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7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43"/>
  </p:notesMasterIdLst>
  <p:sldIdLst>
    <p:sldId id="256" r:id="rId2"/>
    <p:sldId id="257" r:id="rId3"/>
    <p:sldId id="258" r:id="rId4"/>
    <p:sldId id="259" r:id="rId5"/>
    <p:sldId id="260" r:id="rId6"/>
    <p:sldId id="320" r:id="rId7"/>
    <p:sldId id="340" r:id="rId8"/>
    <p:sldId id="343" r:id="rId9"/>
    <p:sldId id="361" r:id="rId10"/>
    <p:sldId id="362" r:id="rId11"/>
    <p:sldId id="319" r:id="rId12"/>
    <p:sldId id="342" r:id="rId13"/>
    <p:sldId id="344" r:id="rId14"/>
    <p:sldId id="317" r:id="rId15"/>
    <p:sldId id="318" r:id="rId16"/>
    <p:sldId id="345" r:id="rId17"/>
    <p:sldId id="346" r:id="rId18"/>
    <p:sldId id="347" r:id="rId19"/>
    <p:sldId id="348" r:id="rId20"/>
    <p:sldId id="349" r:id="rId21"/>
    <p:sldId id="350" r:id="rId22"/>
    <p:sldId id="352" r:id="rId23"/>
    <p:sldId id="367" r:id="rId24"/>
    <p:sldId id="368" r:id="rId25"/>
    <p:sldId id="369" r:id="rId26"/>
    <p:sldId id="370" r:id="rId27"/>
    <p:sldId id="328" r:id="rId28"/>
    <p:sldId id="371" r:id="rId29"/>
    <p:sldId id="329" r:id="rId30"/>
    <p:sldId id="326" r:id="rId31"/>
    <p:sldId id="353" r:id="rId32"/>
    <p:sldId id="354" r:id="rId33"/>
    <p:sldId id="355" r:id="rId34"/>
    <p:sldId id="327" r:id="rId35"/>
    <p:sldId id="356" r:id="rId36"/>
    <p:sldId id="372" r:id="rId37"/>
    <p:sldId id="357" r:id="rId38"/>
    <p:sldId id="358" r:id="rId39"/>
    <p:sldId id="331" r:id="rId40"/>
    <p:sldId id="365" r:id="rId41"/>
    <p:sldId id="366" r:id="rId42"/>
  </p:sldIdLst>
  <p:sldSz cx="9144000" cy="5143500" type="screen16x9"/>
  <p:notesSz cx="6858000" cy="9144000"/>
  <p:embeddedFontLst>
    <p:embeddedFont>
      <p:font typeface="Merriweather" panose="020B0604020202020204" charset="0"/>
      <p:regular r:id="rId44"/>
      <p:bold r:id="rId45"/>
      <p:italic r:id="rId46"/>
      <p:boldItalic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Gill Sans MT" panose="020B0502020104020203" pitchFamily="34" charset="0"/>
      <p:regular r:id="rId52"/>
      <p:bold r:id="rId53"/>
      <p:italic r:id="rId54"/>
      <p:boldItalic r:id="rId55"/>
    </p:embeddedFont>
    <p:embeddedFont>
      <p:font typeface="Berkshire Swash" panose="020B0604020202020204" charset="0"/>
      <p:regular r:id="rId56"/>
    </p:embeddedFont>
    <p:embeddedFont>
      <p:font typeface="Livvic" panose="020B0604020202020204" charset="0"/>
      <p:regular r:id="rId57"/>
      <p:bold r:id="rId58"/>
      <p:italic r:id="rId59"/>
      <p:boldItalic r:id="rId60"/>
    </p:embeddedFont>
    <p:embeddedFont>
      <p:font typeface="Gill Sans" panose="020B0604020202020204" charset="0"/>
      <p:regular r:id="rId61"/>
      <p:bold r:id="rId62"/>
    </p:embeddedFont>
    <p:embeddedFont>
      <p:font typeface="Georgia" panose="02040502050405020303" pitchFamily="18" charset="0"/>
      <p:regular r:id="rId63"/>
      <p:bold r:id="rId64"/>
      <p:italic r:id="rId65"/>
      <p:boldItalic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SITI HASANAH BINTI AHMAD SHAH (KKAMPANG)" initials="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D11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5A97ED1-51BA-4941-AAFB-2DCB36BF930F}">
  <a:tblStyle styleId="{75A97ED1-51BA-4941-AAFB-2DCB36BF930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36" d="100"/>
          <a:sy n="136" d="100"/>
        </p:scale>
        <p:origin x="81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font" Target="fonts/font12.fntdata"/><Relationship Id="rId63" Type="http://schemas.openxmlformats.org/officeDocument/2006/relationships/font" Target="fonts/font20.fntdata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font" Target="fonts/font10.fntdata"/><Relationship Id="rId58" Type="http://schemas.openxmlformats.org/officeDocument/2006/relationships/font" Target="fonts/font15.fntdata"/><Relationship Id="rId66" Type="http://schemas.openxmlformats.org/officeDocument/2006/relationships/font" Target="fonts/font2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6.fntdata"/><Relationship Id="rId57" Type="http://schemas.openxmlformats.org/officeDocument/2006/relationships/font" Target="fonts/font14.fntdata"/><Relationship Id="rId61" Type="http://schemas.openxmlformats.org/officeDocument/2006/relationships/font" Target="fonts/font1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60" Type="http://schemas.openxmlformats.org/officeDocument/2006/relationships/font" Target="fonts/font17.fntdata"/><Relationship Id="rId65" Type="http://schemas.openxmlformats.org/officeDocument/2006/relationships/font" Target="fonts/font2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font" Target="fonts/font13.fntdata"/><Relationship Id="rId64" Type="http://schemas.openxmlformats.org/officeDocument/2006/relationships/font" Target="fonts/font21.fntdata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8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59" Type="http://schemas.openxmlformats.org/officeDocument/2006/relationships/font" Target="fonts/font16.fntdata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1.fntdata"/><Relationship Id="rId62" Type="http://schemas.openxmlformats.org/officeDocument/2006/relationships/font" Target="fonts/font19.fntdata"/><Relationship Id="rId70" Type="http://schemas.openxmlformats.org/officeDocument/2006/relationships/theme" Target="theme/them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39527B2-A036-4D7A-BC43-CBCE854742FD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ms-MY"/>
        </a:p>
      </dgm:t>
    </dgm:pt>
    <dgm:pt modelId="{87B08685-1E69-416B-A3BD-B8F52821A2C8}">
      <dgm:prSet phldrT="[Text]"/>
      <dgm:spPr>
        <a:solidFill>
          <a:srgbClr val="FF0000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Institusi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Pemerintahan</a:t>
          </a:r>
          <a:endParaRPr lang="ms-MY" dirty="0">
            <a:latin typeface="Livvic" panose="020B0604020202020204" charset="0"/>
          </a:endParaRPr>
        </a:p>
      </dgm:t>
    </dgm:pt>
    <dgm:pt modelId="{BD23A404-B165-47EB-8911-A1A412B5A2F1}" type="parTrans" cxnId="{BEE58DCC-1F12-4EBB-920F-99CFCB2BDD64}">
      <dgm:prSet/>
      <dgm:spPr/>
      <dgm:t>
        <a:bodyPr/>
        <a:lstStyle/>
        <a:p>
          <a:endParaRPr lang="ms-MY"/>
        </a:p>
      </dgm:t>
    </dgm:pt>
    <dgm:pt modelId="{2269FD7E-FB75-48E1-9742-45959948B14E}" type="sibTrans" cxnId="{BEE58DCC-1F12-4EBB-920F-99CFCB2BDD64}">
      <dgm:prSet/>
      <dgm:spPr/>
      <dgm:t>
        <a:bodyPr/>
        <a:lstStyle/>
        <a:p>
          <a:endParaRPr lang="ms-MY"/>
        </a:p>
      </dgm:t>
    </dgm:pt>
    <dgm:pt modelId="{5815FCEC-2854-4E14-8A24-9E3483D8F373}">
      <dgm:prSet phldrT="[Text]"/>
      <dgm:spPr>
        <a:solidFill>
          <a:schemeClr val="accent1">
            <a:lumMod val="50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Undang-undang</a:t>
          </a:r>
          <a:endParaRPr lang="ms-MY" dirty="0">
            <a:latin typeface="Livvic" panose="020B0604020202020204" charset="0"/>
          </a:endParaRPr>
        </a:p>
      </dgm:t>
    </dgm:pt>
    <dgm:pt modelId="{BCB2F1E3-75B8-44F1-A25E-31763AEC06DE}" type="parTrans" cxnId="{F5597050-D8F0-4182-B509-F2137ED88816}">
      <dgm:prSet/>
      <dgm:spPr/>
      <dgm:t>
        <a:bodyPr/>
        <a:lstStyle/>
        <a:p>
          <a:endParaRPr lang="ms-MY"/>
        </a:p>
      </dgm:t>
    </dgm:pt>
    <dgm:pt modelId="{726E900E-5896-4786-8F0D-DCADB42FC7A5}" type="sibTrans" cxnId="{F5597050-D8F0-4182-B509-F2137ED88816}">
      <dgm:prSet/>
      <dgm:spPr/>
      <dgm:t>
        <a:bodyPr/>
        <a:lstStyle/>
        <a:p>
          <a:endParaRPr lang="ms-MY"/>
        </a:p>
      </dgm:t>
    </dgm:pt>
    <dgm:pt modelId="{5F8B63B1-294C-4B56-B4A8-9022EFDA3680}">
      <dgm:prSet phldrT="[Text]"/>
      <dgm:spPr>
        <a:solidFill>
          <a:schemeClr val="accent4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Adat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Istiadat</a:t>
          </a:r>
          <a:endParaRPr lang="ms-MY" dirty="0">
            <a:latin typeface="Livvic" panose="020B0604020202020204" charset="0"/>
          </a:endParaRPr>
        </a:p>
      </dgm:t>
    </dgm:pt>
    <dgm:pt modelId="{251ADB6B-9CC3-4B05-9844-F7CE514E5B99}" type="parTrans" cxnId="{CF706488-7E80-4BC6-8055-3EFD6666E5E7}">
      <dgm:prSet/>
      <dgm:spPr/>
      <dgm:t>
        <a:bodyPr/>
        <a:lstStyle/>
        <a:p>
          <a:endParaRPr lang="ms-MY"/>
        </a:p>
      </dgm:t>
    </dgm:pt>
    <dgm:pt modelId="{1CB3865C-FF64-4B60-831A-EDD2CFA7E6C2}" type="sibTrans" cxnId="{CF706488-7E80-4BC6-8055-3EFD6666E5E7}">
      <dgm:prSet/>
      <dgm:spPr/>
      <dgm:t>
        <a:bodyPr/>
        <a:lstStyle/>
        <a:p>
          <a:endParaRPr lang="ms-MY"/>
        </a:p>
      </dgm:t>
    </dgm:pt>
    <dgm:pt modelId="{CD0A7794-017D-4C52-A914-240F8E7DA1CC}">
      <dgm:prSet phldrT="[Text]"/>
      <dgm:spPr>
        <a:solidFill>
          <a:srgbClr val="990033"/>
        </a:solidFill>
      </dgm:spPr>
      <dgm:t>
        <a:bodyPr/>
        <a:lstStyle/>
        <a:p>
          <a:r>
            <a:rPr lang="en-US" dirty="0">
              <a:latin typeface="Livvic" panose="020B0604020202020204" charset="0"/>
            </a:rPr>
            <a:t>Bahasa</a:t>
          </a:r>
          <a:endParaRPr lang="ms-MY" dirty="0">
            <a:latin typeface="Livvic" panose="020B0604020202020204" charset="0"/>
          </a:endParaRPr>
        </a:p>
      </dgm:t>
    </dgm:pt>
    <dgm:pt modelId="{1A6AF8DE-7221-472C-BF31-6CB48BB4EE89}" type="parTrans" cxnId="{39FEB258-1247-4169-AD00-AF8FCA842750}">
      <dgm:prSet/>
      <dgm:spPr/>
      <dgm:t>
        <a:bodyPr/>
        <a:lstStyle/>
        <a:p>
          <a:endParaRPr lang="ms-MY"/>
        </a:p>
      </dgm:t>
    </dgm:pt>
    <dgm:pt modelId="{AF49CBC3-1CAC-4319-94B8-C5C5C05DBD83}" type="sibTrans" cxnId="{39FEB258-1247-4169-AD00-AF8FCA842750}">
      <dgm:prSet/>
      <dgm:spPr/>
      <dgm:t>
        <a:bodyPr/>
        <a:lstStyle/>
        <a:p>
          <a:endParaRPr lang="ms-MY"/>
        </a:p>
      </dgm:t>
    </dgm:pt>
    <dgm:pt modelId="{A3A708E9-D849-4DE6-AB72-DA1D70E50F27}">
      <dgm:prSet phldrT="[Text]"/>
      <dgm:spPr>
        <a:solidFill>
          <a:srgbClr val="00602B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Kesusasteraan</a:t>
          </a:r>
          <a:r>
            <a:rPr lang="en-US" dirty="0">
              <a:latin typeface="Livvic" panose="020B0604020202020204" charset="0"/>
            </a:rPr>
            <a:t> </a:t>
          </a:r>
          <a:endParaRPr lang="ms-MY" dirty="0">
            <a:latin typeface="Livvic" panose="020B0604020202020204" charset="0"/>
          </a:endParaRPr>
        </a:p>
      </dgm:t>
    </dgm:pt>
    <dgm:pt modelId="{8DACFEC4-31DE-47A8-84CE-79A55BE235FB}" type="parTrans" cxnId="{1D1EA787-7958-47D3-9404-1DDEB2A24BD8}">
      <dgm:prSet/>
      <dgm:spPr/>
      <dgm:t>
        <a:bodyPr/>
        <a:lstStyle/>
        <a:p>
          <a:endParaRPr lang="ms-MY"/>
        </a:p>
      </dgm:t>
    </dgm:pt>
    <dgm:pt modelId="{D28B0915-0FAA-421A-BB12-4633502A6EEB}" type="sibTrans" cxnId="{1D1EA787-7958-47D3-9404-1DDEB2A24BD8}">
      <dgm:prSet/>
      <dgm:spPr/>
      <dgm:t>
        <a:bodyPr/>
        <a:lstStyle/>
        <a:p>
          <a:endParaRPr lang="ms-MY"/>
        </a:p>
      </dgm:t>
    </dgm:pt>
    <dgm:pt modelId="{F7A6BEEB-CCD5-41B3-867B-192263177C7F}">
      <dgm:prSet/>
      <dgm:spPr>
        <a:solidFill>
          <a:srgbClr val="FF0066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Kesenian</a:t>
          </a:r>
          <a:endParaRPr lang="ms-MY" dirty="0">
            <a:latin typeface="Livvic" panose="020B0604020202020204" charset="0"/>
          </a:endParaRPr>
        </a:p>
      </dgm:t>
    </dgm:pt>
    <dgm:pt modelId="{8E40DB48-F2A6-4849-84AB-BDCF9AFABBE5}" type="parTrans" cxnId="{52B0C352-0813-4A50-8DF6-460B900025F9}">
      <dgm:prSet/>
      <dgm:spPr/>
      <dgm:t>
        <a:bodyPr/>
        <a:lstStyle/>
        <a:p>
          <a:endParaRPr lang="ms-MY"/>
        </a:p>
      </dgm:t>
    </dgm:pt>
    <dgm:pt modelId="{476EF2EC-0E99-4A1D-83FE-CFA4E4262DD5}" type="sibTrans" cxnId="{52B0C352-0813-4A50-8DF6-460B900025F9}">
      <dgm:prSet/>
      <dgm:spPr/>
      <dgm:t>
        <a:bodyPr/>
        <a:lstStyle/>
        <a:p>
          <a:endParaRPr lang="ms-MY"/>
        </a:p>
      </dgm:t>
    </dgm:pt>
    <dgm:pt modelId="{705708AA-E5D5-4494-A86D-FE287E6FDDB4}">
      <dgm:prSet/>
      <dgm:spPr>
        <a:solidFill>
          <a:schemeClr val="accent2">
            <a:lumMod val="75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Kepercayaan</a:t>
          </a:r>
          <a:endParaRPr lang="ms-MY" dirty="0">
            <a:latin typeface="Livvic" panose="020B0604020202020204" charset="0"/>
          </a:endParaRPr>
        </a:p>
      </dgm:t>
    </dgm:pt>
    <dgm:pt modelId="{9526F981-C63E-4715-B25D-62A11EAD6835}" type="parTrans" cxnId="{AB00B5E2-5014-4C87-BABF-2E5E9B9DAE41}">
      <dgm:prSet/>
      <dgm:spPr/>
      <dgm:t>
        <a:bodyPr/>
        <a:lstStyle/>
        <a:p>
          <a:endParaRPr lang="ms-MY"/>
        </a:p>
      </dgm:t>
    </dgm:pt>
    <dgm:pt modelId="{C10EFDC9-38E9-4C78-A1CE-D7BB15A25556}" type="sibTrans" cxnId="{AB00B5E2-5014-4C87-BABF-2E5E9B9DAE41}">
      <dgm:prSet/>
      <dgm:spPr/>
      <dgm:t>
        <a:bodyPr/>
        <a:lstStyle/>
        <a:p>
          <a:endParaRPr lang="ms-MY"/>
        </a:p>
      </dgm:t>
    </dgm:pt>
    <dgm:pt modelId="{727F9815-6361-4785-8EF5-F8F2E5D4DBBA}" type="pres">
      <dgm:prSet presAssocID="{139527B2-A036-4D7A-BC43-CBCE854742FD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28DD25F-7683-4F22-925A-3C44AC2DF125}" type="pres">
      <dgm:prSet presAssocID="{87B08685-1E69-416B-A3BD-B8F52821A2C8}" presName="node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103D27-CD83-4893-85EC-569742DF749E}" type="pres">
      <dgm:prSet presAssocID="{2269FD7E-FB75-48E1-9742-45959948B14E}" presName="sibTrans" presStyleCnt="0"/>
      <dgm:spPr/>
    </dgm:pt>
    <dgm:pt modelId="{354ADC69-BEDC-46C2-966C-982FA3BD9A0F}" type="pres">
      <dgm:prSet presAssocID="{5815FCEC-2854-4E14-8A24-9E3483D8F373}" presName="node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B2F8624-51D6-4079-914D-83E03F4E49A9}" type="pres">
      <dgm:prSet presAssocID="{726E900E-5896-4786-8F0D-DCADB42FC7A5}" presName="sibTrans" presStyleCnt="0"/>
      <dgm:spPr/>
    </dgm:pt>
    <dgm:pt modelId="{A3CC59B4-2436-4783-851C-FB6D48E6CFC0}" type="pres">
      <dgm:prSet presAssocID="{5F8B63B1-294C-4B56-B4A8-9022EFDA3680}" presName="node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4C378A6-1991-48E3-8ABD-BFDF16326081}" type="pres">
      <dgm:prSet presAssocID="{1CB3865C-FF64-4B60-831A-EDD2CFA7E6C2}" presName="sibTrans" presStyleCnt="0"/>
      <dgm:spPr/>
    </dgm:pt>
    <dgm:pt modelId="{3AD514DC-CE8A-4AF3-9490-413D7375AEE6}" type="pres">
      <dgm:prSet presAssocID="{CD0A7794-017D-4C52-A914-240F8E7DA1CC}" presName="node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AA56B72-CA0D-466D-8D74-FC50CF75D9AD}" type="pres">
      <dgm:prSet presAssocID="{AF49CBC3-1CAC-4319-94B8-C5C5C05DBD83}" presName="sibTrans" presStyleCnt="0"/>
      <dgm:spPr/>
    </dgm:pt>
    <dgm:pt modelId="{136CA58A-F07F-4619-8397-EEA71F6C4846}" type="pres">
      <dgm:prSet presAssocID="{A3A708E9-D849-4DE6-AB72-DA1D70E50F27}" presName="node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707B3D3-824B-44CD-B948-8616808AB255}" type="pres">
      <dgm:prSet presAssocID="{D28B0915-0FAA-421A-BB12-4633502A6EEB}" presName="sibTrans" presStyleCnt="0"/>
      <dgm:spPr/>
    </dgm:pt>
    <dgm:pt modelId="{BBAC6025-04FB-439C-ADB7-B08F42F87764}" type="pres">
      <dgm:prSet presAssocID="{F7A6BEEB-CCD5-41B3-867B-192263177C7F}" presName="node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8F274D-ABC3-4BD7-891A-F4ED133EB62F}" type="pres">
      <dgm:prSet presAssocID="{476EF2EC-0E99-4A1D-83FE-CFA4E4262DD5}" presName="sibTrans" presStyleCnt="0"/>
      <dgm:spPr/>
    </dgm:pt>
    <dgm:pt modelId="{7049D0DD-A5F8-4186-84EF-35FD343EC842}" type="pres">
      <dgm:prSet presAssocID="{705708AA-E5D5-4494-A86D-FE287E6FDDB4}" presName="node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B00B5E2-5014-4C87-BABF-2E5E9B9DAE41}" srcId="{139527B2-A036-4D7A-BC43-CBCE854742FD}" destId="{705708AA-E5D5-4494-A86D-FE287E6FDDB4}" srcOrd="6" destOrd="0" parTransId="{9526F981-C63E-4715-B25D-62A11EAD6835}" sibTransId="{C10EFDC9-38E9-4C78-A1CE-D7BB15A25556}"/>
    <dgm:cxn modelId="{50F880D0-9FED-41EC-81F5-A0F17837B528}" type="presOf" srcId="{A3A708E9-D849-4DE6-AB72-DA1D70E50F27}" destId="{136CA58A-F07F-4619-8397-EEA71F6C4846}" srcOrd="0" destOrd="0" presId="urn:microsoft.com/office/officeart/2005/8/layout/default"/>
    <dgm:cxn modelId="{F1FEFCD9-E819-4A1D-A084-B17A4B9B2F85}" type="presOf" srcId="{139527B2-A036-4D7A-BC43-CBCE854742FD}" destId="{727F9815-6361-4785-8EF5-F8F2E5D4DBBA}" srcOrd="0" destOrd="0" presId="urn:microsoft.com/office/officeart/2005/8/layout/default"/>
    <dgm:cxn modelId="{BEE58DCC-1F12-4EBB-920F-99CFCB2BDD64}" srcId="{139527B2-A036-4D7A-BC43-CBCE854742FD}" destId="{87B08685-1E69-416B-A3BD-B8F52821A2C8}" srcOrd="0" destOrd="0" parTransId="{BD23A404-B165-47EB-8911-A1A412B5A2F1}" sibTransId="{2269FD7E-FB75-48E1-9742-45959948B14E}"/>
    <dgm:cxn modelId="{DC7E9B9F-4697-453B-BDBA-37661BFB9908}" type="presOf" srcId="{705708AA-E5D5-4494-A86D-FE287E6FDDB4}" destId="{7049D0DD-A5F8-4186-84EF-35FD343EC842}" srcOrd="0" destOrd="0" presId="urn:microsoft.com/office/officeart/2005/8/layout/default"/>
    <dgm:cxn modelId="{F5597050-D8F0-4182-B509-F2137ED88816}" srcId="{139527B2-A036-4D7A-BC43-CBCE854742FD}" destId="{5815FCEC-2854-4E14-8A24-9E3483D8F373}" srcOrd="1" destOrd="0" parTransId="{BCB2F1E3-75B8-44F1-A25E-31763AEC06DE}" sibTransId="{726E900E-5896-4786-8F0D-DCADB42FC7A5}"/>
    <dgm:cxn modelId="{23370C65-E9A6-4E09-826E-33D539830511}" type="presOf" srcId="{5815FCEC-2854-4E14-8A24-9E3483D8F373}" destId="{354ADC69-BEDC-46C2-966C-982FA3BD9A0F}" srcOrd="0" destOrd="0" presId="urn:microsoft.com/office/officeart/2005/8/layout/default"/>
    <dgm:cxn modelId="{CF706488-7E80-4BC6-8055-3EFD6666E5E7}" srcId="{139527B2-A036-4D7A-BC43-CBCE854742FD}" destId="{5F8B63B1-294C-4B56-B4A8-9022EFDA3680}" srcOrd="2" destOrd="0" parTransId="{251ADB6B-9CC3-4B05-9844-F7CE514E5B99}" sibTransId="{1CB3865C-FF64-4B60-831A-EDD2CFA7E6C2}"/>
    <dgm:cxn modelId="{08046844-1E8E-4FC4-BA19-E8976FF83A01}" type="presOf" srcId="{87B08685-1E69-416B-A3BD-B8F52821A2C8}" destId="{228DD25F-7683-4F22-925A-3C44AC2DF125}" srcOrd="0" destOrd="0" presId="urn:microsoft.com/office/officeart/2005/8/layout/default"/>
    <dgm:cxn modelId="{F5882767-DF2F-4F61-8B58-703F02B55EE8}" type="presOf" srcId="{5F8B63B1-294C-4B56-B4A8-9022EFDA3680}" destId="{A3CC59B4-2436-4783-851C-FB6D48E6CFC0}" srcOrd="0" destOrd="0" presId="urn:microsoft.com/office/officeart/2005/8/layout/default"/>
    <dgm:cxn modelId="{1D1EA787-7958-47D3-9404-1DDEB2A24BD8}" srcId="{139527B2-A036-4D7A-BC43-CBCE854742FD}" destId="{A3A708E9-D849-4DE6-AB72-DA1D70E50F27}" srcOrd="4" destOrd="0" parTransId="{8DACFEC4-31DE-47A8-84CE-79A55BE235FB}" sibTransId="{D28B0915-0FAA-421A-BB12-4633502A6EEB}"/>
    <dgm:cxn modelId="{39FEB258-1247-4169-AD00-AF8FCA842750}" srcId="{139527B2-A036-4D7A-BC43-CBCE854742FD}" destId="{CD0A7794-017D-4C52-A914-240F8E7DA1CC}" srcOrd="3" destOrd="0" parTransId="{1A6AF8DE-7221-472C-BF31-6CB48BB4EE89}" sibTransId="{AF49CBC3-1CAC-4319-94B8-C5C5C05DBD83}"/>
    <dgm:cxn modelId="{52B0C352-0813-4A50-8DF6-460B900025F9}" srcId="{139527B2-A036-4D7A-BC43-CBCE854742FD}" destId="{F7A6BEEB-CCD5-41B3-867B-192263177C7F}" srcOrd="5" destOrd="0" parTransId="{8E40DB48-F2A6-4849-84AB-BDCF9AFABBE5}" sibTransId="{476EF2EC-0E99-4A1D-83FE-CFA4E4262DD5}"/>
    <dgm:cxn modelId="{F6D26048-6531-4165-87FB-C46DA1F76032}" type="presOf" srcId="{CD0A7794-017D-4C52-A914-240F8E7DA1CC}" destId="{3AD514DC-CE8A-4AF3-9490-413D7375AEE6}" srcOrd="0" destOrd="0" presId="urn:microsoft.com/office/officeart/2005/8/layout/default"/>
    <dgm:cxn modelId="{0473DB34-03BA-426B-8BA0-C9DA3C41E940}" type="presOf" srcId="{F7A6BEEB-CCD5-41B3-867B-192263177C7F}" destId="{BBAC6025-04FB-439C-ADB7-B08F42F87764}" srcOrd="0" destOrd="0" presId="urn:microsoft.com/office/officeart/2005/8/layout/default"/>
    <dgm:cxn modelId="{2B230B7C-EA57-40BD-A896-26A4CEA7212B}" type="presParOf" srcId="{727F9815-6361-4785-8EF5-F8F2E5D4DBBA}" destId="{228DD25F-7683-4F22-925A-3C44AC2DF125}" srcOrd="0" destOrd="0" presId="urn:microsoft.com/office/officeart/2005/8/layout/default"/>
    <dgm:cxn modelId="{189DE538-23A4-4ADD-846A-6209926C934D}" type="presParOf" srcId="{727F9815-6361-4785-8EF5-F8F2E5D4DBBA}" destId="{97103D27-CD83-4893-85EC-569742DF749E}" srcOrd="1" destOrd="0" presId="urn:microsoft.com/office/officeart/2005/8/layout/default"/>
    <dgm:cxn modelId="{DCE29E18-E442-4357-B4D3-5B62329C526C}" type="presParOf" srcId="{727F9815-6361-4785-8EF5-F8F2E5D4DBBA}" destId="{354ADC69-BEDC-46C2-966C-982FA3BD9A0F}" srcOrd="2" destOrd="0" presId="urn:microsoft.com/office/officeart/2005/8/layout/default"/>
    <dgm:cxn modelId="{5A91BD34-9623-4141-883A-FC43CB834ADC}" type="presParOf" srcId="{727F9815-6361-4785-8EF5-F8F2E5D4DBBA}" destId="{AB2F8624-51D6-4079-914D-83E03F4E49A9}" srcOrd="3" destOrd="0" presId="urn:microsoft.com/office/officeart/2005/8/layout/default"/>
    <dgm:cxn modelId="{E1C12CBF-4FAD-4B6B-91DF-ADE994BC2725}" type="presParOf" srcId="{727F9815-6361-4785-8EF5-F8F2E5D4DBBA}" destId="{A3CC59B4-2436-4783-851C-FB6D48E6CFC0}" srcOrd="4" destOrd="0" presId="urn:microsoft.com/office/officeart/2005/8/layout/default"/>
    <dgm:cxn modelId="{BC97DA59-32AF-4E90-8341-D8E6E20B411A}" type="presParOf" srcId="{727F9815-6361-4785-8EF5-F8F2E5D4DBBA}" destId="{34C378A6-1991-48E3-8ABD-BFDF16326081}" srcOrd="5" destOrd="0" presId="urn:microsoft.com/office/officeart/2005/8/layout/default"/>
    <dgm:cxn modelId="{1C860451-1243-4312-B157-78D34D070E0D}" type="presParOf" srcId="{727F9815-6361-4785-8EF5-F8F2E5D4DBBA}" destId="{3AD514DC-CE8A-4AF3-9490-413D7375AEE6}" srcOrd="6" destOrd="0" presId="urn:microsoft.com/office/officeart/2005/8/layout/default"/>
    <dgm:cxn modelId="{652E5205-8377-4F92-9D39-227169F5AA5C}" type="presParOf" srcId="{727F9815-6361-4785-8EF5-F8F2E5D4DBBA}" destId="{FAA56B72-CA0D-466D-8D74-FC50CF75D9AD}" srcOrd="7" destOrd="0" presId="urn:microsoft.com/office/officeart/2005/8/layout/default"/>
    <dgm:cxn modelId="{032E58AD-1643-4AE1-8CB1-93ACBF013186}" type="presParOf" srcId="{727F9815-6361-4785-8EF5-F8F2E5D4DBBA}" destId="{136CA58A-F07F-4619-8397-EEA71F6C4846}" srcOrd="8" destOrd="0" presId="urn:microsoft.com/office/officeart/2005/8/layout/default"/>
    <dgm:cxn modelId="{7AF178DB-5D07-4861-A00C-6176F4C1FF02}" type="presParOf" srcId="{727F9815-6361-4785-8EF5-F8F2E5D4DBBA}" destId="{A707B3D3-824B-44CD-B948-8616808AB255}" srcOrd="9" destOrd="0" presId="urn:microsoft.com/office/officeart/2005/8/layout/default"/>
    <dgm:cxn modelId="{5643869C-4C3F-4A01-AD43-0E9242FFF70F}" type="presParOf" srcId="{727F9815-6361-4785-8EF5-F8F2E5D4DBBA}" destId="{BBAC6025-04FB-439C-ADB7-B08F42F87764}" srcOrd="10" destOrd="0" presId="urn:microsoft.com/office/officeart/2005/8/layout/default"/>
    <dgm:cxn modelId="{0983EC01-11D6-49FA-B3EE-FBD1C43CA6BC}" type="presParOf" srcId="{727F9815-6361-4785-8EF5-F8F2E5D4DBBA}" destId="{AF8F274D-ABC3-4BD7-891A-F4ED133EB62F}" srcOrd="11" destOrd="0" presId="urn:microsoft.com/office/officeart/2005/8/layout/default"/>
    <dgm:cxn modelId="{60C2BDBD-CEA9-4AF2-8899-F0EC128FCDF0}" type="presParOf" srcId="{727F9815-6361-4785-8EF5-F8F2E5D4DBBA}" destId="{7049D0DD-A5F8-4186-84EF-35FD343EC842}" srcOrd="1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6B9CBC3-FFA9-40FA-A012-8B9EC81708F3}" type="doc">
      <dgm:prSet loTypeId="urn:microsoft.com/office/officeart/2005/8/layout/cycle2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ms-MY"/>
        </a:p>
      </dgm:t>
    </dgm:pt>
    <dgm:pt modelId="{2DB31E91-8785-4E5B-B82A-EBFBA15C9416}">
      <dgm:prSet phldrT="[Text]" custT="1"/>
      <dgm:spPr>
        <a:solidFill>
          <a:schemeClr val="accent1">
            <a:lumMod val="50000"/>
          </a:schemeClr>
        </a:solidFill>
      </dgm:spPr>
      <dgm:t>
        <a:bodyPr/>
        <a:lstStyle/>
        <a:p>
          <a:r>
            <a:rPr lang="en-US" sz="1200" b="1" dirty="0" err="1">
              <a:latin typeface="Livvic" panose="020B0604020202020204" charset="0"/>
            </a:rPr>
            <a:t>Pentadbiran</a:t>
          </a:r>
          <a:endParaRPr lang="ms-MY" sz="1200" b="1" dirty="0">
            <a:latin typeface="Livvic" panose="020B0604020202020204" charset="0"/>
          </a:endParaRPr>
        </a:p>
      </dgm:t>
    </dgm:pt>
    <dgm:pt modelId="{430951B2-7219-4583-9D27-61F484EB66DE}" type="parTrans" cxnId="{32072D5E-56A6-4251-B97E-0212AB43D3AC}">
      <dgm:prSet/>
      <dgm:spPr/>
      <dgm:t>
        <a:bodyPr/>
        <a:lstStyle/>
        <a:p>
          <a:endParaRPr lang="ms-MY"/>
        </a:p>
      </dgm:t>
    </dgm:pt>
    <dgm:pt modelId="{31FF9F19-A08E-4816-AF5A-966BB38B8AE7}" type="sibTrans" cxnId="{32072D5E-56A6-4251-B97E-0212AB43D3AC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C22F1B3B-C2B1-4F5F-B27B-0ABF9242E3EE}">
      <dgm:prSet phldrT="[Text]" custT="1"/>
      <dgm:spPr>
        <a:solidFill>
          <a:srgbClr val="00FFFF"/>
        </a:solidFill>
      </dgm:spPr>
      <dgm:t>
        <a:bodyPr/>
        <a:lstStyle/>
        <a:p>
          <a:r>
            <a:rPr lang="en-US" sz="1400" b="1" dirty="0" err="1">
              <a:solidFill>
                <a:schemeClr val="tx1"/>
              </a:solidFill>
              <a:latin typeface="Livvic" panose="020B0604020202020204" charset="0"/>
            </a:rPr>
            <a:t>Falsafah</a:t>
          </a:r>
          <a:endParaRPr lang="ms-MY" sz="1400" b="1" dirty="0">
            <a:solidFill>
              <a:schemeClr val="tx1"/>
            </a:solidFill>
            <a:latin typeface="Livvic" panose="020B0604020202020204" charset="0"/>
          </a:endParaRPr>
        </a:p>
      </dgm:t>
    </dgm:pt>
    <dgm:pt modelId="{657DE936-72BB-4600-B0A6-3E9D0724A182}" type="parTrans" cxnId="{17F24BAA-83BE-4D09-8751-0EACF0E1ADDC}">
      <dgm:prSet/>
      <dgm:spPr/>
      <dgm:t>
        <a:bodyPr/>
        <a:lstStyle/>
        <a:p>
          <a:endParaRPr lang="ms-MY"/>
        </a:p>
      </dgm:t>
    </dgm:pt>
    <dgm:pt modelId="{B8CCFE1B-2BEA-4B84-9830-DC857F32BAFB}" type="sibTrans" cxnId="{17F24BAA-83BE-4D09-8751-0EACF0E1ADDC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14CC5B61-36C1-4799-A9B3-B0AA0D9666F1}">
      <dgm:prSet phldrT="[Text]"/>
      <dgm:spPr>
        <a:solidFill>
          <a:srgbClr val="FF0066"/>
        </a:solidFill>
      </dgm:spPr>
      <dgm:t>
        <a:bodyPr/>
        <a:lstStyle/>
        <a:p>
          <a:r>
            <a:rPr lang="en-US" b="1" dirty="0" err="1">
              <a:solidFill>
                <a:schemeClr val="tx1"/>
              </a:solidFill>
              <a:latin typeface="Livvic" panose="020B0604020202020204" charset="0"/>
            </a:rPr>
            <a:t>Penciptaan</a:t>
          </a:r>
          <a:r>
            <a:rPr lang="en-US" dirty="0">
              <a:latin typeface="Livvic" panose="020B0604020202020204" charset="0"/>
            </a:rPr>
            <a:t> </a:t>
          </a:r>
          <a:endParaRPr lang="ms-MY" dirty="0">
            <a:latin typeface="Livvic" panose="020B0604020202020204" charset="0"/>
          </a:endParaRPr>
        </a:p>
      </dgm:t>
    </dgm:pt>
    <dgm:pt modelId="{2F168664-58B4-4316-A1F0-0CB03C10D454}" type="parTrans" cxnId="{14BE8759-6562-4469-BC40-D1C15231DF6F}">
      <dgm:prSet/>
      <dgm:spPr/>
      <dgm:t>
        <a:bodyPr/>
        <a:lstStyle/>
        <a:p>
          <a:endParaRPr lang="ms-MY"/>
        </a:p>
      </dgm:t>
    </dgm:pt>
    <dgm:pt modelId="{8DA4F2EA-C1F8-4CA5-AF97-DC195BED850A}" type="sibTrans" cxnId="{14BE8759-6562-4469-BC40-D1C15231DF6F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3BE225A6-B189-4397-8B47-1EA2EE7B2248}">
      <dgm:prSet phldrT="[Text]"/>
      <dgm:spPr>
        <a:solidFill>
          <a:srgbClr val="00602B"/>
        </a:solidFill>
      </dgm:spPr>
      <dgm:t>
        <a:bodyPr/>
        <a:lstStyle/>
        <a:p>
          <a:r>
            <a:rPr lang="en-US" b="1" dirty="0" err="1">
              <a:latin typeface="Livvic" panose="020B0604020202020204" charset="0"/>
            </a:rPr>
            <a:t>Unsur</a:t>
          </a:r>
          <a:r>
            <a:rPr lang="en-US" b="1" dirty="0">
              <a:latin typeface="Livvic" panose="020B0604020202020204" charset="0"/>
            </a:rPr>
            <a:t> Moral</a:t>
          </a:r>
          <a:endParaRPr lang="ms-MY" b="1" dirty="0">
            <a:latin typeface="Livvic" panose="020B0604020202020204" charset="0"/>
          </a:endParaRPr>
        </a:p>
      </dgm:t>
    </dgm:pt>
    <dgm:pt modelId="{D22EDEAC-6C27-4616-881C-234AC436B0E5}" type="parTrans" cxnId="{2BDC58E8-2401-4A20-A3A1-587C1B708E88}">
      <dgm:prSet/>
      <dgm:spPr/>
      <dgm:t>
        <a:bodyPr/>
        <a:lstStyle/>
        <a:p>
          <a:endParaRPr lang="ms-MY"/>
        </a:p>
      </dgm:t>
    </dgm:pt>
    <dgm:pt modelId="{F942B58D-C05B-47B6-8AF4-C49E50F0378C}" type="sibTrans" cxnId="{2BDC58E8-2401-4A20-A3A1-587C1B708E88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150C9BE1-15B9-44F3-9598-ED4306529ADB}">
      <dgm:prSet phldrT="[Text]"/>
      <dgm:spPr>
        <a:solidFill>
          <a:srgbClr val="FF0000"/>
        </a:solidFill>
      </dgm:spPr>
      <dgm:t>
        <a:bodyPr/>
        <a:lstStyle/>
        <a:p>
          <a:r>
            <a:rPr lang="en-US" b="1" dirty="0" err="1">
              <a:solidFill>
                <a:schemeClr val="tx1"/>
              </a:solidFill>
              <a:latin typeface="Livvic" panose="020B0604020202020204" charset="0"/>
            </a:rPr>
            <a:t>Sastera</a:t>
          </a:r>
          <a:endParaRPr lang="ms-MY" b="1" dirty="0">
            <a:solidFill>
              <a:schemeClr val="tx1"/>
            </a:solidFill>
            <a:latin typeface="Livvic" panose="020B0604020202020204" charset="0"/>
          </a:endParaRPr>
        </a:p>
      </dgm:t>
    </dgm:pt>
    <dgm:pt modelId="{04CF583D-97E1-405E-9219-41A151A1341F}" type="parTrans" cxnId="{AEF6488D-A7B4-4540-902F-D781135F70E5}">
      <dgm:prSet/>
      <dgm:spPr/>
      <dgm:t>
        <a:bodyPr/>
        <a:lstStyle/>
        <a:p>
          <a:endParaRPr lang="ms-MY"/>
        </a:p>
      </dgm:t>
    </dgm:pt>
    <dgm:pt modelId="{CDA7F64E-3A0F-4219-B89C-0E2AE840A6CA}" type="sibTrans" cxnId="{AEF6488D-A7B4-4540-902F-D781135F70E5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261FD4B6-7D60-4AAC-9BD1-CA77B7C0F251}">
      <dgm:prSet/>
      <dgm:spPr>
        <a:solidFill>
          <a:srgbClr val="0000CC"/>
        </a:solidFill>
      </dgm:spPr>
      <dgm:t>
        <a:bodyPr/>
        <a:lstStyle/>
        <a:p>
          <a:r>
            <a:rPr lang="en-US" b="1" dirty="0" err="1">
              <a:latin typeface="Livvic" panose="020B0604020202020204" charset="0"/>
            </a:rPr>
            <a:t>Sains</a:t>
          </a:r>
          <a:endParaRPr lang="ms-MY" b="1" dirty="0">
            <a:latin typeface="Livvic" panose="020B0604020202020204" charset="0"/>
          </a:endParaRPr>
        </a:p>
      </dgm:t>
    </dgm:pt>
    <dgm:pt modelId="{38958183-C42D-45E5-AE25-118BC8E1B59F}" type="parTrans" cxnId="{32D621A2-6414-43FD-A9F1-AD78FB195EAA}">
      <dgm:prSet/>
      <dgm:spPr/>
      <dgm:t>
        <a:bodyPr/>
        <a:lstStyle/>
        <a:p>
          <a:endParaRPr lang="ms-MY"/>
        </a:p>
      </dgm:t>
    </dgm:pt>
    <dgm:pt modelId="{3582FCBA-1916-4926-A5CA-DEDB2B8F9242}" type="sibTrans" cxnId="{32D621A2-6414-43FD-A9F1-AD78FB195EAA}">
      <dgm:prSet/>
      <dgm:spPr>
        <a:solidFill>
          <a:srgbClr val="00B050"/>
        </a:solidFill>
      </dgm:spPr>
      <dgm:t>
        <a:bodyPr/>
        <a:lstStyle/>
        <a:p>
          <a:endParaRPr lang="ms-MY">
            <a:latin typeface="Livvic" panose="020B0604020202020204" charset="0"/>
          </a:endParaRPr>
        </a:p>
      </dgm:t>
    </dgm:pt>
    <dgm:pt modelId="{018BD44F-2DDF-43D2-B220-F3E4EB9FA73D}" type="pres">
      <dgm:prSet presAssocID="{A6B9CBC3-FFA9-40FA-A012-8B9EC81708F3}" presName="cycle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37552C7C-F0A5-4BB0-AC8F-B84734B19E8A}" type="pres">
      <dgm:prSet presAssocID="{2DB31E91-8785-4E5B-B82A-EBFBA15C9416}" presName="node" presStyleLbl="node1" presStyleIdx="0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D61D38C-F892-4799-B7A0-EF8B9FBEF8FC}" type="pres">
      <dgm:prSet presAssocID="{31FF9F19-A08E-4816-AF5A-966BB38B8AE7}" presName="sibTrans" presStyleLbl="sibTrans2D1" presStyleIdx="0" presStyleCnt="6"/>
      <dgm:spPr/>
      <dgm:t>
        <a:bodyPr/>
        <a:lstStyle/>
        <a:p>
          <a:endParaRPr lang="en-US"/>
        </a:p>
      </dgm:t>
    </dgm:pt>
    <dgm:pt modelId="{4C48A515-BD53-43BC-B6E7-5562BA30C465}" type="pres">
      <dgm:prSet presAssocID="{31FF9F19-A08E-4816-AF5A-966BB38B8AE7}" presName="connectorText" presStyleLbl="sibTrans2D1" presStyleIdx="0" presStyleCnt="6"/>
      <dgm:spPr/>
      <dgm:t>
        <a:bodyPr/>
        <a:lstStyle/>
        <a:p>
          <a:endParaRPr lang="en-US"/>
        </a:p>
      </dgm:t>
    </dgm:pt>
    <dgm:pt modelId="{9F56A5BC-EEE9-4ADB-A769-B1EE2FEC0D8D}" type="pres">
      <dgm:prSet presAssocID="{C22F1B3B-C2B1-4F5F-B27B-0ABF9242E3EE}" presName="node" presStyleLbl="node1" presStyleIdx="1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4F2536D-BE8E-4AB9-B9C5-C3E42C3B14BA}" type="pres">
      <dgm:prSet presAssocID="{B8CCFE1B-2BEA-4B84-9830-DC857F32BAFB}" presName="sibTrans" presStyleLbl="sibTrans2D1" presStyleIdx="1" presStyleCnt="6"/>
      <dgm:spPr/>
      <dgm:t>
        <a:bodyPr/>
        <a:lstStyle/>
        <a:p>
          <a:endParaRPr lang="en-US"/>
        </a:p>
      </dgm:t>
    </dgm:pt>
    <dgm:pt modelId="{81FA4DBB-BB4C-4E91-8F4D-AD292D6D371E}" type="pres">
      <dgm:prSet presAssocID="{B8CCFE1B-2BEA-4B84-9830-DC857F32BAFB}" presName="connectorText" presStyleLbl="sibTrans2D1" presStyleIdx="1" presStyleCnt="6"/>
      <dgm:spPr/>
      <dgm:t>
        <a:bodyPr/>
        <a:lstStyle/>
        <a:p>
          <a:endParaRPr lang="en-US"/>
        </a:p>
      </dgm:t>
    </dgm:pt>
    <dgm:pt modelId="{CB5DBB6D-D7E7-4307-A3DE-23D45EF72796}" type="pres">
      <dgm:prSet presAssocID="{14CC5B61-36C1-4799-A9B3-B0AA0D9666F1}" presName="node" presStyleLbl="node1" presStyleIdx="2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D4FAFDC-6F11-4E0D-9D1C-775A92C08056}" type="pres">
      <dgm:prSet presAssocID="{8DA4F2EA-C1F8-4CA5-AF97-DC195BED850A}" presName="sibTrans" presStyleLbl="sibTrans2D1" presStyleIdx="2" presStyleCnt="6"/>
      <dgm:spPr/>
      <dgm:t>
        <a:bodyPr/>
        <a:lstStyle/>
        <a:p>
          <a:endParaRPr lang="en-US"/>
        </a:p>
      </dgm:t>
    </dgm:pt>
    <dgm:pt modelId="{241BCEB7-E2BB-4DD1-A9FF-D574CE261F4A}" type="pres">
      <dgm:prSet presAssocID="{8DA4F2EA-C1F8-4CA5-AF97-DC195BED850A}" presName="connectorText" presStyleLbl="sibTrans2D1" presStyleIdx="2" presStyleCnt="6"/>
      <dgm:spPr/>
      <dgm:t>
        <a:bodyPr/>
        <a:lstStyle/>
        <a:p>
          <a:endParaRPr lang="en-US"/>
        </a:p>
      </dgm:t>
    </dgm:pt>
    <dgm:pt modelId="{E118B311-826A-4EE8-B799-2F9D421B086F}" type="pres">
      <dgm:prSet presAssocID="{261FD4B6-7D60-4AAC-9BD1-CA77B7C0F251}" presName="node" presStyleLbl="node1" presStyleIdx="3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4BBA43-8A56-4A26-B04E-DA6238906ECC}" type="pres">
      <dgm:prSet presAssocID="{3582FCBA-1916-4926-A5CA-DEDB2B8F9242}" presName="sibTrans" presStyleLbl="sibTrans2D1" presStyleIdx="3" presStyleCnt="6"/>
      <dgm:spPr/>
      <dgm:t>
        <a:bodyPr/>
        <a:lstStyle/>
        <a:p>
          <a:endParaRPr lang="en-US"/>
        </a:p>
      </dgm:t>
    </dgm:pt>
    <dgm:pt modelId="{0940328E-1951-4B5C-BFBD-E5A2C077FE90}" type="pres">
      <dgm:prSet presAssocID="{3582FCBA-1916-4926-A5CA-DEDB2B8F9242}" presName="connectorText" presStyleLbl="sibTrans2D1" presStyleIdx="3" presStyleCnt="6"/>
      <dgm:spPr/>
      <dgm:t>
        <a:bodyPr/>
        <a:lstStyle/>
        <a:p>
          <a:endParaRPr lang="en-US"/>
        </a:p>
      </dgm:t>
    </dgm:pt>
    <dgm:pt modelId="{64325540-18D9-44C6-BA28-05D224E6215D}" type="pres">
      <dgm:prSet presAssocID="{3BE225A6-B189-4397-8B47-1EA2EE7B2248}" presName="node" presStyleLbl="node1" presStyleIdx="4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3B17FD8-83BF-40E6-82E1-87E54DDA6FD4}" type="pres">
      <dgm:prSet presAssocID="{F942B58D-C05B-47B6-8AF4-C49E50F0378C}" presName="sibTrans" presStyleLbl="sibTrans2D1" presStyleIdx="4" presStyleCnt="6"/>
      <dgm:spPr/>
      <dgm:t>
        <a:bodyPr/>
        <a:lstStyle/>
        <a:p>
          <a:endParaRPr lang="en-US"/>
        </a:p>
      </dgm:t>
    </dgm:pt>
    <dgm:pt modelId="{F066A379-0E74-4D27-84CA-E193ED444558}" type="pres">
      <dgm:prSet presAssocID="{F942B58D-C05B-47B6-8AF4-C49E50F0378C}" presName="connectorText" presStyleLbl="sibTrans2D1" presStyleIdx="4" presStyleCnt="6"/>
      <dgm:spPr/>
      <dgm:t>
        <a:bodyPr/>
        <a:lstStyle/>
        <a:p>
          <a:endParaRPr lang="en-US"/>
        </a:p>
      </dgm:t>
    </dgm:pt>
    <dgm:pt modelId="{A163C348-F32A-4FD8-B651-0EDD60D0CE98}" type="pres">
      <dgm:prSet presAssocID="{150C9BE1-15B9-44F3-9598-ED4306529ADB}" presName="node" presStyleLbl="node1" presStyleIdx="5" presStyleCnt="6" custScaleX="12747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6EC1CA8-D290-48D4-8386-48FAAADD0D9B}" type="pres">
      <dgm:prSet presAssocID="{CDA7F64E-3A0F-4219-B89C-0E2AE840A6CA}" presName="sibTrans" presStyleLbl="sibTrans2D1" presStyleIdx="5" presStyleCnt="6"/>
      <dgm:spPr/>
      <dgm:t>
        <a:bodyPr/>
        <a:lstStyle/>
        <a:p>
          <a:endParaRPr lang="en-US"/>
        </a:p>
      </dgm:t>
    </dgm:pt>
    <dgm:pt modelId="{CBDAABC1-ABFA-416D-A303-682BB4279B11}" type="pres">
      <dgm:prSet presAssocID="{CDA7F64E-3A0F-4219-B89C-0E2AE840A6CA}" presName="connectorText" presStyleLbl="sibTrans2D1" presStyleIdx="5" presStyleCnt="6"/>
      <dgm:spPr/>
      <dgm:t>
        <a:bodyPr/>
        <a:lstStyle/>
        <a:p>
          <a:endParaRPr lang="en-US"/>
        </a:p>
      </dgm:t>
    </dgm:pt>
  </dgm:ptLst>
  <dgm:cxnLst>
    <dgm:cxn modelId="{954E9542-5FCE-4CB3-B3DF-9B9CBDE95FE0}" type="presOf" srcId="{B8CCFE1B-2BEA-4B84-9830-DC857F32BAFB}" destId="{81FA4DBB-BB4C-4E91-8F4D-AD292D6D371E}" srcOrd="1" destOrd="0" presId="urn:microsoft.com/office/officeart/2005/8/layout/cycle2"/>
    <dgm:cxn modelId="{552C45B1-F4D4-4524-B474-83A31BE932F3}" type="presOf" srcId="{A6B9CBC3-FFA9-40FA-A012-8B9EC81708F3}" destId="{018BD44F-2DDF-43D2-B220-F3E4EB9FA73D}" srcOrd="0" destOrd="0" presId="urn:microsoft.com/office/officeart/2005/8/layout/cycle2"/>
    <dgm:cxn modelId="{F4B9C4C1-59EA-488E-8278-51A4BAD90D28}" type="presOf" srcId="{3582FCBA-1916-4926-A5CA-DEDB2B8F9242}" destId="{E84BBA43-8A56-4A26-B04E-DA6238906ECC}" srcOrd="0" destOrd="0" presId="urn:microsoft.com/office/officeart/2005/8/layout/cycle2"/>
    <dgm:cxn modelId="{99DC53AF-B147-4CF1-A5F8-DB8444451870}" type="presOf" srcId="{CDA7F64E-3A0F-4219-B89C-0E2AE840A6CA}" destId="{CBDAABC1-ABFA-416D-A303-682BB4279B11}" srcOrd="1" destOrd="0" presId="urn:microsoft.com/office/officeart/2005/8/layout/cycle2"/>
    <dgm:cxn modelId="{65301518-ABC4-4B48-BCB9-5F5D3AC96FA2}" type="presOf" srcId="{8DA4F2EA-C1F8-4CA5-AF97-DC195BED850A}" destId="{241BCEB7-E2BB-4DD1-A9FF-D574CE261F4A}" srcOrd="1" destOrd="0" presId="urn:microsoft.com/office/officeart/2005/8/layout/cycle2"/>
    <dgm:cxn modelId="{396D55F4-9969-4C78-8760-972FD7B59A9E}" type="presOf" srcId="{F942B58D-C05B-47B6-8AF4-C49E50F0378C}" destId="{A3B17FD8-83BF-40E6-82E1-87E54DDA6FD4}" srcOrd="0" destOrd="0" presId="urn:microsoft.com/office/officeart/2005/8/layout/cycle2"/>
    <dgm:cxn modelId="{40765302-082C-4CD2-BCAE-D641A5EF2126}" type="presOf" srcId="{B8CCFE1B-2BEA-4B84-9830-DC857F32BAFB}" destId="{44F2536D-BE8E-4AB9-B9C5-C3E42C3B14BA}" srcOrd="0" destOrd="0" presId="urn:microsoft.com/office/officeart/2005/8/layout/cycle2"/>
    <dgm:cxn modelId="{47BEE00C-38EA-4DC8-A76A-76C07F73AB0B}" type="presOf" srcId="{F942B58D-C05B-47B6-8AF4-C49E50F0378C}" destId="{F066A379-0E74-4D27-84CA-E193ED444558}" srcOrd="1" destOrd="0" presId="urn:microsoft.com/office/officeart/2005/8/layout/cycle2"/>
    <dgm:cxn modelId="{32072D5E-56A6-4251-B97E-0212AB43D3AC}" srcId="{A6B9CBC3-FFA9-40FA-A012-8B9EC81708F3}" destId="{2DB31E91-8785-4E5B-B82A-EBFBA15C9416}" srcOrd="0" destOrd="0" parTransId="{430951B2-7219-4583-9D27-61F484EB66DE}" sibTransId="{31FF9F19-A08E-4816-AF5A-966BB38B8AE7}"/>
    <dgm:cxn modelId="{AEF6488D-A7B4-4540-902F-D781135F70E5}" srcId="{A6B9CBC3-FFA9-40FA-A012-8B9EC81708F3}" destId="{150C9BE1-15B9-44F3-9598-ED4306529ADB}" srcOrd="5" destOrd="0" parTransId="{04CF583D-97E1-405E-9219-41A151A1341F}" sibTransId="{CDA7F64E-3A0F-4219-B89C-0E2AE840A6CA}"/>
    <dgm:cxn modelId="{B3F5114C-653D-4797-96A1-B612167A296E}" type="presOf" srcId="{8DA4F2EA-C1F8-4CA5-AF97-DC195BED850A}" destId="{7D4FAFDC-6F11-4E0D-9D1C-775A92C08056}" srcOrd="0" destOrd="0" presId="urn:microsoft.com/office/officeart/2005/8/layout/cycle2"/>
    <dgm:cxn modelId="{C9BA6A44-8FA6-4EDA-A8E0-FBBC7F47C6A1}" type="presOf" srcId="{150C9BE1-15B9-44F3-9598-ED4306529ADB}" destId="{A163C348-F32A-4FD8-B651-0EDD60D0CE98}" srcOrd="0" destOrd="0" presId="urn:microsoft.com/office/officeart/2005/8/layout/cycle2"/>
    <dgm:cxn modelId="{98B2DC6D-84A8-4240-8456-8E98C871868D}" type="presOf" srcId="{C22F1B3B-C2B1-4F5F-B27B-0ABF9242E3EE}" destId="{9F56A5BC-EEE9-4ADB-A769-B1EE2FEC0D8D}" srcOrd="0" destOrd="0" presId="urn:microsoft.com/office/officeart/2005/8/layout/cycle2"/>
    <dgm:cxn modelId="{0E345A9C-3C1E-4BD4-A854-879C2CD39604}" type="presOf" srcId="{3BE225A6-B189-4397-8B47-1EA2EE7B2248}" destId="{64325540-18D9-44C6-BA28-05D224E6215D}" srcOrd="0" destOrd="0" presId="urn:microsoft.com/office/officeart/2005/8/layout/cycle2"/>
    <dgm:cxn modelId="{17F24BAA-83BE-4D09-8751-0EACF0E1ADDC}" srcId="{A6B9CBC3-FFA9-40FA-A012-8B9EC81708F3}" destId="{C22F1B3B-C2B1-4F5F-B27B-0ABF9242E3EE}" srcOrd="1" destOrd="0" parTransId="{657DE936-72BB-4600-B0A6-3E9D0724A182}" sibTransId="{B8CCFE1B-2BEA-4B84-9830-DC857F32BAFB}"/>
    <dgm:cxn modelId="{14BE8759-6562-4469-BC40-D1C15231DF6F}" srcId="{A6B9CBC3-FFA9-40FA-A012-8B9EC81708F3}" destId="{14CC5B61-36C1-4799-A9B3-B0AA0D9666F1}" srcOrd="2" destOrd="0" parTransId="{2F168664-58B4-4316-A1F0-0CB03C10D454}" sibTransId="{8DA4F2EA-C1F8-4CA5-AF97-DC195BED850A}"/>
    <dgm:cxn modelId="{2BDC58E8-2401-4A20-A3A1-587C1B708E88}" srcId="{A6B9CBC3-FFA9-40FA-A012-8B9EC81708F3}" destId="{3BE225A6-B189-4397-8B47-1EA2EE7B2248}" srcOrd="4" destOrd="0" parTransId="{D22EDEAC-6C27-4616-881C-234AC436B0E5}" sibTransId="{F942B58D-C05B-47B6-8AF4-C49E50F0378C}"/>
    <dgm:cxn modelId="{7BF46299-1329-47CF-8A29-72C8615B9146}" type="presOf" srcId="{31FF9F19-A08E-4816-AF5A-966BB38B8AE7}" destId="{8D61D38C-F892-4799-B7A0-EF8B9FBEF8FC}" srcOrd="0" destOrd="0" presId="urn:microsoft.com/office/officeart/2005/8/layout/cycle2"/>
    <dgm:cxn modelId="{32D621A2-6414-43FD-A9F1-AD78FB195EAA}" srcId="{A6B9CBC3-FFA9-40FA-A012-8B9EC81708F3}" destId="{261FD4B6-7D60-4AAC-9BD1-CA77B7C0F251}" srcOrd="3" destOrd="0" parTransId="{38958183-C42D-45E5-AE25-118BC8E1B59F}" sibTransId="{3582FCBA-1916-4926-A5CA-DEDB2B8F9242}"/>
    <dgm:cxn modelId="{FA03D17A-F0C9-42EA-B979-2A63CBA1415A}" type="presOf" srcId="{2DB31E91-8785-4E5B-B82A-EBFBA15C9416}" destId="{37552C7C-F0A5-4BB0-AC8F-B84734B19E8A}" srcOrd="0" destOrd="0" presId="urn:microsoft.com/office/officeart/2005/8/layout/cycle2"/>
    <dgm:cxn modelId="{493968D7-E4B0-44AD-A536-29E09B5A8502}" type="presOf" srcId="{261FD4B6-7D60-4AAC-9BD1-CA77B7C0F251}" destId="{E118B311-826A-4EE8-B799-2F9D421B086F}" srcOrd="0" destOrd="0" presId="urn:microsoft.com/office/officeart/2005/8/layout/cycle2"/>
    <dgm:cxn modelId="{A606D484-A9F3-4736-A2CD-A1BE01F26CDD}" type="presOf" srcId="{CDA7F64E-3A0F-4219-B89C-0E2AE840A6CA}" destId="{66EC1CA8-D290-48D4-8386-48FAAADD0D9B}" srcOrd="0" destOrd="0" presId="urn:microsoft.com/office/officeart/2005/8/layout/cycle2"/>
    <dgm:cxn modelId="{CCBA589C-F247-48C5-8F45-185168171C2A}" type="presOf" srcId="{3582FCBA-1916-4926-A5CA-DEDB2B8F9242}" destId="{0940328E-1951-4B5C-BFBD-E5A2C077FE90}" srcOrd="1" destOrd="0" presId="urn:microsoft.com/office/officeart/2005/8/layout/cycle2"/>
    <dgm:cxn modelId="{1F9D5888-C01B-4845-AB17-F102AD7B8AAA}" type="presOf" srcId="{14CC5B61-36C1-4799-A9B3-B0AA0D9666F1}" destId="{CB5DBB6D-D7E7-4307-A3DE-23D45EF72796}" srcOrd="0" destOrd="0" presId="urn:microsoft.com/office/officeart/2005/8/layout/cycle2"/>
    <dgm:cxn modelId="{ED2CFBC8-D27D-49D1-8618-8AB1DB877D54}" type="presOf" srcId="{31FF9F19-A08E-4816-AF5A-966BB38B8AE7}" destId="{4C48A515-BD53-43BC-B6E7-5562BA30C465}" srcOrd="1" destOrd="0" presId="urn:microsoft.com/office/officeart/2005/8/layout/cycle2"/>
    <dgm:cxn modelId="{CDCFF181-9AD7-4F29-85B0-72A8517BBD09}" type="presParOf" srcId="{018BD44F-2DDF-43D2-B220-F3E4EB9FA73D}" destId="{37552C7C-F0A5-4BB0-AC8F-B84734B19E8A}" srcOrd="0" destOrd="0" presId="urn:microsoft.com/office/officeart/2005/8/layout/cycle2"/>
    <dgm:cxn modelId="{B109236E-4CC9-4720-A673-04B2F0392849}" type="presParOf" srcId="{018BD44F-2DDF-43D2-B220-F3E4EB9FA73D}" destId="{8D61D38C-F892-4799-B7A0-EF8B9FBEF8FC}" srcOrd="1" destOrd="0" presId="urn:microsoft.com/office/officeart/2005/8/layout/cycle2"/>
    <dgm:cxn modelId="{AD134C03-6957-4FB2-B450-64FA0CB7D533}" type="presParOf" srcId="{8D61D38C-F892-4799-B7A0-EF8B9FBEF8FC}" destId="{4C48A515-BD53-43BC-B6E7-5562BA30C465}" srcOrd="0" destOrd="0" presId="urn:microsoft.com/office/officeart/2005/8/layout/cycle2"/>
    <dgm:cxn modelId="{6FFF1F9B-215F-4303-A175-F71ABAF8AE66}" type="presParOf" srcId="{018BD44F-2DDF-43D2-B220-F3E4EB9FA73D}" destId="{9F56A5BC-EEE9-4ADB-A769-B1EE2FEC0D8D}" srcOrd="2" destOrd="0" presId="urn:microsoft.com/office/officeart/2005/8/layout/cycle2"/>
    <dgm:cxn modelId="{E9916DF3-C32A-434F-8EDA-FA0BD01779BE}" type="presParOf" srcId="{018BD44F-2DDF-43D2-B220-F3E4EB9FA73D}" destId="{44F2536D-BE8E-4AB9-B9C5-C3E42C3B14BA}" srcOrd="3" destOrd="0" presId="urn:microsoft.com/office/officeart/2005/8/layout/cycle2"/>
    <dgm:cxn modelId="{6852B1F0-CEB9-40A4-A2D9-BB1F653451A2}" type="presParOf" srcId="{44F2536D-BE8E-4AB9-B9C5-C3E42C3B14BA}" destId="{81FA4DBB-BB4C-4E91-8F4D-AD292D6D371E}" srcOrd="0" destOrd="0" presId="urn:microsoft.com/office/officeart/2005/8/layout/cycle2"/>
    <dgm:cxn modelId="{BEAB0A24-B35E-4AD5-8754-9A2071C03365}" type="presParOf" srcId="{018BD44F-2DDF-43D2-B220-F3E4EB9FA73D}" destId="{CB5DBB6D-D7E7-4307-A3DE-23D45EF72796}" srcOrd="4" destOrd="0" presId="urn:microsoft.com/office/officeart/2005/8/layout/cycle2"/>
    <dgm:cxn modelId="{58B01D8D-A525-4822-930D-24F44517BECB}" type="presParOf" srcId="{018BD44F-2DDF-43D2-B220-F3E4EB9FA73D}" destId="{7D4FAFDC-6F11-4E0D-9D1C-775A92C08056}" srcOrd="5" destOrd="0" presId="urn:microsoft.com/office/officeart/2005/8/layout/cycle2"/>
    <dgm:cxn modelId="{4682181C-991F-466C-AA52-27FE27C5139C}" type="presParOf" srcId="{7D4FAFDC-6F11-4E0D-9D1C-775A92C08056}" destId="{241BCEB7-E2BB-4DD1-A9FF-D574CE261F4A}" srcOrd="0" destOrd="0" presId="urn:microsoft.com/office/officeart/2005/8/layout/cycle2"/>
    <dgm:cxn modelId="{5190243D-88B7-440E-9C31-EF77B5E873E2}" type="presParOf" srcId="{018BD44F-2DDF-43D2-B220-F3E4EB9FA73D}" destId="{E118B311-826A-4EE8-B799-2F9D421B086F}" srcOrd="6" destOrd="0" presId="urn:microsoft.com/office/officeart/2005/8/layout/cycle2"/>
    <dgm:cxn modelId="{ECEA1D2D-E07C-46FA-A0E2-DF04CCB62D0F}" type="presParOf" srcId="{018BD44F-2DDF-43D2-B220-F3E4EB9FA73D}" destId="{E84BBA43-8A56-4A26-B04E-DA6238906ECC}" srcOrd="7" destOrd="0" presId="urn:microsoft.com/office/officeart/2005/8/layout/cycle2"/>
    <dgm:cxn modelId="{A896DF1D-62F8-4066-888C-8CA6A15ACAE8}" type="presParOf" srcId="{E84BBA43-8A56-4A26-B04E-DA6238906ECC}" destId="{0940328E-1951-4B5C-BFBD-E5A2C077FE90}" srcOrd="0" destOrd="0" presId="urn:microsoft.com/office/officeart/2005/8/layout/cycle2"/>
    <dgm:cxn modelId="{27F320CF-E3AB-4705-9E3F-0F1B950BCAFE}" type="presParOf" srcId="{018BD44F-2DDF-43D2-B220-F3E4EB9FA73D}" destId="{64325540-18D9-44C6-BA28-05D224E6215D}" srcOrd="8" destOrd="0" presId="urn:microsoft.com/office/officeart/2005/8/layout/cycle2"/>
    <dgm:cxn modelId="{E544FBFF-96C8-4054-856E-44975939AD12}" type="presParOf" srcId="{018BD44F-2DDF-43D2-B220-F3E4EB9FA73D}" destId="{A3B17FD8-83BF-40E6-82E1-87E54DDA6FD4}" srcOrd="9" destOrd="0" presId="urn:microsoft.com/office/officeart/2005/8/layout/cycle2"/>
    <dgm:cxn modelId="{0FD3ABB8-96BB-4F30-A3C2-2DC88E70299F}" type="presParOf" srcId="{A3B17FD8-83BF-40E6-82E1-87E54DDA6FD4}" destId="{F066A379-0E74-4D27-84CA-E193ED444558}" srcOrd="0" destOrd="0" presId="urn:microsoft.com/office/officeart/2005/8/layout/cycle2"/>
    <dgm:cxn modelId="{BBE3F55C-9AB5-41AB-84F2-6B6DA879BE92}" type="presParOf" srcId="{018BD44F-2DDF-43D2-B220-F3E4EB9FA73D}" destId="{A163C348-F32A-4FD8-B651-0EDD60D0CE98}" srcOrd="10" destOrd="0" presId="urn:microsoft.com/office/officeart/2005/8/layout/cycle2"/>
    <dgm:cxn modelId="{30AFCDCA-90F6-4C2D-9713-929423FE9028}" type="presParOf" srcId="{018BD44F-2DDF-43D2-B220-F3E4EB9FA73D}" destId="{66EC1CA8-D290-48D4-8386-48FAAADD0D9B}" srcOrd="11" destOrd="0" presId="urn:microsoft.com/office/officeart/2005/8/layout/cycle2"/>
    <dgm:cxn modelId="{4E232367-04C3-42BA-A246-24596EC013B7}" type="presParOf" srcId="{66EC1CA8-D290-48D4-8386-48FAAADD0D9B}" destId="{CBDAABC1-ABFA-416D-A303-682BB4279B11}" srcOrd="0" destOrd="0" presId="urn:microsoft.com/office/officeart/2005/8/layout/cycle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0923A10-C2D0-4579-B81C-AEE32849BA8F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ms-MY"/>
        </a:p>
      </dgm:t>
    </dgm:pt>
    <dgm:pt modelId="{91FD3379-DDC5-4326-B024-2F1F5C1E6FCC}">
      <dgm:prSet phldrT="[Text]"/>
      <dgm:spPr>
        <a:solidFill>
          <a:schemeClr val="accent2">
            <a:lumMod val="75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Serapan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perkataan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Cina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ke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dalam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bahasa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Melayu</a:t>
          </a:r>
          <a:endParaRPr lang="ms-MY" dirty="0">
            <a:latin typeface="Livvic" panose="020B0604020202020204" charset="0"/>
          </a:endParaRPr>
        </a:p>
      </dgm:t>
    </dgm:pt>
    <dgm:pt modelId="{0A42D3E5-B6BD-49AD-A13C-A9F99944B75E}" type="parTrans" cxnId="{553F9D5F-C8D3-4348-AB62-EA6625BDF695}">
      <dgm:prSet/>
      <dgm:spPr/>
      <dgm:t>
        <a:bodyPr/>
        <a:lstStyle/>
        <a:p>
          <a:endParaRPr lang="ms-MY"/>
        </a:p>
      </dgm:t>
    </dgm:pt>
    <dgm:pt modelId="{D1EEE10A-4AF5-4DE5-938B-57902D4A6DDE}" type="sibTrans" cxnId="{553F9D5F-C8D3-4348-AB62-EA6625BDF695}">
      <dgm:prSet/>
      <dgm:spPr/>
      <dgm:t>
        <a:bodyPr/>
        <a:lstStyle/>
        <a:p>
          <a:endParaRPr lang="ms-MY"/>
        </a:p>
      </dgm:t>
    </dgm:pt>
    <dgm:pt modelId="{D92DCD59-E5BF-4504-B610-F8D525B820FF}">
      <dgm:prSet phldrT="[Text]"/>
      <dgm:spPr>
        <a:solidFill>
          <a:schemeClr val="accent1">
            <a:lumMod val="25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Komuniti</a:t>
          </a:r>
          <a:r>
            <a:rPr lang="en-US" dirty="0">
              <a:latin typeface="Livvic" panose="020B0604020202020204" charset="0"/>
            </a:rPr>
            <a:t> Baba </a:t>
          </a:r>
          <a:r>
            <a:rPr lang="en-US" dirty="0" err="1">
              <a:latin typeface="Livvic" panose="020B0604020202020204" charset="0"/>
            </a:rPr>
            <a:t>dan</a:t>
          </a:r>
          <a:r>
            <a:rPr lang="en-US" dirty="0">
              <a:latin typeface="Livvic" panose="020B0604020202020204" charset="0"/>
            </a:rPr>
            <a:t> </a:t>
          </a:r>
          <a:r>
            <a:rPr lang="en-US" dirty="0" err="1">
              <a:latin typeface="Livvic" panose="020B0604020202020204" charset="0"/>
            </a:rPr>
            <a:t>Nyonya</a:t>
          </a:r>
          <a:endParaRPr lang="ms-MY" dirty="0">
            <a:latin typeface="Livvic" panose="020B0604020202020204" charset="0"/>
          </a:endParaRPr>
        </a:p>
      </dgm:t>
    </dgm:pt>
    <dgm:pt modelId="{BAE5BEC6-4988-444C-843D-8CD1680F770B}" type="parTrans" cxnId="{A9F5E796-16BD-432D-B013-7B627EE484F4}">
      <dgm:prSet/>
      <dgm:spPr/>
      <dgm:t>
        <a:bodyPr/>
        <a:lstStyle/>
        <a:p>
          <a:endParaRPr lang="ms-MY"/>
        </a:p>
      </dgm:t>
    </dgm:pt>
    <dgm:pt modelId="{8B77CFEC-390B-4BBC-81C4-C21659B5A10A}" type="sibTrans" cxnId="{A9F5E796-16BD-432D-B013-7B627EE484F4}">
      <dgm:prSet/>
      <dgm:spPr/>
      <dgm:t>
        <a:bodyPr/>
        <a:lstStyle/>
        <a:p>
          <a:endParaRPr lang="ms-MY"/>
        </a:p>
      </dgm:t>
    </dgm:pt>
    <dgm:pt modelId="{C24947B1-0FC5-457C-846C-9E0F5815F0EA}">
      <dgm:prSet phldrT="[Text]"/>
      <dgm:spPr>
        <a:solidFill>
          <a:schemeClr val="accent6">
            <a:lumMod val="50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Cina</a:t>
          </a:r>
          <a:r>
            <a:rPr lang="en-US" dirty="0">
              <a:latin typeface="Livvic" panose="020B0604020202020204" charset="0"/>
            </a:rPr>
            <a:t> Peranakan</a:t>
          </a:r>
          <a:endParaRPr lang="ms-MY" dirty="0">
            <a:latin typeface="Livvic" panose="020B0604020202020204" charset="0"/>
          </a:endParaRPr>
        </a:p>
      </dgm:t>
    </dgm:pt>
    <dgm:pt modelId="{ABB5F304-2163-414E-8B9A-691B144A3B96}" type="parTrans" cxnId="{EAB2F0B0-FA40-412F-8A90-55382F3E4D88}">
      <dgm:prSet/>
      <dgm:spPr/>
      <dgm:t>
        <a:bodyPr/>
        <a:lstStyle/>
        <a:p>
          <a:endParaRPr lang="ms-MY"/>
        </a:p>
      </dgm:t>
    </dgm:pt>
    <dgm:pt modelId="{4A244AF0-2DC3-4A71-A2B6-E83BA0A90930}" type="sibTrans" cxnId="{EAB2F0B0-FA40-412F-8A90-55382F3E4D88}">
      <dgm:prSet/>
      <dgm:spPr/>
      <dgm:t>
        <a:bodyPr/>
        <a:lstStyle/>
        <a:p>
          <a:endParaRPr lang="ms-MY"/>
        </a:p>
      </dgm:t>
    </dgm:pt>
    <dgm:pt modelId="{0180B499-60EC-4318-8EA8-1209DBF7CDDE}">
      <dgm:prSet phldrT="[Text]"/>
      <dgm:spPr>
        <a:solidFill>
          <a:srgbClr val="00602B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Adat</a:t>
          </a:r>
          <a:endParaRPr lang="ms-MY" dirty="0">
            <a:latin typeface="Livvic" panose="020B0604020202020204" charset="0"/>
          </a:endParaRPr>
        </a:p>
      </dgm:t>
    </dgm:pt>
    <dgm:pt modelId="{16E21470-87C0-42A5-A432-3A4214B99769}" type="parTrans" cxnId="{B532C62D-3D55-42F1-A675-CF1A7F94008D}">
      <dgm:prSet/>
      <dgm:spPr/>
      <dgm:t>
        <a:bodyPr/>
        <a:lstStyle/>
        <a:p>
          <a:endParaRPr lang="ms-MY"/>
        </a:p>
      </dgm:t>
    </dgm:pt>
    <dgm:pt modelId="{A6966CFB-5A88-47F4-8FAE-F78DE7EDB8EA}" type="sibTrans" cxnId="{B532C62D-3D55-42F1-A675-CF1A7F94008D}">
      <dgm:prSet/>
      <dgm:spPr/>
      <dgm:t>
        <a:bodyPr/>
        <a:lstStyle/>
        <a:p>
          <a:endParaRPr lang="ms-MY"/>
        </a:p>
      </dgm:t>
    </dgm:pt>
    <dgm:pt modelId="{3B3856DD-DC72-43A7-BE73-E07EEA08D0FF}">
      <dgm:prSet phldrT="[Text]"/>
      <dgm:spPr>
        <a:solidFill>
          <a:srgbClr val="990000"/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Kekeluargaan</a:t>
          </a:r>
          <a:endParaRPr lang="ms-MY" dirty="0">
            <a:latin typeface="Livvic" panose="020B0604020202020204" charset="0"/>
          </a:endParaRPr>
        </a:p>
      </dgm:t>
    </dgm:pt>
    <dgm:pt modelId="{41CA834E-A67C-4DA1-AAAC-519D0D10151C}" type="parTrans" cxnId="{8FB6BF6A-7027-46DC-B8D0-20E7F54C702F}">
      <dgm:prSet/>
      <dgm:spPr/>
      <dgm:t>
        <a:bodyPr/>
        <a:lstStyle/>
        <a:p>
          <a:endParaRPr lang="ms-MY"/>
        </a:p>
      </dgm:t>
    </dgm:pt>
    <dgm:pt modelId="{45934C91-E1BF-4B8E-A172-BCCCF20A6898}" type="sibTrans" cxnId="{8FB6BF6A-7027-46DC-B8D0-20E7F54C702F}">
      <dgm:prSet/>
      <dgm:spPr/>
      <dgm:t>
        <a:bodyPr/>
        <a:lstStyle/>
        <a:p>
          <a:endParaRPr lang="ms-MY"/>
        </a:p>
      </dgm:t>
    </dgm:pt>
    <dgm:pt modelId="{207BB0A0-B28B-4261-A8C9-A239E78B9649}">
      <dgm:prSet/>
      <dgm:spPr>
        <a:solidFill>
          <a:schemeClr val="accent1">
            <a:lumMod val="50000"/>
          </a:schemeClr>
        </a:solidFill>
      </dgm:spPr>
      <dgm:t>
        <a:bodyPr/>
        <a:lstStyle/>
        <a:p>
          <a:r>
            <a:rPr lang="en-US" dirty="0" err="1">
              <a:latin typeface="Livvic" panose="020B0604020202020204" charset="0"/>
            </a:rPr>
            <a:t>Makanan</a:t>
          </a:r>
          <a:r>
            <a:rPr lang="en-US" dirty="0">
              <a:latin typeface="Livvic" panose="020B0604020202020204" charset="0"/>
            </a:rPr>
            <a:t> &amp; </a:t>
          </a:r>
          <a:r>
            <a:rPr lang="en-US" dirty="0" err="1">
              <a:latin typeface="Livvic" panose="020B0604020202020204" charset="0"/>
            </a:rPr>
            <a:t>Pakaian</a:t>
          </a:r>
          <a:endParaRPr lang="en-US" dirty="0">
            <a:latin typeface="Livvic" panose="020B0604020202020204" charset="0"/>
          </a:endParaRPr>
        </a:p>
      </dgm:t>
    </dgm:pt>
    <dgm:pt modelId="{E145E900-B126-44E9-A828-272D31CBB7B4}" type="parTrans" cxnId="{C0514294-F178-414A-B6C0-99B3BB4A098F}">
      <dgm:prSet/>
      <dgm:spPr/>
      <dgm:t>
        <a:bodyPr/>
        <a:lstStyle/>
        <a:p>
          <a:endParaRPr lang="en-US"/>
        </a:p>
      </dgm:t>
    </dgm:pt>
    <dgm:pt modelId="{3DF6939F-DE9C-4826-829D-48AB26387ED0}" type="sibTrans" cxnId="{C0514294-F178-414A-B6C0-99B3BB4A098F}">
      <dgm:prSet/>
      <dgm:spPr/>
      <dgm:t>
        <a:bodyPr/>
        <a:lstStyle/>
        <a:p>
          <a:endParaRPr lang="en-US"/>
        </a:p>
      </dgm:t>
    </dgm:pt>
    <dgm:pt modelId="{DC8F5D86-30AE-4BA7-9503-C564741A48C9}" type="pres">
      <dgm:prSet presAssocID="{70923A10-C2D0-4579-B81C-AEE32849BA8F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C1041E7-0D97-4570-B8B1-4C3C49EA61BE}" type="pres">
      <dgm:prSet presAssocID="{91FD3379-DDC5-4326-B024-2F1F5C1E6FCC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A70D763-D32B-400A-8342-728544DA2F7F}" type="pres">
      <dgm:prSet presAssocID="{D1EEE10A-4AF5-4DE5-938B-57902D4A6DDE}" presName="sibTrans" presStyleCnt="0"/>
      <dgm:spPr/>
    </dgm:pt>
    <dgm:pt modelId="{0B596638-AA7A-43C5-B534-9FD9AEC61302}" type="pres">
      <dgm:prSet presAssocID="{D92DCD59-E5BF-4504-B610-F8D525B820FF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D22551-A17F-4C60-8DE8-CE2986F33632}" type="pres">
      <dgm:prSet presAssocID="{8B77CFEC-390B-4BBC-81C4-C21659B5A10A}" presName="sibTrans" presStyleCnt="0"/>
      <dgm:spPr/>
    </dgm:pt>
    <dgm:pt modelId="{57EFDA7D-4E05-4A64-AA9D-7A4CC1757A31}" type="pres">
      <dgm:prSet presAssocID="{C24947B1-0FC5-457C-846C-9E0F5815F0EA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81A8AD-0656-4486-9DA2-E1D6AD9CCE3A}" type="pres">
      <dgm:prSet presAssocID="{4A244AF0-2DC3-4A71-A2B6-E83BA0A90930}" presName="sibTrans" presStyleCnt="0"/>
      <dgm:spPr/>
    </dgm:pt>
    <dgm:pt modelId="{BE5021CF-5445-4ECB-8A92-382CF0BD70B0}" type="pres">
      <dgm:prSet presAssocID="{0180B499-60EC-4318-8EA8-1209DBF7CDDE}" presName="node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F3B27A9-F623-4B6B-9896-D89B1CE8D0C5}" type="pres">
      <dgm:prSet presAssocID="{A6966CFB-5A88-47F4-8FAE-F78DE7EDB8EA}" presName="sibTrans" presStyleCnt="0"/>
      <dgm:spPr/>
    </dgm:pt>
    <dgm:pt modelId="{0A794F7F-4650-497B-9770-74FDD1F9087A}" type="pres">
      <dgm:prSet presAssocID="{3B3856DD-DC72-43A7-BE73-E07EEA08D0FF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46CE583-8DD3-4F9C-9CE4-0EE42C5E4B7F}" type="pres">
      <dgm:prSet presAssocID="{45934C91-E1BF-4B8E-A172-BCCCF20A6898}" presName="sibTrans" presStyleCnt="0"/>
      <dgm:spPr/>
    </dgm:pt>
    <dgm:pt modelId="{E0053A1B-60B1-4D03-92E1-FF191D033A39}" type="pres">
      <dgm:prSet presAssocID="{207BB0A0-B28B-4261-A8C9-A239E78B9649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426C9E9-5AF2-4472-BA16-3EC959E92A71}" type="presOf" srcId="{91FD3379-DDC5-4326-B024-2F1F5C1E6FCC}" destId="{BC1041E7-0D97-4570-B8B1-4C3C49EA61BE}" srcOrd="0" destOrd="0" presId="urn:microsoft.com/office/officeart/2005/8/layout/default"/>
    <dgm:cxn modelId="{A9F5E796-16BD-432D-B013-7B627EE484F4}" srcId="{70923A10-C2D0-4579-B81C-AEE32849BA8F}" destId="{D92DCD59-E5BF-4504-B610-F8D525B820FF}" srcOrd="1" destOrd="0" parTransId="{BAE5BEC6-4988-444C-843D-8CD1680F770B}" sibTransId="{8B77CFEC-390B-4BBC-81C4-C21659B5A10A}"/>
    <dgm:cxn modelId="{9211D4C3-09F4-4A04-88D1-D9BA0A537D67}" type="presOf" srcId="{70923A10-C2D0-4579-B81C-AEE32849BA8F}" destId="{DC8F5D86-30AE-4BA7-9503-C564741A48C9}" srcOrd="0" destOrd="0" presId="urn:microsoft.com/office/officeart/2005/8/layout/default"/>
    <dgm:cxn modelId="{47D3E96C-54B6-4F09-8ECC-5B24BAF5365F}" type="presOf" srcId="{207BB0A0-B28B-4261-A8C9-A239E78B9649}" destId="{E0053A1B-60B1-4D03-92E1-FF191D033A39}" srcOrd="0" destOrd="0" presId="urn:microsoft.com/office/officeart/2005/8/layout/default"/>
    <dgm:cxn modelId="{C0514294-F178-414A-B6C0-99B3BB4A098F}" srcId="{70923A10-C2D0-4579-B81C-AEE32849BA8F}" destId="{207BB0A0-B28B-4261-A8C9-A239E78B9649}" srcOrd="5" destOrd="0" parTransId="{E145E900-B126-44E9-A828-272D31CBB7B4}" sibTransId="{3DF6939F-DE9C-4826-829D-48AB26387ED0}"/>
    <dgm:cxn modelId="{506F3C7B-7AEA-4DE3-87F7-662051D155DA}" type="presOf" srcId="{C24947B1-0FC5-457C-846C-9E0F5815F0EA}" destId="{57EFDA7D-4E05-4A64-AA9D-7A4CC1757A31}" srcOrd="0" destOrd="0" presId="urn:microsoft.com/office/officeart/2005/8/layout/default"/>
    <dgm:cxn modelId="{E9E78B82-6E4C-4075-9997-7D3385F172C5}" type="presOf" srcId="{D92DCD59-E5BF-4504-B610-F8D525B820FF}" destId="{0B596638-AA7A-43C5-B534-9FD9AEC61302}" srcOrd="0" destOrd="0" presId="urn:microsoft.com/office/officeart/2005/8/layout/default"/>
    <dgm:cxn modelId="{B319735A-FF0A-4BA9-A4BB-580422F722BE}" type="presOf" srcId="{3B3856DD-DC72-43A7-BE73-E07EEA08D0FF}" destId="{0A794F7F-4650-497B-9770-74FDD1F9087A}" srcOrd="0" destOrd="0" presId="urn:microsoft.com/office/officeart/2005/8/layout/default"/>
    <dgm:cxn modelId="{B532C62D-3D55-42F1-A675-CF1A7F94008D}" srcId="{70923A10-C2D0-4579-B81C-AEE32849BA8F}" destId="{0180B499-60EC-4318-8EA8-1209DBF7CDDE}" srcOrd="3" destOrd="0" parTransId="{16E21470-87C0-42A5-A432-3A4214B99769}" sibTransId="{A6966CFB-5A88-47F4-8FAE-F78DE7EDB8EA}"/>
    <dgm:cxn modelId="{64842D8B-3F49-44D2-AE2E-A9B26ADB32E6}" type="presOf" srcId="{0180B499-60EC-4318-8EA8-1209DBF7CDDE}" destId="{BE5021CF-5445-4ECB-8A92-382CF0BD70B0}" srcOrd="0" destOrd="0" presId="urn:microsoft.com/office/officeart/2005/8/layout/default"/>
    <dgm:cxn modelId="{8FB6BF6A-7027-46DC-B8D0-20E7F54C702F}" srcId="{70923A10-C2D0-4579-B81C-AEE32849BA8F}" destId="{3B3856DD-DC72-43A7-BE73-E07EEA08D0FF}" srcOrd="4" destOrd="0" parTransId="{41CA834E-A67C-4DA1-AAAC-519D0D10151C}" sibTransId="{45934C91-E1BF-4B8E-A172-BCCCF20A6898}"/>
    <dgm:cxn modelId="{553F9D5F-C8D3-4348-AB62-EA6625BDF695}" srcId="{70923A10-C2D0-4579-B81C-AEE32849BA8F}" destId="{91FD3379-DDC5-4326-B024-2F1F5C1E6FCC}" srcOrd="0" destOrd="0" parTransId="{0A42D3E5-B6BD-49AD-A13C-A9F99944B75E}" sibTransId="{D1EEE10A-4AF5-4DE5-938B-57902D4A6DDE}"/>
    <dgm:cxn modelId="{EAB2F0B0-FA40-412F-8A90-55382F3E4D88}" srcId="{70923A10-C2D0-4579-B81C-AEE32849BA8F}" destId="{C24947B1-0FC5-457C-846C-9E0F5815F0EA}" srcOrd="2" destOrd="0" parTransId="{ABB5F304-2163-414E-8B9A-691B144A3B96}" sibTransId="{4A244AF0-2DC3-4A71-A2B6-E83BA0A90930}"/>
    <dgm:cxn modelId="{D99A9802-D677-4D9F-B77F-190E69724344}" type="presParOf" srcId="{DC8F5D86-30AE-4BA7-9503-C564741A48C9}" destId="{BC1041E7-0D97-4570-B8B1-4C3C49EA61BE}" srcOrd="0" destOrd="0" presId="urn:microsoft.com/office/officeart/2005/8/layout/default"/>
    <dgm:cxn modelId="{D07DA960-E356-4000-B9C3-61118DDE2C56}" type="presParOf" srcId="{DC8F5D86-30AE-4BA7-9503-C564741A48C9}" destId="{EA70D763-D32B-400A-8342-728544DA2F7F}" srcOrd="1" destOrd="0" presId="urn:microsoft.com/office/officeart/2005/8/layout/default"/>
    <dgm:cxn modelId="{72711B89-C90F-4570-AC07-6935C1B87C96}" type="presParOf" srcId="{DC8F5D86-30AE-4BA7-9503-C564741A48C9}" destId="{0B596638-AA7A-43C5-B534-9FD9AEC61302}" srcOrd="2" destOrd="0" presId="urn:microsoft.com/office/officeart/2005/8/layout/default"/>
    <dgm:cxn modelId="{D93FAAE8-010F-4836-B93B-FBB5C35FA732}" type="presParOf" srcId="{DC8F5D86-30AE-4BA7-9503-C564741A48C9}" destId="{89D22551-A17F-4C60-8DE8-CE2986F33632}" srcOrd="3" destOrd="0" presId="urn:microsoft.com/office/officeart/2005/8/layout/default"/>
    <dgm:cxn modelId="{02053ADD-5FE0-47C5-944E-72DEE7FA3028}" type="presParOf" srcId="{DC8F5D86-30AE-4BA7-9503-C564741A48C9}" destId="{57EFDA7D-4E05-4A64-AA9D-7A4CC1757A31}" srcOrd="4" destOrd="0" presId="urn:microsoft.com/office/officeart/2005/8/layout/default"/>
    <dgm:cxn modelId="{3ABD73C2-2E56-4980-9EFF-22B1361DFFEF}" type="presParOf" srcId="{DC8F5D86-30AE-4BA7-9503-C564741A48C9}" destId="{0C81A8AD-0656-4486-9DA2-E1D6AD9CCE3A}" srcOrd="5" destOrd="0" presId="urn:microsoft.com/office/officeart/2005/8/layout/default"/>
    <dgm:cxn modelId="{A84743D1-9637-42D5-A601-0335D7BB2008}" type="presParOf" srcId="{DC8F5D86-30AE-4BA7-9503-C564741A48C9}" destId="{BE5021CF-5445-4ECB-8A92-382CF0BD70B0}" srcOrd="6" destOrd="0" presId="urn:microsoft.com/office/officeart/2005/8/layout/default"/>
    <dgm:cxn modelId="{F7B5602D-6F74-4535-809F-A4CD75E078CE}" type="presParOf" srcId="{DC8F5D86-30AE-4BA7-9503-C564741A48C9}" destId="{8F3B27A9-F623-4B6B-9896-D89B1CE8D0C5}" srcOrd="7" destOrd="0" presId="urn:microsoft.com/office/officeart/2005/8/layout/default"/>
    <dgm:cxn modelId="{A745D47B-C817-46B2-90BD-2C5055048039}" type="presParOf" srcId="{DC8F5D86-30AE-4BA7-9503-C564741A48C9}" destId="{0A794F7F-4650-497B-9770-74FDD1F9087A}" srcOrd="8" destOrd="0" presId="urn:microsoft.com/office/officeart/2005/8/layout/default"/>
    <dgm:cxn modelId="{615FB74C-6460-4DCF-87A0-B14455E0784E}" type="presParOf" srcId="{DC8F5D86-30AE-4BA7-9503-C564741A48C9}" destId="{446CE583-8DD3-4F9C-9CE4-0EE42C5E4B7F}" srcOrd="9" destOrd="0" presId="urn:microsoft.com/office/officeart/2005/8/layout/default"/>
    <dgm:cxn modelId="{1240A1D1-A204-492F-AE06-5802BFD5FFAF}" type="presParOf" srcId="{DC8F5D86-30AE-4BA7-9503-C564741A48C9}" destId="{E0053A1B-60B1-4D03-92E1-FF191D033A39}" srcOrd="1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F267C515-A237-4053-9DDF-306B6C50AB6A}" type="doc">
      <dgm:prSet loTypeId="urn:microsoft.com/office/officeart/2011/layout/HexagonRadial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77B0807-92C5-4ED3-A928-BD283D889597}">
      <dgm:prSet phldrT="[Text]" custT="1"/>
      <dgm:spPr/>
      <dgm:t>
        <a:bodyPr/>
        <a:lstStyle/>
        <a:p>
          <a:pPr algn="ctr"/>
          <a:r>
            <a:rPr lang="en-US" sz="1400" b="1" dirty="0" err="1">
              <a:solidFill>
                <a:srgbClr val="6D1111"/>
              </a:solidFill>
              <a:latin typeface="Livvic" panose="020B0604020202020204" charset="0"/>
            </a:rPr>
            <a:t>Peradaban</a:t>
          </a:r>
          <a:r>
            <a:rPr lang="en-US" sz="1400" b="1" dirty="0">
              <a:solidFill>
                <a:srgbClr val="6D1111"/>
              </a:solidFill>
              <a:latin typeface="Livvic" panose="020B0604020202020204" charset="0"/>
            </a:rPr>
            <a:t> </a:t>
          </a:r>
          <a:r>
            <a:rPr lang="en-US" sz="1400" b="1" dirty="0" err="1">
              <a:solidFill>
                <a:srgbClr val="6D1111"/>
              </a:solidFill>
              <a:latin typeface="Livvic" panose="020B0604020202020204" charset="0"/>
            </a:rPr>
            <a:t>Melayu</a:t>
          </a:r>
          <a:r>
            <a:rPr lang="en-US" sz="1400" b="1" dirty="0">
              <a:solidFill>
                <a:srgbClr val="6D1111"/>
              </a:solidFill>
              <a:latin typeface="Livvic" panose="020B0604020202020204" charset="0"/>
            </a:rPr>
            <a:t> Islam</a:t>
          </a:r>
        </a:p>
      </dgm:t>
    </dgm:pt>
    <dgm:pt modelId="{B835BABE-1120-483E-A8B3-1BF61E0BB6BF}" type="parTrans" cxnId="{8BB17587-9679-4F01-B362-29DF0BA077D1}">
      <dgm:prSet/>
      <dgm:spPr/>
      <dgm:t>
        <a:bodyPr/>
        <a:lstStyle/>
        <a:p>
          <a:pPr algn="ctr"/>
          <a:endParaRPr lang="en-US"/>
        </a:p>
      </dgm:t>
    </dgm:pt>
    <dgm:pt modelId="{8E354779-A4C0-4EF9-B389-616C4DCE31B5}" type="sibTrans" cxnId="{8BB17587-9679-4F01-B362-29DF0BA077D1}">
      <dgm:prSet/>
      <dgm:spPr/>
      <dgm:t>
        <a:bodyPr/>
        <a:lstStyle/>
        <a:p>
          <a:pPr algn="ctr"/>
          <a:endParaRPr lang="en-US"/>
        </a:p>
      </dgm:t>
    </dgm:pt>
    <dgm:pt modelId="{A4ADDEED-4985-40A3-9611-15DC9F5AF27F}">
      <dgm:prSet phldrT="[Text]" custT="1"/>
      <dgm:spPr>
        <a:solidFill>
          <a:schemeClr val="accent5">
            <a:lumMod val="75000"/>
          </a:schemeClr>
        </a:solidFill>
      </dgm:spPr>
      <dgm:t>
        <a:bodyPr/>
        <a:lstStyle/>
        <a:p>
          <a:pPr algn="ctr"/>
          <a:r>
            <a:rPr lang="en-US" sz="1400" b="1" dirty="0">
              <a:latin typeface="Livvic" panose="020B0604020202020204" charset="0"/>
            </a:rPr>
            <a:t>Agama</a:t>
          </a:r>
        </a:p>
      </dgm:t>
    </dgm:pt>
    <dgm:pt modelId="{63AE3007-5D4E-4AA9-88CC-562E587DB3B8}" type="parTrans" cxnId="{929381E4-27C4-4EA2-BE54-B12200BC7DBC}">
      <dgm:prSet/>
      <dgm:spPr/>
      <dgm:t>
        <a:bodyPr/>
        <a:lstStyle/>
        <a:p>
          <a:pPr algn="ctr"/>
          <a:endParaRPr lang="en-US"/>
        </a:p>
      </dgm:t>
    </dgm:pt>
    <dgm:pt modelId="{20CE4631-E5E1-461D-8112-0CE1323AF37C}" type="sibTrans" cxnId="{929381E4-27C4-4EA2-BE54-B12200BC7DBC}">
      <dgm:prSet/>
      <dgm:spPr/>
      <dgm:t>
        <a:bodyPr/>
        <a:lstStyle/>
        <a:p>
          <a:pPr algn="ctr"/>
          <a:endParaRPr lang="en-US"/>
        </a:p>
      </dgm:t>
    </dgm:pt>
    <dgm:pt modelId="{B65646A3-BA99-4896-9632-04C4ADA0D015}">
      <dgm:prSet phldrT="[Text]" custT="1"/>
      <dgm:spPr>
        <a:solidFill>
          <a:srgbClr val="FF0000"/>
        </a:solidFill>
      </dgm:spPr>
      <dgm:t>
        <a:bodyPr/>
        <a:lstStyle/>
        <a:p>
          <a:pPr algn="ctr"/>
          <a:r>
            <a:rPr lang="en-US" sz="1200" b="1" dirty="0" err="1">
              <a:latin typeface="Livvic" panose="020B0604020202020204" charset="0"/>
            </a:rPr>
            <a:t>Kepercayaan</a:t>
          </a:r>
          <a:endParaRPr lang="en-US" sz="1200" b="1" dirty="0">
            <a:latin typeface="Livvic" panose="020B0604020202020204" charset="0"/>
          </a:endParaRPr>
        </a:p>
      </dgm:t>
    </dgm:pt>
    <dgm:pt modelId="{2294A278-3A0C-4DA4-AF92-198A1667FC5A}" type="parTrans" cxnId="{C4BC3463-1DAA-4B50-AA88-FB453D6E298B}">
      <dgm:prSet/>
      <dgm:spPr/>
      <dgm:t>
        <a:bodyPr/>
        <a:lstStyle/>
        <a:p>
          <a:pPr algn="ctr"/>
          <a:endParaRPr lang="en-US"/>
        </a:p>
      </dgm:t>
    </dgm:pt>
    <dgm:pt modelId="{55A281ED-BA08-4DBE-9032-F34BB42A09F5}" type="sibTrans" cxnId="{C4BC3463-1DAA-4B50-AA88-FB453D6E298B}">
      <dgm:prSet/>
      <dgm:spPr/>
      <dgm:t>
        <a:bodyPr/>
        <a:lstStyle/>
        <a:p>
          <a:pPr algn="ctr"/>
          <a:endParaRPr lang="en-US"/>
        </a:p>
      </dgm:t>
    </dgm:pt>
    <dgm:pt modelId="{4184DD86-D25E-4A57-8A01-88B27EB1AFF9}">
      <dgm:prSet phldrT="[Text]" custT="1"/>
      <dgm:spPr>
        <a:solidFill>
          <a:srgbClr val="CC0099"/>
        </a:solidFill>
      </dgm:spPr>
      <dgm:t>
        <a:bodyPr/>
        <a:lstStyle/>
        <a:p>
          <a:pPr algn="ctr"/>
          <a:r>
            <a:rPr lang="en-US" sz="1400" b="1" dirty="0" err="1">
              <a:latin typeface="Livvic" panose="020B0604020202020204" charset="0"/>
            </a:rPr>
            <a:t>Kesenian</a:t>
          </a:r>
          <a:endParaRPr lang="en-US" sz="1400" b="1" dirty="0">
            <a:latin typeface="Livvic" panose="020B0604020202020204" charset="0"/>
          </a:endParaRPr>
        </a:p>
      </dgm:t>
    </dgm:pt>
    <dgm:pt modelId="{37472980-328C-403F-8357-8A07614B49B0}" type="parTrans" cxnId="{0922DF5F-A736-4311-8192-113C7B1B5CCD}">
      <dgm:prSet/>
      <dgm:spPr/>
      <dgm:t>
        <a:bodyPr/>
        <a:lstStyle/>
        <a:p>
          <a:pPr algn="ctr"/>
          <a:endParaRPr lang="en-US"/>
        </a:p>
      </dgm:t>
    </dgm:pt>
    <dgm:pt modelId="{4C2A1297-CD90-4C37-AC60-BAB37D632671}" type="sibTrans" cxnId="{0922DF5F-A736-4311-8192-113C7B1B5CCD}">
      <dgm:prSet/>
      <dgm:spPr/>
      <dgm:t>
        <a:bodyPr/>
        <a:lstStyle/>
        <a:p>
          <a:pPr algn="ctr"/>
          <a:endParaRPr lang="en-US"/>
        </a:p>
      </dgm:t>
    </dgm:pt>
    <dgm:pt modelId="{F9C26984-087C-4AB1-BE35-D3E18C55F8F3}">
      <dgm:prSet phldrT="[Text]" custT="1"/>
      <dgm:spPr>
        <a:solidFill>
          <a:srgbClr val="00602B"/>
        </a:solidFill>
      </dgm:spPr>
      <dgm:t>
        <a:bodyPr/>
        <a:lstStyle/>
        <a:p>
          <a:pPr algn="ctr"/>
          <a:r>
            <a:rPr lang="en-US" sz="1200" b="1" dirty="0" err="1">
              <a:latin typeface="Livvic" panose="020B0604020202020204" charset="0"/>
            </a:rPr>
            <a:t>Kebudayaan</a:t>
          </a:r>
          <a:endParaRPr lang="en-US" sz="1200" b="1" dirty="0">
            <a:latin typeface="Livvic" panose="020B0604020202020204" charset="0"/>
          </a:endParaRPr>
        </a:p>
      </dgm:t>
    </dgm:pt>
    <dgm:pt modelId="{1E25CA41-9EBD-4239-AD0A-B4478AB026AC}" type="parTrans" cxnId="{2D957A9B-52F5-43F2-9CB5-077D19538B8C}">
      <dgm:prSet/>
      <dgm:spPr/>
      <dgm:t>
        <a:bodyPr/>
        <a:lstStyle/>
        <a:p>
          <a:pPr algn="ctr"/>
          <a:endParaRPr lang="en-US"/>
        </a:p>
      </dgm:t>
    </dgm:pt>
    <dgm:pt modelId="{3BB7E019-9B3F-42D7-81DC-28D3E263DEC0}" type="sibTrans" cxnId="{2D957A9B-52F5-43F2-9CB5-077D19538B8C}">
      <dgm:prSet/>
      <dgm:spPr/>
      <dgm:t>
        <a:bodyPr/>
        <a:lstStyle/>
        <a:p>
          <a:pPr algn="ctr"/>
          <a:endParaRPr lang="en-US"/>
        </a:p>
      </dgm:t>
    </dgm:pt>
    <dgm:pt modelId="{7098FCC6-0D4A-4F42-9BBB-31A4E8E6AE55}">
      <dgm:prSet phldrT="[Text]" custT="1"/>
      <dgm:spPr>
        <a:solidFill>
          <a:srgbClr val="0000CC"/>
        </a:solidFill>
      </dgm:spPr>
      <dgm:t>
        <a:bodyPr/>
        <a:lstStyle/>
        <a:p>
          <a:pPr algn="ctr"/>
          <a:r>
            <a:rPr lang="en-US" sz="1400" b="1" dirty="0" err="1">
              <a:latin typeface="Livvic" panose="020B0604020202020204" charset="0"/>
            </a:rPr>
            <a:t>Adab</a:t>
          </a:r>
          <a:endParaRPr lang="en-US" sz="1400" b="1" dirty="0">
            <a:latin typeface="Livvic" panose="020B0604020202020204" charset="0"/>
          </a:endParaRPr>
        </a:p>
      </dgm:t>
    </dgm:pt>
    <dgm:pt modelId="{45309107-08A6-4C03-9E15-5C217FC1FED7}" type="parTrans" cxnId="{93A2F881-4997-48E0-9D9D-0B6972CDD698}">
      <dgm:prSet/>
      <dgm:spPr/>
      <dgm:t>
        <a:bodyPr/>
        <a:lstStyle/>
        <a:p>
          <a:pPr algn="ctr"/>
          <a:endParaRPr lang="en-US"/>
        </a:p>
      </dgm:t>
    </dgm:pt>
    <dgm:pt modelId="{57602BD0-E757-4A1F-9D80-1E498B780D7A}" type="sibTrans" cxnId="{93A2F881-4997-48E0-9D9D-0B6972CDD698}">
      <dgm:prSet/>
      <dgm:spPr/>
      <dgm:t>
        <a:bodyPr/>
        <a:lstStyle/>
        <a:p>
          <a:pPr algn="ctr"/>
          <a:endParaRPr lang="en-US"/>
        </a:p>
      </dgm:t>
    </dgm:pt>
    <dgm:pt modelId="{DAE8947B-D1E9-457D-B4E3-EEFDECC5E76C}">
      <dgm:prSet phldrT="[Text]" custT="1"/>
      <dgm:spPr>
        <a:solidFill>
          <a:srgbClr val="7030A0"/>
        </a:solidFill>
      </dgm:spPr>
      <dgm:t>
        <a:bodyPr/>
        <a:lstStyle/>
        <a:p>
          <a:pPr algn="ctr"/>
          <a:r>
            <a:rPr lang="en-US" sz="1400" b="1" dirty="0">
              <a:latin typeface="Livvic" panose="020B0604020202020204" charset="0"/>
            </a:rPr>
            <a:t>Cara </a:t>
          </a:r>
          <a:r>
            <a:rPr lang="en-US" sz="1400" b="1" dirty="0" err="1">
              <a:latin typeface="Livvic" panose="020B0604020202020204" charset="0"/>
            </a:rPr>
            <a:t>Hidup</a:t>
          </a:r>
          <a:endParaRPr lang="en-US" sz="1400" b="1" dirty="0">
            <a:latin typeface="Livvic" panose="020B0604020202020204" charset="0"/>
          </a:endParaRPr>
        </a:p>
      </dgm:t>
    </dgm:pt>
    <dgm:pt modelId="{164406B1-9D65-4E37-BEB2-CE19A0FAECF8}" type="parTrans" cxnId="{DEE52837-FD60-4C35-975C-52B2D3E2FE40}">
      <dgm:prSet/>
      <dgm:spPr/>
      <dgm:t>
        <a:bodyPr/>
        <a:lstStyle/>
        <a:p>
          <a:pPr algn="ctr"/>
          <a:endParaRPr lang="en-US"/>
        </a:p>
      </dgm:t>
    </dgm:pt>
    <dgm:pt modelId="{6D51C6EA-1C17-456C-B423-5D10E6F44711}" type="sibTrans" cxnId="{DEE52837-FD60-4C35-975C-52B2D3E2FE40}">
      <dgm:prSet/>
      <dgm:spPr/>
      <dgm:t>
        <a:bodyPr/>
        <a:lstStyle/>
        <a:p>
          <a:pPr algn="ctr"/>
          <a:endParaRPr lang="en-US"/>
        </a:p>
      </dgm:t>
    </dgm:pt>
    <dgm:pt modelId="{C16CC07C-0DD8-4F10-AA3F-0E5B2123C77A}" type="pres">
      <dgm:prSet presAssocID="{F267C515-A237-4053-9DDF-306B6C50AB6A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5540F91D-9054-428F-919C-ECC68BCD3565}" type="pres">
      <dgm:prSet presAssocID="{077B0807-92C5-4ED3-A928-BD283D889597}" presName="Parent" presStyleLbl="node0" presStyleIdx="0" presStyleCnt="1">
        <dgm:presLayoutVars>
          <dgm:chMax val="6"/>
          <dgm:chPref val="6"/>
        </dgm:presLayoutVars>
      </dgm:prSet>
      <dgm:spPr/>
      <dgm:t>
        <a:bodyPr/>
        <a:lstStyle/>
        <a:p>
          <a:endParaRPr lang="en-US"/>
        </a:p>
      </dgm:t>
    </dgm:pt>
    <dgm:pt modelId="{BDF26DAD-57C8-4953-B4F8-CF2366A26E83}" type="pres">
      <dgm:prSet presAssocID="{A4ADDEED-4985-40A3-9611-15DC9F5AF27F}" presName="Accent1" presStyleCnt="0"/>
      <dgm:spPr/>
    </dgm:pt>
    <dgm:pt modelId="{2FFBD664-C635-4E22-A366-618FE6199DEF}" type="pres">
      <dgm:prSet presAssocID="{A4ADDEED-4985-40A3-9611-15DC9F5AF27F}" presName="Accent" presStyleLbl="bgShp" presStyleIdx="0" presStyleCnt="6"/>
      <dgm:spPr/>
    </dgm:pt>
    <dgm:pt modelId="{AF0E825A-93BA-4C8F-B087-4EF404E20C17}" type="pres">
      <dgm:prSet presAssocID="{A4ADDEED-4985-40A3-9611-15DC9F5AF27F}" presName="Child1" presStyleLbl="node1" presStyleIdx="0" presStyleCnt="6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0AD3B79-3F79-4EF7-8EA4-A52FB2D6729D}" type="pres">
      <dgm:prSet presAssocID="{B65646A3-BA99-4896-9632-04C4ADA0D015}" presName="Accent2" presStyleCnt="0"/>
      <dgm:spPr/>
    </dgm:pt>
    <dgm:pt modelId="{89D850C9-5687-45D0-9D7E-CF0A295B0677}" type="pres">
      <dgm:prSet presAssocID="{B65646A3-BA99-4896-9632-04C4ADA0D015}" presName="Accent" presStyleLbl="bgShp" presStyleIdx="1" presStyleCnt="6"/>
      <dgm:spPr/>
    </dgm:pt>
    <dgm:pt modelId="{9BE1ED4F-81C1-4CC1-B780-64CDCCA78B3F}" type="pres">
      <dgm:prSet presAssocID="{B65646A3-BA99-4896-9632-04C4ADA0D015}" presName="Child2" presStyleLbl="node1" presStyleIdx="1" presStyleCnt="6" custScaleX="127219" custLinFactNeighborX="11911" custLinFactNeighborY="-2209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97AE32E-C9E1-4657-AD0B-1EAA33ACF397}" type="pres">
      <dgm:prSet presAssocID="{4184DD86-D25E-4A57-8A01-88B27EB1AFF9}" presName="Accent3" presStyleCnt="0"/>
      <dgm:spPr/>
    </dgm:pt>
    <dgm:pt modelId="{1DA41A5E-343C-4540-B579-8175D16232EE}" type="pres">
      <dgm:prSet presAssocID="{4184DD86-D25E-4A57-8A01-88B27EB1AFF9}" presName="Accent" presStyleLbl="bgShp" presStyleIdx="2" presStyleCnt="6"/>
      <dgm:spPr/>
    </dgm:pt>
    <dgm:pt modelId="{5ECC8701-CF8E-420B-A36F-7F6C55CCB798}" type="pres">
      <dgm:prSet presAssocID="{4184DD86-D25E-4A57-8A01-88B27EB1AFF9}" presName="Child3" presStyleLbl="node1" presStyleIdx="2" presStyleCnt="6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1A6B736-7616-4D14-B534-7FA03FD9CA6C}" type="pres">
      <dgm:prSet presAssocID="{F9C26984-087C-4AB1-BE35-D3E18C55F8F3}" presName="Accent4" presStyleCnt="0"/>
      <dgm:spPr/>
    </dgm:pt>
    <dgm:pt modelId="{441E1982-AA7B-4795-87F5-21EABFE2C433}" type="pres">
      <dgm:prSet presAssocID="{F9C26984-087C-4AB1-BE35-D3E18C55F8F3}" presName="Accent" presStyleLbl="bgShp" presStyleIdx="3" presStyleCnt="6"/>
      <dgm:spPr/>
    </dgm:pt>
    <dgm:pt modelId="{2F20798F-EF34-426E-96B3-6CED01EF3A01}" type="pres">
      <dgm:prSet presAssocID="{F9C26984-087C-4AB1-BE35-D3E18C55F8F3}" presName="Child4" presStyleLbl="node1" presStyleIdx="3" presStyleCnt="6" custScaleX="113060" custScaleY="114817" custLinFactNeighborX="167" custLinFactNeighborY="370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D432ED-3D6D-48D3-A68C-F16B553A6707}" type="pres">
      <dgm:prSet presAssocID="{7098FCC6-0D4A-4F42-9BBB-31A4E8E6AE55}" presName="Accent5" presStyleCnt="0"/>
      <dgm:spPr/>
    </dgm:pt>
    <dgm:pt modelId="{088D3AA0-6600-40CB-A6B4-317D3E17BC98}" type="pres">
      <dgm:prSet presAssocID="{7098FCC6-0D4A-4F42-9BBB-31A4E8E6AE55}" presName="Accent" presStyleLbl="bgShp" presStyleIdx="4" presStyleCnt="6"/>
      <dgm:spPr/>
    </dgm:pt>
    <dgm:pt modelId="{26B74317-D117-4F6A-A8F2-A44B35425B95}" type="pres">
      <dgm:prSet presAssocID="{7098FCC6-0D4A-4F42-9BBB-31A4E8E6AE55}" presName="Child5" presStyleLbl="node1" presStyleIdx="4" presStyleCnt="6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3A2D3D1-14B7-4287-ADB2-6F1D4861D0DB}" type="pres">
      <dgm:prSet presAssocID="{DAE8947B-D1E9-457D-B4E3-EEFDECC5E76C}" presName="Accent6" presStyleCnt="0"/>
      <dgm:spPr/>
    </dgm:pt>
    <dgm:pt modelId="{06CBAD5F-5B40-4DB1-BF9B-4E0C7E72C1C6}" type="pres">
      <dgm:prSet presAssocID="{DAE8947B-D1E9-457D-B4E3-EEFDECC5E76C}" presName="Accent" presStyleLbl="bgShp" presStyleIdx="5" presStyleCnt="6"/>
      <dgm:spPr/>
    </dgm:pt>
    <dgm:pt modelId="{1C6EBDBC-2E2B-468E-A37A-177062F9B2C3}" type="pres">
      <dgm:prSet presAssocID="{DAE8947B-D1E9-457D-B4E3-EEFDECC5E76C}" presName="Child6" presStyleLbl="node1" presStyleIdx="5" presStyleCnt="6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3A2F881-4997-48E0-9D9D-0B6972CDD698}" srcId="{077B0807-92C5-4ED3-A928-BD283D889597}" destId="{7098FCC6-0D4A-4F42-9BBB-31A4E8E6AE55}" srcOrd="4" destOrd="0" parTransId="{45309107-08A6-4C03-9E15-5C217FC1FED7}" sibTransId="{57602BD0-E757-4A1F-9D80-1E498B780D7A}"/>
    <dgm:cxn modelId="{8BB17587-9679-4F01-B362-29DF0BA077D1}" srcId="{F267C515-A237-4053-9DDF-306B6C50AB6A}" destId="{077B0807-92C5-4ED3-A928-BD283D889597}" srcOrd="0" destOrd="0" parTransId="{B835BABE-1120-483E-A8B3-1BF61E0BB6BF}" sibTransId="{8E354779-A4C0-4EF9-B389-616C4DCE31B5}"/>
    <dgm:cxn modelId="{0922DF5F-A736-4311-8192-113C7B1B5CCD}" srcId="{077B0807-92C5-4ED3-A928-BD283D889597}" destId="{4184DD86-D25E-4A57-8A01-88B27EB1AFF9}" srcOrd="2" destOrd="0" parTransId="{37472980-328C-403F-8357-8A07614B49B0}" sibTransId="{4C2A1297-CD90-4C37-AC60-BAB37D632671}"/>
    <dgm:cxn modelId="{638D70D2-80D6-4BE1-9FA8-9355BBC73EF7}" type="presOf" srcId="{A4ADDEED-4985-40A3-9611-15DC9F5AF27F}" destId="{AF0E825A-93BA-4C8F-B087-4EF404E20C17}" srcOrd="0" destOrd="0" presId="urn:microsoft.com/office/officeart/2011/layout/HexagonRadial"/>
    <dgm:cxn modelId="{DEE52837-FD60-4C35-975C-52B2D3E2FE40}" srcId="{077B0807-92C5-4ED3-A928-BD283D889597}" destId="{DAE8947B-D1E9-457D-B4E3-EEFDECC5E76C}" srcOrd="5" destOrd="0" parTransId="{164406B1-9D65-4E37-BEB2-CE19A0FAECF8}" sibTransId="{6D51C6EA-1C17-456C-B423-5D10E6F44711}"/>
    <dgm:cxn modelId="{2D957A9B-52F5-43F2-9CB5-077D19538B8C}" srcId="{077B0807-92C5-4ED3-A928-BD283D889597}" destId="{F9C26984-087C-4AB1-BE35-D3E18C55F8F3}" srcOrd="3" destOrd="0" parTransId="{1E25CA41-9EBD-4239-AD0A-B4478AB026AC}" sibTransId="{3BB7E019-9B3F-42D7-81DC-28D3E263DEC0}"/>
    <dgm:cxn modelId="{394E5CAF-55F4-4DAD-86D3-B5FF91D25E45}" type="presOf" srcId="{077B0807-92C5-4ED3-A928-BD283D889597}" destId="{5540F91D-9054-428F-919C-ECC68BCD3565}" srcOrd="0" destOrd="0" presId="urn:microsoft.com/office/officeart/2011/layout/HexagonRadial"/>
    <dgm:cxn modelId="{F1B0BCA0-1FC6-485C-8655-F6C303DB7FFD}" type="presOf" srcId="{F9C26984-087C-4AB1-BE35-D3E18C55F8F3}" destId="{2F20798F-EF34-426E-96B3-6CED01EF3A01}" srcOrd="0" destOrd="0" presId="urn:microsoft.com/office/officeart/2011/layout/HexagonRadial"/>
    <dgm:cxn modelId="{104205F0-264B-448F-934C-DE480481B92F}" type="presOf" srcId="{7098FCC6-0D4A-4F42-9BBB-31A4E8E6AE55}" destId="{26B74317-D117-4F6A-A8F2-A44B35425B95}" srcOrd="0" destOrd="0" presId="urn:microsoft.com/office/officeart/2011/layout/HexagonRadial"/>
    <dgm:cxn modelId="{832DD347-9470-40E7-BE9A-E5B465210718}" type="presOf" srcId="{DAE8947B-D1E9-457D-B4E3-EEFDECC5E76C}" destId="{1C6EBDBC-2E2B-468E-A37A-177062F9B2C3}" srcOrd="0" destOrd="0" presId="urn:microsoft.com/office/officeart/2011/layout/HexagonRadial"/>
    <dgm:cxn modelId="{478BF0DB-E0B2-49DD-A70C-C0060E9F013F}" type="presOf" srcId="{4184DD86-D25E-4A57-8A01-88B27EB1AFF9}" destId="{5ECC8701-CF8E-420B-A36F-7F6C55CCB798}" srcOrd="0" destOrd="0" presId="urn:microsoft.com/office/officeart/2011/layout/HexagonRadial"/>
    <dgm:cxn modelId="{0564C89B-BB0D-4F50-ACA3-84D6EA7F8780}" type="presOf" srcId="{F267C515-A237-4053-9DDF-306B6C50AB6A}" destId="{C16CC07C-0DD8-4F10-AA3F-0E5B2123C77A}" srcOrd="0" destOrd="0" presId="urn:microsoft.com/office/officeart/2011/layout/HexagonRadial"/>
    <dgm:cxn modelId="{2357005E-B923-4689-A9C8-93270A5B1861}" type="presOf" srcId="{B65646A3-BA99-4896-9632-04C4ADA0D015}" destId="{9BE1ED4F-81C1-4CC1-B780-64CDCCA78B3F}" srcOrd="0" destOrd="0" presId="urn:microsoft.com/office/officeart/2011/layout/HexagonRadial"/>
    <dgm:cxn modelId="{929381E4-27C4-4EA2-BE54-B12200BC7DBC}" srcId="{077B0807-92C5-4ED3-A928-BD283D889597}" destId="{A4ADDEED-4985-40A3-9611-15DC9F5AF27F}" srcOrd="0" destOrd="0" parTransId="{63AE3007-5D4E-4AA9-88CC-562E587DB3B8}" sibTransId="{20CE4631-E5E1-461D-8112-0CE1323AF37C}"/>
    <dgm:cxn modelId="{C4BC3463-1DAA-4B50-AA88-FB453D6E298B}" srcId="{077B0807-92C5-4ED3-A928-BD283D889597}" destId="{B65646A3-BA99-4896-9632-04C4ADA0D015}" srcOrd="1" destOrd="0" parTransId="{2294A278-3A0C-4DA4-AF92-198A1667FC5A}" sibTransId="{55A281ED-BA08-4DBE-9032-F34BB42A09F5}"/>
    <dgm:cxn modelId="{97D336B9-4527-4623-9BCF-73E802915540}" type="presParOf" srcId="{C16CC07C-0DD8-4F10-AA3F-0E5B2123C77A}" destId="{5540F91D-9054-428F-919C-ECC68BCD3565}" srcOrd="0" destOrd="0" presId="urn:microsoft.com/office/officeart/2011/layout/HexagonRadial"/>
    <dgm:cxn modelId="{C2BA705B-F3E9-4434-B00B-CDC2640C647B}" type="presParOf" srcId="{C16CC07C-0DD8-4F10-AA3F-0E5B2123C77A}" destId="{BDF26DAD-57C8-4953-B4F8-CF2366A26E83}" srcOrd="1" destOrd="0" presId="urn:microsoft.com/office/officeart/2011/layout/HexagonRadial"/>
    <dgm:cxn modelId="{7C53624B-C2D7-416B-83DA-F86872357C91}" type="presParOf" srcId="{BDF26DAD-57C8-4953-B4F8-CF2366A26E83}" destId="{2FFBD664-C635-4E22-A366-618FE6199DEF}" srcOrd="0" destOrd="0" presId="urn:microsoft.com/office/officeart/2011/layout/HexagonRadial"/>
    <dgm:cxn modelId="{4B864EC9-D68D-42D9-8A3C-71DDD80843BA}" type="presParOf" srcId="{C16CC07C-0DD8-4F10-AA3F-0E5B2123C77A}" destId="{AF0E825A-93BA-4C8F-B087-4EF404E20C17}" srcOrd="2" destOrd="0" presId="urn:microsoft.com/office/officeart/2011/layout/HexagonRadial"/>
    <dgm:cxn modelId="{0DA5CA00-EAEE-42C7-B0B1-60C8DF246C32}" type="presParOf" srcId="{C16CC07C-0DD8-4F10-AA3F-0E5B2123C77A}" destId="{C0AD3B79-3F79-4EF7-8EA4-A52FB2D6729D}" srcOrd="3" destOrd="0" presId="urn:microsoft.com/office/officeart/2011/layout/HexagonRadial"/>
    <dgm:cxn modelId="{B13DB245-0434-4319-ACE1-58C4ABCA169A}" type="presParOf" srcId="{C0AD3B79-3F79-4EF7-8EA4-A52FB2D6729D}" destId="{89D850C9-5687-45D0-9D7E-CF0A295B0677}" srcOrd="0" destOrd="0" presId="urn:microsoft.com/office/officeart/2011/layout/HexagonRadial"/>
    <dgm:cxn modelId="{E00FEE40-FDA6-4CCD-AEC6-5D406C2C889A}" type="presParOf" srcId="{C16CC07C-0DD8-4F10-AA3F-0E5B2123C77A}" destId="{9BE1ED4F-81C1-4CC1-B780-64CDCCA78B3F}" srcOrd="4" destOrd="0" presId="urn:microsoft.com/office/officeart/2011/layout/HexagonRadial"/>
    <dgm:cxn modelId="{9C423C27-B022-4E95-94B9-8E5F17009794}" type="presParOf" srcId="{C16CC07C-0DD8-4F10-AA3F-0E5B2123C77A}" destId="{697AE32E-C9E1-4657-AD0B-1EAA33ACF397}" srcOrd="5" destOrd="0" presId="urn:microsoft.com/office/officeart/2011/layout/HexagonRadial"/>
    <dgm:cxn modelId="{119B31DB-D9B8-49F7-A94A-80C8E853AA8C}" type="presParOf" srcId="{697AE32E-C9E1-4657-AD0B-1EAA33ACF397}" destId="{1DA41A5E-343C-4540-B579-8175D16232EE}" srcOrd="0" destOrd="0" presId="urn:microsoft.com/office/officeart/2011/layout/HexagonRadial"/>
    <dgm:cxn modelId="{65562F89-601B-4AE9-AB57-569C974DD68B}" type="presParOf" srcId="{C16CC07C-0DD8-4F10-AA3F-0E5B2123C77A}" destId="{5ECC8701-CF8E-420B-A36F-7F6C55CCB798}" srcOrd="6" destOrd="0" presId="urn:microsoft.com/office/officeart/2011/layout/HexagonRadial"/>
    <dgm:cxn modelId="{3D8C9F3E-3B27-422B-9146-7A9A0E281E44}" type="presParOf" srcId="{C16CC07C-0DD8-4F10-AA3F-0E5B2123C77A}" destId="{31A6B736-7616-4D14-B534-7FA03FD9CA6C}" srcOrd="7" destOrd="0" presId="urn:microsoft.com/office/officeart/2011/layout/HexagonRadial"/>
    <dgm:cxn modelId="{79B87553-D4B9-4AB9-8B36-1702A1979D23}" type="presParOf" srcId="{31A6B736-7616-4D14-B534-7FA03FD9CA6C}" destId="{441E1982-AA7B-4795-87F5-21EABFE2C433}" srcOrd="0" destOrd="0" presId="urn:microsoft.com/office/officeart/2011/layout/HexagonRadial"/>
    <dgm:cxn modelId="{CF9B6632-32F9-4943-B11D-27EB987C4421}" type="presParOf" srcId="{C16CC07C-0DD8-4F10-AA3F-0E5B2123C77A}" destId="{2F20798F-EF34-426E-96B3-6CED01EF3A01}" srcOrd="8" destOrd="0" presId="urn:microsoft.com/office/officeart/2011/layout/HexagonRadial"/>
    <dgm:cxn modelId="{C5BCC126-CE3D-4F83-8EB5-DC1E070F03B8}" type="presParOf" srcId="{C16CC07C-0DD8-4F10-AA3F-0E5B2123C77A}" destId="{0ED432ED-3D6D-48D3-A68C-F16B553A6707}" srcOrd="9" destOrd="0" presId="urn:microsoft.com/office/officeart/2011/layout/HexagonRadial"/>
    <dgm:cxn modelId="{6BFF35BF-F3F4-4F85-9231-67F61D617775}" type="presParOf" srcId="{0ED432ED-3D6D-48D3-A68C-F16B553A6707}" destId="{088D3AA0-6600-40CB-A6B4-317D3E17BC98}" srcOrd="0" destOrd="0" presId="urn:microsoft.com/office/officeart/2011/layout/HexagonRadial"/>
    <dgm:cxn modelId="{BFBC030D-6F26-4CF9-8FEB-92E749512C87}" type="presParOf" srcId="{C16CC07C-0DD8-4F10-AA3F-0E5B2123C77A}" destId="{26B74317-D117-4F6A-A8F2-A44B35425B95}" srcOrd="10" destOrd="0" presId="urn:microsoft.com/office/officeart/2011/layout/HexagonRadial"/>
    <dgm:cxn modelId="{32B36903-9B6C-4207-AFA7-29B08EA9E018}" type="presParOf" srcId="{C16CC07C-0DD8-4F10-AA3F-0E5B2123C77A}" destId="{13A2D3D1-14B7-4287-ADB2-6F1D4861D0DB}" srcOrd="11" destOrd="0" presId="urn:microsoft.com/office/officeart/2011/layout/HexagonRadial"/>
    <dgm:cxn modelId="{6DB93265-A4BC-4C66-9AE6-3F0173E818A2}" type="presParOf" srcId="{13A2D3D1-14B7-4287-ADB2-6F1D4861D0DB}" destId="{06CBAD5F-5B40-4DB1-BF9B-4E0C7E72C1C6}" srcOrd="0" destOrd="0" presId="urn:microsoft.com/office/officeart/2011/layout/HexagonRadial"/>
    <dgm:cxn modelId="{CA8FF8A7-4F80-47DD-B27D-DF08C2C9CC11}" type="presParOf" srcId="{C16CC07C-0DD8-4F10-AA3F-0E5B2123C77A}" destId="{1C6EBDBC-2E2B-468E-A37A-177062F9B2C3}" srcOrd="12" destOrd="0" presId="urn:microsoft.com/office/officeart/2011/layout/HexagonRadial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28DD25F-7683-4F22-925A-3C44AC2DF125}">
      <dsp:nvSpPr>
        <dsp:cNvPr id="0" name=""/>
        <dsp:cNvSpPr/>
      </dsp:nvSpPr>
      <dsp:spPr>
        <a:xfrm>
          <a:off x="1043754" y="789"/>
          <a:ext cx="2076424" cy="1245854"/>
        </a:xfrm>
        <a:prstGeom prst="rect">
          <a:avLst/>
        </a:prstGeom>
        <a:solidFill>
          <a:srgbClr val="FF000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Institusi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Pemerintahan</a:t>
          </a:r>
          <a:endParaRPr lang="ms-MY" sz="2200" kern="1200" dirty="0">
            <a:latin typeface="Livvic" panose="020B0604020202020204" charset="0"/>
          </a:endParaRPr>
        </a:p>
      </dsp:txBody>
      <dsp:txXfrm>
        <a:off x="1043754" y="789"/>
        <a:ext cx="2076424" cy="1245854"/>
      </dsp:txXfrm>
    </dsp:sp>
    <dsp:sp modelId="{354ADC69-BEDC-46C2-966C-982FA3BD9A0F}">
      <dsp:nvSpPr>
        <dsp:cNvPr id="0" name=""/>
        <dsp:cNvSpPr/>
      </dsp:nvSpPr>
      <dsp:spPr>
        <a:xfrm>
          <a:off x="3327821" y="789"/>
          <a:ext cx="2076424" cy="1245854"/>
        </a:xfrm>
        <a:prstGeom prst="rect">
          <a:avLst/>
        </a:prstGeom>
        <a:solidFill>
          <a:schemeClr val="accent1">
            <a:lumMod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Undang-undang</a:t>
          </a:r>
          <a:endParaRPr lang="ms-MY" sz="2200" kern="1200" dirty="0">
            <a:latin typeface="Livvic" panose="020B0604020202020204" charset="0"/>
          </a:endParaRPr>
        </a:p>
      </dsp:txBody>
      <dsp:txXfrm>
        <a:off x="3327821" y="789"/>
        <a:ext cx="2076424" cy="1245854"/>
      </dsp:txXfrm>
    </dsp:sp>
    <dsp:sp modelId="{A3CC59B4-2436-4783-851C-FB6D48E6CFC0}">
      <dsp:nvSpPr>
        <dsp:cNvPr id="0" name=""/>
        <dsp:cNvSpPr/>
      </dsp:nvSpPr>
      <dsp:spPr>
        <a:xfrm>
          <a:off x="5611887" y="789"/>
          <a:ext cx="2076424" cy="1245854"/>
        </a:xfrm>
        <a:prstGeom prst="rect">
          <a:avLst/>
        </a:prstGeom>
        <a:solidFill>
          <a:schemeClr val="accent4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Adat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Istiadat</a:t>
          </a:r>
          <a:endParaRPr lang="ms-MY" sz="2200" kern="1200" dirty="0">
            <a:latin typeface="Livvic" panose="020B0604020202020204" charset="0"/>
          </a:endParaRPr>
        </a:p>
      </dsp:txBody>
      <dsp:txXfrm>
        <a:off x="5611887" y="789"/>
        <a:ext cx="2076424" cy="1245854"/>
      </dsp:txXfrm>
    </dsp:sp>
    <dsp:sp modelId="{3AD514DC-CE8A-4AF3-9490-413D7375AEE6}">
      <dsp:nvSpPr>
        <dsp:cNvPr id="0" name=""/>
        <dsp:cNvSpPr/>
      </dsp:nvSpPr>
      <dsp:spPr>
        <a:xfrm>
          <a:off x="1043754" y="1454286"/>
          <a:ext cx="2076424" cy="1245854"/>
        </a:xfrm>
        <a:prstGeom prst="rect">
          <a:avLst/>
        </a:prstGeom>
        <a:solidFill>
          <a:srgbClr val="990033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>
              <a:latin typeface="Livvic" panose="020B0604020202020204" charset="0"/>
            </a:rPr>
            <a:t>Bahasa</a:t>
          </a:r>
          <a:endParaRPr lang="ms-MY" sz="2200" kern="1200" dirty="0">
            <a:latin typeface="Livvic" panose="020B0604020202020204" charset="0"/>
          </a:endParaRPr>
        </a:p>
      </dsp:txBody>
      <dsp:txXfrm>
        <a:off x="1043754" y="1454286"/>
        <a:ext cx="2076424" cy="1245854"/>
      </dsp:txXfrm>
    </dsp:sp>
    <dsp:sp modelId="{136CA58A-F07F-4619-8397-EEA71F6C4846}">
      <dsp:nvSpPr>
        <dsp:cNvPr id="0" name=""/>
        <dsp:cNvSpPr/>
      </dsp:nvSpPr>
      <dsp:spPr>
        <a:xfrm>
          <a:off x="3327821" y="1454286"/>
          <a:ext cx="2076424" cy="1245854"/>
        </a:xfrm>
        <a:prstGeom prst="rect">
          <a:avLst/>
        </a:prstGeom>
        <a:solidFill>
          <a:srgbClr val="00602B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Kesusasteraan</a:t>
          </a:r>
          <a:r>
            <a:rPr lang="en-US" sz="2200" kern="1200" dirty="0">
              <a:latin typeface="Livvic" panose="020B0604020202020204" charset="0"/>
            </a:rPr>
            <a:t> </a:t>
          </a:r>
          <a:endParaRPr lang="ms-MY" sz="2200" kern="1200" dirty="0">
            <a:latin typeface="Livvic" panose="020B0604020202020204" charset="0"/>
          </a:endParaRPr>
        </a:p>
      </dsp:txBody>
      <dsp:txXfrm>
        <a:off x="3327821" y="1454286"/>
        <a:ext cx="2076424" cy="1245854"/>
      </dsp:txXfrm>
    </dsp:sp>
    <dsp:sp modelId="{BBAC6025-04FB-439C-ADB7-B08F42F87764}">
      <dsp:nvSpPr>
        <dsp:cNvPr id="0" name=""/>
        <dsp:cNvSpPr/>
      </dsp:nvSpPr>
      <dsp:spPr>
        <a:xfrm>
          <a:off x="5611887" y="1454286"/>
          <a:ext cx="2076424" cy="1245854"/>
        </a:xfrm>
        <a:prstGeom prst="rect">
          <a:avLst/>
        </a:prstGeom>
        <a:solidFill>
          <a:srgbClr val="FF006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Kesenian</a:t>
          </a:r>
          <a:endParaRPr lang="ms-MY" sz="2200" kern="1200" dirty="0">
            <a:latin typeface="Livvic" panose="020B0604020202020204" charset="0"/>
          </a:endParaRPr>
        </a:p>
      </dsp:txBody>
      <dsp:txXfrm>
        <a:off x="5611887" y="1454286"/>
        <a:ext cx="2076424" cy="1245854"/>
      </dsp:txXfrm>
    </dsp:sp>
    <dsp:sp modelId="{7049D0DD-A5F8-4186-84EF-35FD343EC842}">
      <dsp:nvSpPr>
        <dsp:cNvPr id="0" name=""/>
        <dsp:cNvSpPr/>
      </dsp:nvSpPr>
      <dsp:spPr>
        <a:xfrm>
          <a:off x="3327821" y="2907783"/>
          <a:ext cx="2076424" cy="1245854"/>
        </a:xfrm>
        <a:prstGeom prst="rect">
          <a:avLst/>
        </a:prstGeom>
        <a:solidFill>
          <a:schemeClr val="accent2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Kepercayaan</a:t>
          </a:r>
          <a:endParaRPr lang="ms-MY" sz="2200" kern="1200" dirty="0">
            <a:latin typeface="Livvic" panose="020B0604020202020204" charset="0"/>
          </a:endParaRPr>
        </a:p>
      </dsp:txBody>
      <dsp:txXfrm>
        <a:off x="3327821" y="2907783"/>
        <a:ext cx="2076424" cy="124585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7552C7C-F0A5-4BB0-AC8F-B84734B19E8A}">
      <dsp:nvSpPr>
        <dsp:cNvPr id="0" name=""/>
        <dsp:cNvSpPr/>
      </dsp:nvSpPr>
      <dsp:spPr>
        <a:xfrm>
          <a:off x="3896822" y="2205"/>
          <a:ext cx="1350354" cy="1059284"/>
        </a:xfrm>
        <a:prstGeom prst="ellipse">
          <a:avLst/>
        </a:prstGeom>
        <a:solidFill>
          <a:schemeClr val="accent1">
            <a:lumMod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err="1">
              <a:latin typeface="Livvic" panose="020B0604020202020204" charset="0"/>
            </a:rPr>
            <a:t>Pentadbiran</a:t>
          </a:r>
          <a:endParaRPr lang="ms-MY" sz="1200" b="1" kern="1200" dirty="0">
            <a:latin typeface="Livvic" panose="020B0604020202020204" charset="0"/>
          </a:endParaRPr>
        </a:p>
      </dsp:txBody>
      <dsp:txXfrm>
        <a:off x="4094577" y="157334"/>
        <a:ext cx="954844" cy="749026"/>
      </dsp:txXfrm>
    </dsp:sp>
    <dsp:sp modelId="{8D61D38C-F892-4799-B7A0-EF8B9FBEF8FC}">
      <dsp:nvSpPr>
        <dsp:cNvPr id="0" name=""/>
        <dsp:cNvSpPr/>
      </dsp:nvSpPr>
      <dsp:spPr>
        <a:xfrm rot="1800000">
          <a:off x="5167524" y="747992"/>
          <a:ext cx="17692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>
        <a:off x="5171079" y="806225"/>
        <a:ext cx="123845" cy="214504"/>
      </dsp:txXfrm>
    </dsp:sp>
    <dsp:sp modelId="{9F56A5BC-EEE9-4ADB-A769-B1EE2FEC0D8D}">
      <dsp:nvSpPr>
        <dsp:cNvPr id="0" name=""/>
        <dsp:cNvSpPr/>
      </dsp:nvSpPr>
      <dsp:spPr>
        <a:xfrm>
          <a:off x="5273465" y="797010"/>
          <a:ext cx="1350354" cy="1059284"/>
        </a:xfrm>
        <a:prstGeom prst="ellipse">
          <a:avLst/>
        </a:prstGeom>
        <a:solidFill>
          <a:srgbClr val="00FFFF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err="1">
              <a:solidFill>
                <a:schemeClr val="tx1"/>
              </a:solidFill>
              <a:latin typeface="Livvic" panose="020B0604020202020204" charset="0"/>
            </a:rPr>
            <a:t>Falsafah</a:t>
          </a:r>
          <a:endParaRPr lang="ms-MY" sz="1400" b="1" kern="1200" dirty="0">
            <a:solidFill>
              <a:schemeClr val="tx1"/>
            </a:solidFill>
            <a:latin typeface="Livvic" panose="020B0604020202020204" charset="0"/>
          </a:endParaRPr>
        </a:p>
      </dsp:txBody>
      <dsp:txXfrm>
        <a:off x="5471220" y="952139"/>
        <a:ext cx="954844" cy="749026"/>
      </dsp:txXfrm>
    </dsp:sp>
    <dsp:sp modelId="{44F2536D-BE8E-4AB9-B9C5-C3E42C3B14BA}">
      <dsp:nvSpPr>
        <dsp:cNvPr id="0" name=""/>
        <dsp:cNvSpPr/>
      </dsp:nvSpPr>
      <dsp:spPr>
        <a:xfrm rot="5400000">
          <a:off x="5808106" y="1934748"/>
          <a:ext cx="28107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>
        <a:off x="5850267" y="1964089"/>
        <a:ext cx="196750" cy="214504"/>
      </dsp:txXfrm>
    </dsp:sp>
    <dsp:sp modelId="{CB5DBB6D-D7E7-4307-A3DE-23D45EF72796}">
      <dsp:nvSpPr>
        <dsp:cNvPr id="0" name=""/>
        <dsp:cNvSpPr/>
      </dsp:nvSpPr>
      <dsp:spPr>
        <a:xfrm>
          <a:off x="5273465" y="2386621"/>
          <a:ext cx="1350354" cy="1059284"/>
        </a:xfrm>
        <a:prstGeom prst="ellipse">
          <a:avLst/>
        </a:prstGeom>
        <a:solidFill>
          <a:srgbClr val="FF006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b="1" kern="1200" dirty="0" err="1">
              <a:solidFill>
                <a:schemeClr val="tx1"/>
              </a:solidFill>
              <a:latin typeface="Livvic" panose="020B0604020202020204" charset="0"/>
            </a:rPr>
            <a:t>Penciptaan</a:t>
          </a:r>
          <a:r>
            <a:rPr lang="en-US" sz="1300" kern="1200" dirty="0">
              <a:latin typeface="Livvic" panose="020B0604020202020204" charset="0"/>
            </a:rPr>
            <a:t> </a:t>
          </a:r>
          <a:endParaRPr lang="ms-MY" sz="1300" kern="1200" dirty="0">
            <a:latin typeface="Livvic" panose="020B0604020202020204" charset="0"/>
          </a:endParaRPr>
        </a:p>
      </dsp:txBody>
      <dsp:txXfrm>
        <a:off x="5471220" y="2541750"/>
        <a:ext cx="954844" cy="749026"/>
      </dsp:txXfrm>
    </dsp:sp>
    <dsp:sp modelId="{7D4FAFDC-6F11-4E0D-9D1C-775A92C08056}">
      <dsp:nvSpPr>
        <dsp:cNvPr id="0" name=""/>
        <dsp:cNvSpPr/>
      </dsp:nvSpPr>
      <dsp:spPr>
        <a:xfrm rot="9000000">
          <a:off x="5176196" y="3132407"/>
          <a:ext cx="17692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 rot="10800000">
        <a:off x="5225718" y="3190640"/>
        <a:ext cx="123845" cy="214504"/>
      </dsp:txXfrm>
    </dsp:sp>
    <dsp:sp modelId="{E118B311-826A-4EE8-B799-2F9D421B086F}">
      <dsp:nvSpPr>
        <dsp:cNvPr id="0" name=""/>
        <dsp:cNvSpPr/>
      </dsp:nvSpPr>
      <dsp:spPr>
        <a:xfrm>
          <a:off x="3896822" y="3181426"/>
          <a:ext cx="1350354" cy="1059284"/>
        </a:xfrm>
        <a:prstGeom prst="ellipse">
          <a:avLst/>
        </a:prstGeom>
        <a:solidFill>
          <a:srgbClr val="0000CC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b="1" kern="1200" dirty="0" err="1">
              <a:latin typeface="Livvic" panose="020B0604020202020204" charset="0"/>
            </a:rPr>
            <a:t>Sains</a:t>
          </a:r>
          <a:endParaRPr lang="ms-MY" sz="1300" b="1" kern="1200" dirty="0">
            <a:latin typeface="Livvic" panose="020B0604020202020204" charset="0"/>
          </a:endParaRPr>
        </a:p>
      </dsp:txBody>
      <dsp:txXfrm>
        <a:off x="4094577" y="3336555"/>
        <a:ext cx="954844" cy="749026"/>
      </dsp:txXfrm>
    </dsp:sp>
    <dsp:sp modelId="{E84BBA43-8A56-4A26-B04E-DA6238906ECC}">
      <dsp:nvSpPr>
        <dsp:cNvPr id="0" name=""/>
        <dsp:cNvSpPr/>
      </dsp:nvSpPr>
      <dsp:spPr>
        <a:xfrm rot="12600000">
          <a:off x="3799553" y="3137415"/>
          <a:ext cx="17692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 rot="10800000">
        <a:off x="3849075" y="3222186"/>
        <a:ext cx="123845" cy="214504"/>
      </dsp:txXfrm>
    </dsp:sp>
    <dsp:sp modelId="{64325540-18D9-44C6-BA28-05D224E6215D}">
      <dsp:nvSpPr>
        <dsp:cNvPr id="0" name=""/>
        <dsp:cNvSpPr/>
      </dsp:nvSpPr>
      <dsp:spPr>
        <a:xfrm>
          <a:off x="2520179" y="2386621"/>
          <a:ext cx="1350354" cy="1059284"/>
        </a:xfrm>
        <a:prstGeom prst="ellipse">
          <a:avLst/>
        </a:prstGeom>
        <a:solidFill>
          <a:srgbClr val="00602B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b="1" kern="1200" dirty="0" err="1">
              <a:latin typeface="Livvic" panose="020B0604020202020204" charset="0"/>
            </a:rPr>
            <a:t>Unsur</a:t>
          </a:r>
          <a:r>
            <a:rPr lang="en-US" sz="1300" b="1" kern="1200" dirty="0">
              <a:latin typeface="Livvic" panose="020B0604020202020204" charset="0"/>
            </a:rPr>
            <a:t> Moral</a:t>
          </a:r>
          <a:endParaRPr lang="ms-MY" sz="1300" b="1" kern="1200" dirty="0">
            <a:latin typeface="Livvic" panose="020B0604020202020204" charset="0"/>
          </a:endParaRPr>
        </a:p>
      </dsp:txBody>
      <dsp:txXfrm>
        <a:off x="2717934" y="2541750"/>
        <a:ext cx="954844" cy="749026"/>
      </dsp:txXfrm>
    </dsp:sp>
    <dsp:sp modelId="{A3B17FD8-83BF-40E6-82E1-87E54DDA6FD4}">
      <dsp:nvSpPr>
        <dsp:cNvPr id="0" name=""/>
        <dsp:cNvSpPr/>
      </dsp:nvSpPr>
      <dsp:spPr>
        <a:xfrm rot="16200000">
          <a:off x="3054820" y="1950658"/>
          <a:ext cx="28107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>
        <a:off x="3096981" y="2064321"/>
        <a:ext cx="196750" cy="214504"/>
      </dsp:txXfrm>
    </dsp:sp>
    <dsp:sp modelId="{A163C348-F32A-4FD8-B651-0EDD60D0CE98}">
      <dsp:nvSpPr>
        <dsp:cNvPr id="0" name=""/>
        <dsp:cNvSpPr/>
      </dsp:nvSpPr>
      <dsp:spPr>
        <a:xfrm>
          <a:off x="2520179" y="797010"/>
          <a:ext cx="1350354" cy="1059284"/>
        </a:xfrm>
        <a:prstGeom prst="ellipse">
          <a:avLst/>
        </a:prstGeom>
        <a:solidFill>
          <a:srgbClr val="FF000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b="1" kern="1200" dirty="0" err="1">
              <a:solidFill>
                <a:schemeClr val="tx1"/>
              </a:solidFill>
              <a:latin typeface="Livvic" panose="020B0604020202020204" charset="0"/>
            </a:rPr>
            <a:t>Sastera</a:t>
          </a:r>
          <a:endParaRPr lang="ms-MY" sz="1300" b="1" kern="1200" dirty="0">
            <a:solidFill>
              <a:schemeClr val="tx1"/>
            </a:solidFill>
            <a:latin typeface="Livvic" panose="020B0604020202020204" charset="0"/>
          </a:endParaRPr>
        </a:p>
      </dsp:txBody>
      <dsp:txXfrm>
        <a:off x="2717934" y="952139"/>
        <a:ext cx="954844" cy="749026"/>
      </dsp:txXfrm>
    </dsp:sp>
    <dsp:sp modelId="{66EC1CA8-D290-48D4-8386-48FAAADD0D9B}">
      <dsp:nvSpPr>
        <dsp:cNvPr id="0" name=""/>
        <dsp:cNvSpPr/>
      </dsp:nvSpPr>
      <dsp:spPr>
        <a:xfrm rot="19800000">
          <a:off x="3790881" y="752999"/>
          <a:ext cx="176922" cy="357508"/>
        </a:xfrm>
        <a:prstGeom prst="rightArrow">
          <a:avLst>
            <a:gd name="adj1" fmla="val 60000"/>
            <a:gd name="adj2" fmla="val 50000"/>
          </a:avLst>
        </a:prstGeom>
        <a:solidFill>
          <a:srgbClr val="00B050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ms-MY" sz="1100" kern="1200">
            <a:latin typeface="Livvic" panose="020B0604020202020204" charset="0"/>
          </a:endParaRPr>
        </a:p>
      </dsp:txBody>
      <dsp:txXfrm>
        <a:off x="3794436" y="837770"/>
        <a:ext cx="123845" cy="21450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C1041E7-0D97-4570-B8B1-4C3C49EA61BE}">
      <dsp:nvSpPr>
        <dsp:cNvPr id="0" name=""/>
        <dsp:cNvSpPr/>
      </dsp:nvSpPr>
      <dsp:spPr>
        <a:xfrm>
          <a:off x="0" y="29766"/>
          <a:ext cx="2464593" cy="1478756"/>
        </a:xfrm>
        <a:prstGeom prst="rect">
          <a:avLst/>
        </a:prstGeom>
        <a:solidFill>
          <a:schemeClr val="accent2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Serapan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perkataan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Cina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ke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dalam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bahasa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Melayu</a:t>
          </a:r>
          <a:endParaRPr lang="ms-MY" sz="2200" kern="1200" dirty="0">
            <a:latin typeface="Livvic" panose="020B0604020202020204" charset="0"/>
          </a:endParaRPr>
        </a:p>
      </dsp:txBody>
      <dsp:txXfrm>
        <a:off x="0" y="29766"/>
        <a:ext cx="2464593" cy="1478756"/>
      </dsp:txXfrm>
    </dsp:sp>
    <dsp:sp modelId="{0B596638-AA7A-43C5-B534-9FD9AEC61302}">
      <dsp:nvSpPr>
        <dsp:cNvPr id="0" name=""/>
        <dsp:cNvSpPr/>
      </dsp:nvSpPr>
      <dsp:spPr>
        <a:xfrm>
          <a:off x="2711053" y="29766"/>
          <a:ext cx="2464593" cy="1478756"/>
        </a:xfrm>
        <a:prstGeom prst="rect">
          <a:avLst/>
        </a:prstGeom>
        <a:solidFill>
          <a:schemeClr val="accent1">
            <a:lumMod val="2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Komuniti</a:t>
          </a:r>
          <a:r>
            <a:rPr lang="en-US" sz="2200" kern="1200" dirty="0">
              <a:latin typeface="Livvic" panose="020B0604020202020204" charset="0"/>
            </a:rPr>
            <a:t> Baba </a:t>
          </a:r>
          <a:r>
            <a:rPr lang="en-US" sz="2200" kern="1200" dirty="0" err="1">
              <a:latin typeface="Livvic" panose="020B0604020202020204" charset="0"/>
            </a:rPr>
            <a:t>dan</a:t>
          </a:r>
          <a:r>
            <a:rPr lang="en-US" sz="2200" kern="1200" dirty="0">
              <a:latin typeface="Livvic" panose="020B0604020202020204" charset="0"/>
            </a:rPr>
            <a:t> </a:t>
          </a:r>
          <a:r>
            <a:rPr lang="en-US" sz="2200" kern="1200" dirty="0" err="1">
              <a:latin typeface="Livvic" panose="020B0604020202020204" charset="0"/>
            </a:rPr>
            <a:t>Nyonya</a:t>
          </a:r>
          <a:endParaRPr lang="ms-MY" sz="2200" kern="1200" dirty="0">
            <a:latin typeface="Livvic" panose="020B0604020202020204" charset="0"/>
          </a:endParaRPr>
        </a:p>
      </dsp:txBody>
      <dsp:txXfrm>
        <a:off x="2711053" y="29766"/>
        <a:ext cx="2464593" cy="1478756"/>
      </dsp:txXfrm>
    </dsp:sp>
    <dsp:sp modelId="{57EFDA7D-4E05-4A64-AA9D-7A4CC1757A31}">
      <dsp:nvSpPr>
        <dsp:cNvPr id="0" name=""/>
        <dsp:cNvSpPr/>
      </dsp:nvSpPr>
      <dsp:spPr>
        <a:xfrm>
          <a:off x="5422106" y="29766"/>
          <a:ext cx="2464593" cy="1478756"/>
        </a:xfrm>
        <a:prstGeom prst="rect">
          <a:avLst/>
        </a:prstGeom>
        <a:solidFill>
          <a:schemeClr val="accent6">
            <a:lumMod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Cina</a:t>
          </a:r>
          <a:r>
            <a:rPr lang="en-US" sz="2200" kern="1200" dirty="0">
              <a:latin typeface="Livvic" panose="020B0604020202020204" charset="0"/>
            </a:rPr>
            <a:t> Peranakan</a:t>
          </a:r>
          <a:endParaRPr lang="ms-MY" sz="2200" kern="1200" dirty="0">
            <a:latin typeface="Livvic" panose="020B0604020202020204" charset="0"/>
          </a:endParaRPr>
        </a:p>
      </dsp:txBody>
      <dsp:txXfrm>
        <a:off x="5422106" y="29766"/>
        <a:ext cx="2464593" cy="1478756"/>
      </dsp:txXfrm>
    </dsp:sp>
    <dsp:sp modelId="{BE5021CF-5445-4ECB-8A92-382CF0BD70B0}">
      <dsp:nvSpPr>
        <dsp:cNvPr id="0" name=""/>
        <dsp:cNvSpPr/>
      </dsp:nvSpPr>
      <dsp:spPr>
        <a:xfrm>
          <a:off x="0" y="1754981"/>
          <a:ext cx="2464593" cy="1478756"/>
        </a:xfrm>
        <a:prstGeom prst="rect">
          <a:avLst/>
        </a:prstGeom>
        <a:solidFill>
          <a:srgbClr val="00602B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Adat</a:t>
          </a:r>
          <a:endParaRPr lang="ms-MY" sz="2200" kern="1200" dirty="0">
            <a:latin typeface="Livvic" panose="020B0604020202020204" charset="0"/>
          </a:endParaRPr>
        </a:p>
      </dsp:txBody>
      <dsp:txXfrm>
        <a:off x="0" y="1754981"/>
        <a:ext cx="2464593" cy="1478756"/>
      </dsp:txXfrm>
    </dsp:sp>
    <dsp:sp modelId="{0A794F7F-4650-497B-9770-74FDD1F9087A}">
      <dsp:nvSpPr>
        <dsp:cNvPr id="0" name=""/>
        <dsp:cNvSpPr/>
      </dsp:nvSpPr>
      <dsp:spPr>
        <a:xfrm>
          <a:off x="2711053" y="1754981"/>
          <a:ext cx="2464593" cy="1478756"/>
        </a:xfrm>
        <a:prstGeom prst="rect">
          <a:avLst/>
        </a:prstGeom>
        <a:solidFill>
          <a:srgbClr val="99000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Kekeluargaan</a:t>
          </a:r>
          <a:endParaRPr lang="ms-MY" sz="2200" kern="1200" dirty="0">
            <a:latin typeface="Livvic" panose="020B0604020202020204" charset="0"/>
          </a:endParaRPr>
        </a:p>
      </dsp:txBody>
      <dsp:txXfrm>
        <a:off x="2711053" y="1754981"/>
        <a:ext cx="2464593" cy="1478756"/>
      </dsp:txXfrm>
    </dsp:sp>
    <dsp:sp modelId="{E0053A1B-60B1-4D03-92E1-FF191D033A39}">
      <dsp:nvSpPr>
        <dsp:cNvPr id="0" name=""/>
        <dsp:cNvSpPr/>
      </dsp:nvSpPr>
      <dsp:spPr>
        <a:xfrm>
          <a:off x="5422106" y="1754981"/>
          <a:ext cx="2464593" cy="1478756"/>
        </a:xfrm>
        <a:prstGeom prst="rect">
          <a:avLst/>
        </a:prstGeom>
        <a:solidFill>
          <a:schemeClr val="accent1">
            <a:lumMod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Livvic" panose="020B0604020202020204" charset="0"/>
            </a:rPr>
            <a:t>Makanan</a:t>
          </a:r>
          <a:r>
            <a:rPr lang="en-US" sz="2200" kern="1200" dirty="0">
              <a:latin typeface="Livvic" panose="020B0604020202020204" charset="0"/>
            </a:rPr>
            <a:t> &amp; </a:t>
          </a:r>
          <a:r>
            <a:rPr lang="en-US" sz="2200" kern="1200" dirty="0" err="1">
              <a:latin typeface="Livvic" panose="020B0604020202020204" charset="0"/>
            </a:rPr>
            <a:t>Pakaian</a:t>
          </a:r>
          <a:endParaRPr lang="en-US" sz="2200" kern="1200" dirty="0">
            <a:latin typeface="Livvic" panose="020B0604020202020204" charset="0"/>
          </a:endParaRPr>
        </a:p>
      </dsp:txBody>
      <dsp:txXfrm>
        <a:off x="5422106" y="1754981"/>
        <a:ext cx="2464593" cy="147875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40F91D-9054-428F-919C-ECC68BCD3565}">
      <dsp:nvSpPr>
        <dsp:cNvPr id="0" name=""/>
        <dsp:cNvSpPr/>
      </dsp:nvSpPr>
      <dsp:spPr>
        <a:xfrm>
          <a:off x="3271428" y="1349271"/>
          <a:ext cx="1774205" cy="1534759"/>
        </a:xfrm>
        <a:prstGeom prst="hexagon">
          <a:avLst>
            <a:gd name="adj" fmla="val 2857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err="1">
              <a:solidFill>
                <a:srgbClr val="6D1111"/>
              </a:solidFill>
              <a:latin typeface="Livvic" panose="020B0604020202020204" charset="0"/>
            </a:rPr>
            <a:t>Peradaban</a:t>
          </a:r>
          <a:r>
            <a:rPr lang="en-US" sz="1400" b="1" kern="1200" dirty="0">
              <a:solidFill>
                <a:srgbClr val="6D1111"/>
              </a:solidFill>
              <a:latin typeface="Livvic" panose="020B0604020202020204" charset="0"/>
            </a:rPr>
            <a:t> </a:t>
          </a:r>
          <a:r>
            <a:rPr lang="en-US" sz="1400" b="1" kern="1200" dirty="0" err="1">
              <a:solidFill>
                <a:srgbClr val="6D1111"/>
              </a:solidFill>
              <a:latin typeface="Livvic" panose="020B0604020202020204" charset="0"/>
            </a:rPr>
            <a:t>Melayu</a:t>
          </a:r>
          <a:r>
            <a:rPr lang="en-US" sz="1400" b="1" kern="1200" dirty="0">
              <a:solidFill>
                <a:srgbClr val="6D1111"/>
              </a:solidFill>
              <a:latin typeface="Livvic" panose="020B0604020202020204" charset="0"/>
            </a:rPr>
            <a:t> Islam</a:t>
          </a:r>
        </a:p>
      </dsp:txBody>
      <dsp:txXfrm>
        <a:off x="3565439" y="1603602"/>
        <a:ext cx="1186183" cy="1026097"/>
      </dsp:txXfrm>
    </dsp:sp>
    <dsp:sp modelId="{89D850C9-5687-45D0-9D7E-CF0A295B0677}">
      <dsp:nvSpPr>
        <dsp:cNvPr id="0" name=""/>
        <dsp:cNvSpPr/>
      </dsp:nvSpPr>
      <dsp:spPr>
        <a:xfrm>
          <a:off x="4382421" y="614992"/>
          <a:ext cx="669402" cy="576778"/>
        </a:xfrm>
        <a:prstGeom prst="hexagon">
          <a:avLst>
            <a:gd name="adj" fmla="val 28900"/>
            <a:gd name="vf" fmla="val 11547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F0E825A-93BA-4C8F-B087-4EF404E20C17}">
      <dsp:nvSpPr>
        <dsp:cNvPr id="0" name=""/>
        <dsp:cNvSpPr/>
      </dsp:nvSpPr>
      <dsp:spPr>
        <a:xfrm>
          <a:off x="3434858" y="-46593"/>
          <a:ext cx="1453948" cy="1257836"/>
        </a:xfrm>
        <a:prstGeom prst="hexagon">
          <a:avLst>
            <a:gd name="adj" fmla="val 28570"/>
            <a:gd name="vf" fmla="val 115470"/>
          </a:avLst>
        </a:prstGeom>
        <a:solidFill>
          <a:schemeClr val="accent5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>
              <a:latin typeface="Livvic" panose="020B0604020202020204" charset="0"/>
            </a:rPr>
            <a:t>Agama</a:t>
          </a:r>
        </a:p>
      </dsp:txBody>
      <dsp:txXfrm>
        <a:off x="3675808" y="161857"/>
        <a:ext cx="972048" cy="840936"/>
      </dsp:txXfrm>
    </dsp:sp>
    <dsp:sp modelId="{1DA41A5E-343C-4540-B579-8175D16232EE}">
      <dsp:nvSpPr>
        <dsp:cNvPr id="0" name=""/>
        <dsp:cNvSpPr/>
      </dsp:nvSpPr>
      <dsp:spPr>
        <a:xfrm>
          <a:off x="5163666" y="1693261"/>
          <a:ext cx="669402" cy="576778"/>
        </a:xfrm>
        <a:prstGeom prst="hexagon">
          <a:avLst>
            <a:gd name="adj" fmla="val 28900"/>
            <a:gd name="vf" fmla="val 11547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BE1ED4F-81C1-4CC1-B780-64CDCCA78B3F}">
      <dsp:nvSpPr>
        <dsp:cNvPr id="0" name=""/>
        <dsp:cNvSpPr/>
      </dsp:nvSpPr>
      <dsp:spPr>
        <a:xfrm>
          <a:off x="4743602" y="699274"/>
          <a:ext cx="1849698" cy="1257836"/>
        </a:xfrm>
        <a:prstGeom prst="hexagon">
          <a:avLst>
            <a:gd name="adj" fmla="val 28570"/>
            <a:gd name="vf" fmla="val 115470"/>
          </a:avLst>
        </a:prstGeom>
        <a:solidFill>
          <a:srgbClr val="FF000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err="1">
              <a:latin typeface="Livvic" panose="020B0604020202020204" charset="0"/>
            </a:rPr>
            <a:t>Kepercayaan</a:t>
          </a:r>
          <a:endParaRPr lang="en-US" sz="1200" b="1" kern="1200" dirty="0">
            <a:latin typeface="Livvic" panose="020B0604020202020204" charset="0"/>
          </a:endParaRPr>
        </a:p>
      </dsp:txBody>
      <dsp:txXfrm>
        <a:off x="5017531" y="885552"/>
        <a:ext cx="1301840" cy="885280"/>
      </dsp:txXfrm>
    </dsp:sp>
    <dsp:sp modelId="{441E1982-AA7B-4795-87F5-21EABFE2C433}">
      <dsp:nvSpPr>
        <dsp:cNvPr id="0" name=""/>
        <dsp:cNvSpPr/>
      </dsp:nvSpPr>
      <dsp:spPr>
        <a:xfrm>
          <a:off x="4620963" y="2910425"/>
          <a:ext cx="669402" cy="576778"/>
        </a:xfrm>
        <a:prstGeom prst="hexagon">
          <a:avLst>
            <a:gd name="adj" fmla="val 28900"/>
            <a:gd name="vf" fmla="val 11547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ECC8701-CF8E-420B-A36F-7F6C55CCB798}">
      <dsp:nvSpPr>
        <dsp:cNvPr id="0" name=""/>
        <dsp:cNvSpPr/>
      </dsp:nvSpPr>
      <dsp:spPr>
        <a:xfrm>
          <a:off x="4768298" y="2247973"/>
          <a:ext cx="1453948" cy="1257836"/>
        </a:xfrm>
        <a:prstGeom prst="hexagon">
          <a:avLst>
            <a:gd name="adj" fmla="val 28570"/>
            <a:gd name="vf" fmla="val 115470"/>
          </a:avLst>
        </a:prstGeom>
        <a:solidFill>
          <a:srgbClr val="CC0099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err="1">
              <a:latin typeface="Livvic" panose="020B0604020202020204" charset="0"/>
            </a:rPr>
            <a:t>Kesenian</a:t>
          </a:r>
          <a:endParaRPr lang="en-US" sz="1400" b="1" kern="1200" dirty="0">
            <a:latin typeface="Livvic" panose="020B0604020202020204" charset="0"/>
          </a:endParaRPr>
        </a:p>
      </dsp:txBody>
      <dsp:txXfrm>
        <a:off x="5009248" y="2456423"/>
        <a:ext cx="972048" cy="840936"/>
      </dsp:txXfrm>
    </dsp:sp>
    <dsp:sp modelId="{088D3AA0-6600-40CB-A6B4-317D3E17BC98}">
      <dsp:nvSpPr>
        <dsp:cNvPr id="0" name=""/>
        <dsp:cNvSpPr/>
      </dsp:nvSpPr>
      <dsp:spPr>
        <a:xfrm>
          <a:off x="3274730" y="3036771"/>
          <a:ext cx="669402" cy="576778"/>
        </a:xfrm>
        <a:prstGeom prst="hexagon">
          <a:avLst>
            <a:gd name="adj" fmla="val 28900"/>
            <a:gd name="vf" fmla="val 11547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F20798F-EF34-426E-96B3-6CED01EF3A01}">
      <dsp:nvSpPr>
        <dsp:cNvPr id="0" name=""/>
        <dsp:cNvSpPr/>
      </dsp:nvSpPr>
      <dsp:spPr>
        <a:xfrm>
          <a:off x="3342343" y="2929305"/>
          <a:ext cx="1643834" cy="1444209"/>
        </a:xfrm>
        <a:prstGeom prst="hexagon">
          <a:avLst>
            <a:gd name="adj" fmla="val 28570"/>
            <a:gd name="vf" fmla="val 115470"/>
          </a:avLst>
        </a:prstGeom>
        <a:solidFill>
          <a:srgbClr val="00602B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err="1">
              <a:latin typeface="Livvic" panose="020B0604020202020204" charset="0"/>
            </a:rPr>
            <a:t>Kebudayaan</a:t>
          </a:r>
          <a:endParaRPr lang="en-US" sz="1200" b="1" kern="1200" dirty="0">
            <a:latin typeface="Livvic" panose="020B0604020202020204" charset="0"/>
          </a:endParaRPr>
        </a:p>
      </dsp:txBody>
      <dsp:txXfrm>
        <a:off x="3617141" y="3170732"/>
        <a:ext cx="1094238" cy="961355"/>
      </dsp:txXfrm>
    </dsp:sp>
    <dsp:sp modelId="{06CBAD5F-5B40-4DB1-BF9B-4E0C7E72C1C6}">
      <dsp:nvSpPr>
        <dsp:cNvPr id="0" name=""/>
        <dsp:cNvSpPr/>
      </dsp:nvSpPr>
      <dsp:spPr>
        <a:xfrm>
          <a:off x="2480691" y="1958934"/>
          <a:ext cx="669402" cy="576778"/>
        </a:xfrm>
        <a:prstGeom prst="hexagon">
          <a:avLst>
            <a:gd name="adj" fmla="val 28900"/>
            <a:gd name="vf" fmla="val 11547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6B74317-D117-4F6A-A8F2-A44B35425B95}">
      <dsp:nvSpPr>
        <dsp:cNvPr id="0" name=""/>
        <dsp:cNvSpPr/>
      </dsp:nvSpPr>
      <dsp:spPr>
        <a:xfrm>
          <a:off x="2095228" y="2248838"/>
          <a:ext cx="1453948" cy="1257836"/>
        </a:xfrm>
        <a:prstGeom prst="hexagon">
          <a:avLst>
            <a:gd name="adj" fmla="val 28570"/>
            <a:gd name="vf" fmla="val 115470"/>
          </a:avLst>
        </a:prstGeom>
        <a:solidFill>
          <a:srgbClr val="0000CC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err="1">
              <a:latin typeface="Livvic" panose="020B0604020202020204" charset="0"/>
            </a:rPr>
            <a:t>Adab</a:t>
          </a:r>
          <a:endParaRPr lang="en-US" sz="1400" b="1" kern="1200" dirty="0">
            <a:latin typeface="Livvic" panose="020B0604020202020204" charset="0"/>
          </a:endParaRPr>
        </a:p>
      </dsp:txBody>
      <dsp:txXfrm>
        <a:off x="2336178" y="2457288"/>
        <a:ext cx="972048" cy="840936"/>
      </dsp:txXfrm>
    </dsp:sp>
    <dsp:sp modelId="{1C6EBDBC-2E2B-468E-A37A-177062F9B2C3}">
      <dsp:nvSpPr>
        <dsp:cNvPr id="0" name=""/>
        <dsp:cNvSpPr/>
      </dsp:nvSpPr>
      <dsp:spPr>
        <a:xfrm>
          <a:off x="2095228" y="725329"/>
          <a:ext cx="1453948" cy="1257836"/>
        </a:xfrm>
        <a:prstGeom prst="hexagon">
          <a:avLst>
            <a:gd name="adj" fmla="val 28570"/>
            <a:gd name="vf" fmla="val 115470"/>
          </a:avLst>
        </a:prstGeom>
        <a:solidFill>
          <a:srgbClr val="7030A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>
              <a:latin typeface="Livvic" panose="020B0604020202020204" charset="0"/>
            </a:rPr>
            <a:t>Cara </a:t>
          </a:r>
          <a:r>
            <a:rPr lang="en-US" sz="1400" b="1" kern="1200" dirty="0" err="1">
              <a:latin typeface="Livvic" panose="020B0604020202020204" charset="0"/>
            </a:rPr>
            <a:t>Hidup</a:t>
          </a:r>
          <a:endParaRPr lang="en-US" sz="1400" b="1" kern="1200" dirty="0">
            <a:latin typeface="Livvic" panose="020B0604020202020204" charset="0"/>
          </a:endParaRPr>
        </a:p>
      </dsp:txBody>
      <dsp:txXfrm>
        <a:off x="2336178" y="933779"/>
        <a:ext cx="972048" cy="84093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2">
  <dgm:title val=""/>
  <dgm:desc val=""/>
  <dgm:catLst>
    <dgm:cat type="cycle" pri="1000"/>
    <dgm:cat type="convert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op="equ" fact="0.25"/>
      <dgm:constr type="sibSp" refType="w" refFor="ch" refPtType="node" fact="0.5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  <dgm:choose name="Name9">
        <dgm:if name="Name10" axis="par ch" ptType="doc node" func="cnt" op="gt" val="1">
          <dgm:forEach name="sibTransForEach" axis="followSib" ptType="sibTrans" hideLastTrans="0" cnt="1">
            <dgm:layoutNode name="sibTrans">
              <dgm:choose name="Name11">
                <dgm:if name="Name12" axis="par ch" ptType="doc node" func="cnt" op="lt" val="3">
                  <dgm:alg type="conn">
                    <dgm:param type="begPts" val="radial"/>
                    <dgm:param type="endPts" val="radial"/>
                  </dgm:alg>
                </dgm:if>
                <dgm:else name="Name13">
                  <dgm:alg type="conn">
                    <dgm:param type="begPts" val="auto"/>
                    <dgm:param type="endPts" val="auto"/>
                  </dgm:alg>
                </dgm:else>
              </dgm:choose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1.35"/>
                <dgm:constr type="connDist"/>
                <dgm:constr type="w" for="ch" refType="connDist" fact="0.45"/>
                <dgm:constr type="h" for="ch" refType="h"/>
              </dgm:constrLst>
              <dgm:ruleLst/>
              <dgm:layoutNode name="connectorText">
                <dgm:alg type="tx">
                  <dgm:param type="autoTxRot" val="grav"/>
                </dgm:alg>
                <dgm:shape xmlns:r="http://schemas.openxmlformats.org/officeDocument/2006/relationships" type="conn" r:blip="" hideGeom="1">
                  <dgm:adjLst/>
                </dgm:shape>
                <dgm:presOf axis="self"/>
                <dgm:constrLst>
                  <dgm:constr type="lMarg"/>
                  <dgm:constr type="rMarg"/>
                  <dgm:constr type="tMarg"/>
                  <dgm:constr type="bMarg"/>
                </dgm:constrLst>
                <dgm:ruleLst>
                  <dgm:rule type="primFontSz" val="5" fact="NaN" max="NaN"/>
                </dgm:ruleLst>
              </dgm:layoutNode>
            </dgm:layoutNode>
          </dgm:forEach>
        </dgm:if>
        <dgm:else name="Name14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11/layout/HexagonRadial">
  <dgm:title val="Hexagon Radial"/>
  <dgm:desc val="Use to show a sequential process that relates to a central idea or theme. Limited to six Level 2 shapes. Works best with small amounts of text. Unused text does not appear, but remains available if you switch layouts."/>
  <dgm:catLst>
    <dgm:cat type="cycle" pri="8500"/>
    <dgm:cat type="officeonline" pri="90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  <dgm:pt modelId="15">
          <dgm:prSet phldr="1"/>
        </dgm:pt>
        <dgm:pt modelId="16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  <dgm:cxn modelId="80" srcId="10" destId="14" srcOrd="0" destOrd="0"/>
        <dgm:cxn modelId="90" srcId="10" destId="15" srcOrd="0" destOrd="0"/>
        <dgm:cxn modelId="100" srcId="10" destId="16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  <dgm:pt modelId="15">
          <dgm:prSet phldr="1"/>
        </dgm:pt>
        <dgm:pt modelId="16">
          <dgm:prSet phldr="1"/>
        </dgm:pt>
      </dgm:ptLst>
      <dgm:cxnLst>
        <dgm:cxn modelId="40" srcId="0" destId="10" srcOrd="0" destOrd="0"/>
        <dgm:cxn modelId="50" srcId="10" destId="11" srcOrd="0" destOrd="0"/>
        <dgm:cxn modelId="60" srcId="10" destId="12" srcOrd="0" destOrd="0"/>
        <dgm:cxn modelId="70" srcId="10" destId="13" srcOrd="0" destOrd="0"/>
        <dgm:cxn modelId="80" srcId="10" destId="14" srcOrd="0" destOrd="0"/>
        <dgm:cxn modelId="90" srcId="10" destId="15" srcOrd="0" destOrd="0"/>
        <dgm:cxn modelId="100" srcId="10" destId="16" srcOrd="0" destOrd="0"/>
      </dgm:cxnLst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st="1 1" cnt="1 0" func="cnt" op="equ" val="0">
            <dgm:alg type="composite">
              <dgm:param type="ar" val="1.156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5" axis="ch ch" ptType="node node" st="1 1" cnt="1 0" func="cnt" op="lte" val="1">
            <dgm:alg type="composite">
              <dgm:param type="ar" val="1.36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l" for="ch" forName="Accent1" refType="w" fact="0.1685"/>
              <dgm:constr type="t" for="ch" forName="Accent1" refType="h" fact="0.2946"/>
              <dgm:constr type="w" for="ch" forName="Accent1" refType="w" fact="0.462"/>
              <dgm:constr type="h" for="ch" forName="Accent1" refType="h" fact="0.5472"/>
              <dgm:constr type="l" for="ch" forName="Parent" refType="w" fact="0"/>
              <dgm:constr type="t" for="ch" forName="Parent" refType="h" fact="0.2885"/>
              <dgm:constr type="w" for="ch" forName="Parent" refType="w" fact="0.6013"/>
              <dgm:constr type="h" for="ch" forName="Parent" refType="h" fact="0.7115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5831"/>
            </dgm:constrLst>
          </dgm:if>
          <dgm:if name="Name6" axis="ch ch" ptType="node node" st="1 1" cnt="1 0" func="cnt" op="equ" val="2">
            <dgm:alg type="composite">
              <dgm:param type="ar" val="1.0619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l" for="ch" forName="Accent2" refType="w" fact="0.6413"/>
              <dgm:constr type="t" for="ch" forName="Accent2" refType="h" fact="0.3477"/>
              <dgm:constr type="w" for="ch" forName="Accent2" refType="w" fact="0.2269"/>
              <dgm:constr type="h" for="ch" forName="Accent2" refType="h" fact="0.2076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Parent" refType="w" fact="0"/>
              <dgm:constr type="t" for="ch" forName="Parent" refType="h" fact="0.2239"/>
              <dgm:constr type="w" for="ch" forName="Parent" refType="w" fact="0.6013"/>
              <dgm:constr type="h" for="ch" forName="Parent" refType="h" fact="0.5523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4527"/>
              <dgm:constr type="l" for="ch" forName="Child2" refType="w" fact="0.5073"/>
              <dgm:constr type="t" for="ch" forName="Child2" refType="h" fact="0.5473"/>
              <dgm:constr type="w" for="ch" forName="Child2" refType="w" fact="0.4927"/>
              <dgm:constr type="h" for="ch" forName="Child2" refType="h" fact="0.4527"/>
            </dgm:constrLst>
          </dgm:if>
          <dgm:if name="Name7" axis="ch ch" ptType="node node" st="1 1" cnt="1 0" func="cnt" op="equ" val="3">
            <dgm:alg type="composite">
              <dgm:param type="ar" val="0.8305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Accent3" refType="w" fact="0.4573"/>
              <dgm:constr type="t" for="ch" forName="Accent3" refType="h" fact="0.6145"/>
              <dgm:constr type="w" for="ch" forName="Accent3" refType="w" fact="0.2269"/>
              <dgm:constr type="h" for="ch" forName="Accent3" refType="h" fact="0.1623"/>
              <dgm:constr type="l" for="ch" forName="Accent2" refType="w" fact="0.6413"/>
              <dgm:constr type="t" for="ch" forName="Accent2" refType="h" fact="0.2719"/>
              <dgm:constr type="w" for="ch" forName="Accent2" refType="w" fact="0.2269"/>
              <dgm:constr type="h" for="ch" forName="Accent2" refType="h" fact="0.162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3" refType="w" fact="0.0554"/>
              <dgm:constr type="t" for="ch" forName="Child3" refType="h" fact="0.646"/>
              <dgm:constr type="w" for="ch" forName="Child3" refType="w" fact="0.4927"/>
              <dgm:constr type="h" for="ch" forName="Child3" refType="h" fact="0.354"/>
              <dgm:constr type="l" for="ch" forName="Parent" refType="w" fact="0"/>
              <dgm:constr type="t" for="ch" forName="Parent" refType="h" fact="0.1751"/>
              <dgm:constr type="w" for="ch" forName="Parent" refType="w" fact="0.6013"/>
              <dgm:constr type="h" for="ch" forName="Parent" refType="h" fact="0.4319"/>
              <dgm:constr type="l" for="ch" forName="Child1" refType="w" fact="0.5073"/>
              <dgm:constr type="t" for="ch" forName="Child1" refType="h" fact="0"/>
              <dgm:constr type="w" for="ch" forName="Child1" refType="w" fact="0.4927"/>
              <dgm:constr type="h" for="ch" forName="Child1" refType="h" fact="0.354"/>
              <dgm:constr type="l" for="ch" forName="Child2" refType="w" fact="0.5073"/>
              <dgm:constr type="t" for="ch" forName="Child2" refType="h" fact="0.428"/>
              <dgm:constr type="w" for="ch" forName="Child2" refType="w" fact="0.4927"/>
              <dgm:constr type="h" for="ch" forName="Child2" refType="h" fact="0.354"/>
            </dgm:constrLst>
          </dgm:if>
          <dgm:if name="Name8" axis="ch ch" ptType="node node" st="1 1" cnt="1 0" func="cnt" op="equ" val="4">
            <dgm:alg type="composite">
              <dgm:param type="ar" val="0.682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Accent4" refType="w" fact="0.4573"/>
              <dgm:constr type="t" for="ch" forName="Accent4" refType="h" fact="0.6834"/>
              <dgm:constr type="w" for="ch" forName="Accent4" refType="w" fact="0.2269"/>
              <dgm:constr type="h" for="ch" forName="Accent4" refType="h" fact="0.1333"/>
              <dgm:constr type="l" for="ch" forName="Accent3" refType="w" fact="0.6413"/>
              <dgm:constr type="t" for="ch" forName="Accent3" refType="h" fact="0.4021"/>
              <dgm:constr type="w" for="ch" forName="Accent3" refType="w" fact="0.2269"/>
              <dgm:constr type="h" for="ch" forName="Accent3" refType="h" fact="0.1333"/>
              <dgm:constr type="l" for="ch" forName="Accent2" refType="w" fact="0.3765"/>
              <dgm:constr type="t" for="ch" forName="Accent2" refType="h" fact="0.1529"/>
              <dgm:constr type="w" for="ch" forName="Accent2" refType="w" fact="0.2269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0554"/>
              <dgm:constr type="t" for="ch" forName="Child4" refType="h" fact="0.7093"/>
              <dgm:constr type="w" for="ch" forName="Child4" refType="w" fact="0.4927"/>
              <dgm:constr type="h" for="ch" forName="Child4" refType="h" fact="0.2907"/>
              <dgm:constr type="l" for="ch" forName="Parent" refType="w" fact="0"/>
              <dgm:constr type="t" for="ch" forName="Parent" refType="h" fact="0.3226"/>
              <dgm:constr type="w" for="ch" forName="Parent" refType="w" fact="0.6013"/>
              <dgm:constr type="h" for="ch" forName="Parent" refType="h" fact="0.3547"/>
              <dgm:constr type="l" for="ch" forName="Child2" refType="w" fact="0.5073"/>
              <dgm:constr type="t" for="ch" forName="Child2" refType="h" fact="0.1788"/>
              <dgm:constr type="w" for="ch" forName="Child2" refType="w" fact="0.4927"/>
              <dgm:constr type="h" for="ch" forName="Child2" refType="h" fact="0.2907"/>
              <dgm:constr type="l" for="ch" forName="Child3" refType="w" fact="0.5073"/>
              <dgm:constr type="t" for="ch" forName="Child3" refType="h" fact="0.5303"/>
              <dgm:constr type="w" for="ch" forName="Child3" refType="w" fact="0.4927"/>
              <dgm:constr type="h" for="ch" forName="Child3" refType="h" fact="0.2907"/>
              <dgm:constr type="l" for="ch" forName="Child1" refType="w" fact="0.0554"/>
              <dgm:constr type="t" for="ch" forName="Child1" refType="h" fact="0"/>
              <dgm:constr type="w" for="ch" forName="Child1" refType="w" fact="0.4927"/>
              <dgm:constr type="h" for="ch" forName="Child1" refType="h" fact="0.2907"/>
            </dgm:constrLst>
          </dgm:if>
          <dgm:if name="Name9" axis="ch ch" ptType="node node" st="1 1" cnt="1 0" func="cnt" op="equ" val="5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Accent5" refType="w" fact="0.2858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l" for="ch" forName="Accent4" refType="w" fact="0.612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l" for="ch" forName="Accent3" refType="w" fact="0.743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l" for="ch" forName="Accent2" refType="w" fact="0.5542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3246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l" for="ch" forName="Parent" refType="w" fact="0.28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l" for="ch" forName="Child2" refType="w" fact="0.6477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l" for="ch" forName="Child3" refType="w" fact="0.6477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l" for="ch" forName="Child5" refType="w" fact="0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l" for="ch" forName="Child1" refType="w" fact="0.3246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if>
          <dgm:else name="Name10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6" refType="primFontSz" refFor="des" refForName="Parent" op="lte"/>
              <dgm:constr type="primFontSz" for="des" forName="Child7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ptType="node" op="equ" val="65"/>
              <dgm:constr type="l" for="ch" forName="Accent6" refType="w" fact="0.0934"/>
              <dgm:constr type="t" for="ch" forName="Accent6" refType="h" fact="0.4635"/>
              <dgm:constr type="w" for="ch" forName="Accent6" refType="w" fact="0.1622"/>
              <dgm:constr type="h" for="ch" forName="Accent6" refType="h" fact="0.1333"/>
              <dgm:constr type="l" for="ch" forName="Accent5" refType="w" fact="0.2858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l" for="ch" forName="Accent4" refType="w" fact="0.612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l" for="ch" forName="Accent3" refType="w" fact="0.743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l" for="ch" forName="Accent2" refType="w" fact="0.5542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l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l" for="ch" forName="Child4" refType="w" fact="0.3246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l" for="ch" forName="Parent" refType="w" fact="0.28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l" for="ch" forName="Child2" refType="w" fact="0.6477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l" for="ch" forName="Child3" refType="w" fact="0.6477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l" for="ch" forName="Child5" refType="w" fact="0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l" for="ch" forName="Child6" refType="w" fact="0"/>
              <dgm:constr type="t" for="ch" forName="Child6" refType="h" fact="0.1784"/>
              <dgm:constr type="w" for="ch" forName="Child6" refType="w" fact="0.3523"/>
              <dgm:constr type="h" for="ch" forName="Child6" refType="h" fact="0.2907"/>
              <dgm:constr type="l" for="ch" forName="Child1" refType="w" fact="0.3246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else>
        </dgm:choose>
      </dgm:if>
      <dgm:else name="Name11">
        <dgm:choose name="Name12">
          <dgm:if name="Name13" axis="ch ch" ptType="node node" st="1 1" cnt="1 0" func="cnt" op="equ" val="0">
            <dgm:alg type="composite">
              <dgm:param type="ar" val="1.156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14" axis="ch ch" ptType="node node" st="1 1" cnt="1 0" func="cnt" op="lte" val="1">
            <dgm:alg type="composite">
              <dgm:param type="ar" val="1.36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r" for="ch" forName="Accent1" refType="w" fact="0.8315"/>
              <dgm:constr type="t" for="ch" forName="Accent1" refType="h" fact="0.2946"/>
              <dgm:constr type="w" for="ch" forName="Accent1" refType="w" fact="0.462"/>
              <dgm:constr type="h" for="ch" forName="Accent1" refType="h" fact="0.5472"/>
              <dgm:constr type="r" for="ch" forName="Parent" refType="w"/>
              <dgm:constr type="t" for="ch" forName="Parent" refType="h" fact="0.2885"/>
              <dgm:constr type="w" for="ch" forName="Parent" refType="w" fact="0.6013"/>
              <dgm:constr type="h" for="ch" forName="Parent" refType="h" fact="0.7115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5831"/>
            </dgm:constrLst>
          </dgm:if>
          <dgm:if name="Name15" axis="ch ch" ptType="node node" st="1 1" cnt="1 0" func="cnt" op="equ" val="2">
            <dgm:alg type="composite">
              <dgm:param type="ar" val="1.0619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r" for="ch" forName="Accent2" refType="w" fact="0.3587"/>
              <dgm:constr type="t" for="ch" forName="Accent2" refType="h" fact="0.3477"/>
              <dgm:constr type="w" for="ch" forName="Accent2" refType="w" fact="0.2269"/>
              <dgm:constr type="h" for="ch" forName="Accent2" refType="h" fact="0.2076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Parent" refType="w"/>
              <dgm:constr type="t" for="ch" forName="Parent" refType="h" fact="0.2239"/>
              <dgm:constr type="w" for="ch" forName="Parent" refType="w" fact="0.6013"/>
              <dgm:constr type="h" for="ch" forName="Parent" refType="h" fact="0.5523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4527"/>
              <dgm:constr type="r" for="ch" forName="Child2" refType="w" fact="0.5073"/>
              <dgm:constr type="t" for="ch" forName="Child2" refType="h" fact="0.5473"/>
              <dgm:constr type="w" for="ch" forName="Child2" refType="w" fact="0.4927"/>
              <dgm:constr type="h" for="ch" forName="Child2" refType="h" fact="0.4527"/>
            </dgm:constrLst>
          </dgm:if>
          <dgm:if name="Name16" axis="ch ch" ptType="node node" st="1 1" cnt="1 0" func="cnt" op="equ" val="3">
            <dgm:alg type="composite">
              <dgm:param type="ar" val="0.8305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Accent3" refType="w" fact="0.5427"/>
              <dgm:constr type="t" for="ch" forName="Accent3" refType="h" fact="0.6145"/>
              <dgm:constr type="w" for="ch" forName="Accent3" refType="w" fact="0.2269"/>
              <dgm:constr type="h" for="ch" forName="Accent3" refType="h" fact="0.1623"/>
              <dgm:constr type="r" for="ch" forName="Accent2" refType="w" fact="0.3587"/>
              <dgm:constr type="t" for="ch" forName="Accent2" refType="h" fact="0.2719"/>
              <dgm:constr type="w" for="ch" forName="Accent2" refType="w" fact="0.2269"/>
              <dgm:constr type="h" for="ch" forName="Accent2" refType="h" fact="0.162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3" refType="w" fact="0.9446"/>
              <dgm:constr type="t" for="ch" forName="Child3" refType="h" fact="0.646"/>
              <dgm:constr type="w" for="ch" forName="Child3" refType="w" fact="0.4927"/>
              <dgm:constr type="h" for="ch" forName="Child3" refType="h" fact="0.354"/>
              <dgm:constr type="r" for="ch" forName="Parent" refType="w"/>
              <dgm:constr type="t" for="ch" forName="Parent" refType="h" fact="0.1751"/>
              <dgm:constr type="w" for="ch" forName="Parent" refType="w" fact="0.6013"/>
              <dgm:constr type="h" for="ch" forName="Parent" refType="h" fact="0.4319"/>
              <dgm:constr type="r" for="ch" forName="Child1" refType="w" fact="0.4927"/>
              <dgm:constr type="t" for="ch" forName="Child1" refType="h" fact="0"/>
              <dgm:constr type="w" for="ch" forName="Child1" refType="w" fact="0.4927"/>
              <dgm:constr type="h" for="ch" forName="Child1" refType="h" fact="0.354"/>
              <dgm:constr type="r" for="ch" forName="Child2" refType="w" fact="0.4927"/>
              <dgm:constr type="t" for="ch" forName="Child2" refType="h" fact="0.428"/>
              <dgm:constr type="w" for="ch" forName="Child2" refType="w" fact="0.4927"/>
              <dgm:constr type="h" for="ch" forName="Child2" refType="h" fact="0.354"/>
            </dgm:constrLst>
          </dgm:if>
          <dgm:if name="Name17" axis="ch ch" ptType="node node" st="1 1" cnt="1 0" func="cnt" op="equ" val="4">
            <dgm:alg type="composite">
              <dgm:param type="ar" val="0.682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Accent4" refType="w" fact="0.5427"/>
              <dgm:constr type="t" for="ch" forName="Accent4" refType="h" fact="0.6834"/>
              <dgm:constr type="w" for="ch" forName="Accent4" refType="w" fact="0.2269"/>
              <dgm:constr type="h" for="ch" forName="Accent4" refType="h" fact="0.1333"/>
              <dgm:constr type="r" for="ch" forName="Accent3" refType="w" fact="0.3587"/>
              <dgm:constr type="t" for="ch" forName="Accent3" refType="h" fact="0.4021"/>
              <dgm:constr type="w" for="ch" forName="Accent3" refType="w" fact="0.2269"/>
              <dgm:constr type="h" for="ch" forName="Accent3" refType="h" fact="0.1333"/>
              <dgm:constr type="r" for="ch" forName="Accent2" refType="w" fact="0.6235"/>
              <dgm:constr type="t" for="ch" forName="Accent2" refType="h" fact="0.1529"/>
              <dgm:constr type="w" for="ch" forName="Accent2" refType="w" fact="0.2269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9446"/>
              <dgm:constr type="t" for="ch" forName="Child4" refType="h" fact="0.7093"/>
              <dgm:constr type="w" for="ch" forName="Child4" refType="w" fact="0.4927"/>
              <dgm:constr type="h" for="ch" forName="Child4" refType="h" fact="0.2907"/>
              <dgm:constr type="r" for="ch" forName="Parent" refType="w"/>
              <dgm:constr type="t" for="ch" forName="Parent" refType="h" fact="0.3226"/>
              <dgm:constr type="w" for="ch" forName="Parent" refType="w" fact="0.6013"/>
              <dgm:constr type="h" for="ch" forName="Parent" refType="h" fact="0.3547"/>
              <dgm:constr type="r" for="ch" forName="Child2" refType="w" fact="0.4927"/>
              <dgm:constr type="t" for="ch" forName="Child2" refType="h" fact="0.1788"/>
              <dgm:constr type="w" for="ch" forName="Child2" refType="w" fact="0.4927"/>
              <dgm:constr type="h" for="ch" forName="Child2" refType="h" fact="0.2907"/>
              <dgm:constr type="r" for="ch" forName="Child3" refType="w" fact="0.4927"/>
              <dgm:constr type="t" for="ch" forName="Child3" refType="h" fact="0.5303"/>
              <dgm:constr type="w" for="ch" forName="Child3" refType="w" fact="0.4927"/>
              <dgm:constr type="h" for="ch" forName="Child3" refType="h" fact="0.2907"/>
              <dgm:constr type="r" for="ch" forName="Child1" refType="w" fact="0.9446"/>
              <dgm:constr type="t" for="ch" forName="Child1" refType="h" fact="0"/>
              <dgm:constr type="w" for="ch" forName="Child1" refType="w" fact="0.4927"/>
              <dgm:constr type="h" for="ch" forName="Child1" refType="h" fact="0.2907"/>
            </dgm:constrLst>
          </dgm:if>
          <dgm:if name="Name18" axis="ch ch" ptType="node node" st="1 1" cnt="1 0" func="cnt" op="equ" val="5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Accent5" refType="w" fact="0.7142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r" for="ch" forName="Accent4" refType="w" fact="0.388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r" for="ch" forName="Accent3" refType="w" fact="0.256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r" for="ch" forName="Accent2" refType="w" fact="0.4458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6754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r" for="ch" forName="Parent" refType="w" fact="0.71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r" for="ch" forName="Child2" refType="w" fact="0.3523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r" for="ch" forName="Child3" refType="w" fact="0.3523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r" for="ch" forName="Child5" refType="w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r" for="ch" forName="Child1" refType="w" fact="0.6754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if>
          <dgm:else name="Name19">
            <dgm:alg type="composite">
              <dgm:param type="ar" val="0.9538"/>
            </dgm:alg>
            <dgm:constrLst>
              <dgm:constr type="primFontSz" for="des" forName="Parent" val="65"/>
              <dgm:constr type="primFontSz" for="des" forName="Child1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5" refType="primFontSz" refFor="des" refForName="Parent" op="lte"/>
              <dgm:constr type="primFontSz" for="des" forName="Child6" refType="primFontSz" refFor="des" refForName="Parent" op="lte"/>
              <dgm:constr type="primFontSz" for="des" forName="Child7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ptType="node" op="equ" val="65"/>
              <dgm:constr type="r" for="ch" forName="Accent6" refType="w" fact="0.9066"/>
              <dgm:constr type="t" for="ch" forName="Accent6" refType="h" fact="0.4635"/>
              <dgm:constr type="w" for="ch" forName="Accent6" refType="w" fact="0.1622"/>
              <dgm:constr type="h" for="ch" forName="Accent6" refType="h" fact="0.1333"/>
              <dgm:constr type="r" for="ch" forName="Accent5" refType="w" fact="0.7142"/>
              <dgm:constr type="t" for="ch" forName="Accent5" refType="h" fact="0.7126"/>
              <dgm:constr type="w" for="ch" forName="Accent5" refType="w" fact="0.1622"/>
              <dgm:constr type="h" for="ch" forName="Accent5" refType="h" fact="0.1333"/>
              <dgm:constr type="r" for="ch" forName="Accent4" refType="w" fact="0.388"/>
              <dgm:constr type="t" for="ch" forName="Accent4" refType="h" fact="0.6834"/>
              <dgm:constr type="w" for="ch" forName="Accent4" refType="w" fact="0.1622"/>
              <dgm:constr type="h" for="ch" forName="Accent4" refType="h" fact="0.1333"/>
              <dgm:constr type="r" for="ch" forName="Accent3" refType="w" fact="0.2565"/>
              <dgm:constr type="t" for="ch" forName="Accent3" refType="h" fact="0.4021"/>
              <dgm:constr type="w" for="ch" forName="Accent3" refType="w" fact="0.1622"/>
              <dgm:constr type="h" for="ch" forName="Accent3" refType="h" fact="0.1333"/>
              <dgm:constr type="r" for="ch" forName="Accent2" refType="w" fact="0.4458"/>
              <dgm:constr type="t" for="ch" forName="Accent2" refType="h" fact="0.1529"/>
              <dgm:constr type="w" for="ch" forName="Accent2" refType="w" fact="0.1622"/>
              <dgm:constr type="h" for="ch" forName="Accent2" refType="h" fact="0.1333"/>
              <dgm:constr type="r" for="ch" forName="Accent1" refType="w" fact="0"/>
              <dgm:constr type="t" for="ch" forName="Accent1" refType="h" fact="0"/>
              <dgm:constr type="w" for="ch" forName="Accent1" refType="w" fact="0"/>
              <dgm:constr type="h" for="ch" forName="Accent1" refType="h" fact="0"/>
              <dgm:constr type="r" for="ch" forName="Child4" refType="w" fact="0.6754"/>
              <dgm:constr type="t" for="ch" forName="Child4" refType="h" fact="0.7093"/>
              <dgm:constr type="w" for="ch" forName="Child4" refType="w" fact="0.3523"/>
              <dgm:constr type="h" for="ch" forName="Child4" refType="h" fact="0.2907"/>
              <dgm:constr type="r" for="ch" forName="Parent" refType="w" fact="0.715"/>
              <dgm:constr type="t" for="ch" forName="Parent" refType="h" fact="0.3226"/>
              <dgm:constr type="w" for="ch" forName="Parent" refType="w" fact="0.4299"/>
              <dgm:constr type="h" for="ch" forName="Parent" refType="h" fact="0.3547"/>
              <dgm:constr type="r" for="ch" forName="Child2" refType="w" fact="0.3523"/>
              <dgm:constr type="t" for="ch" forName="Child2" refType="h" fact="0.1788"/>
              <dgm:constr type="w" for="ch" forName="Child2" refType="w" fact="0.3523"/>
              <dgm:constr type="h" for="ch" forName="Child2" refType="h" fact="0.2907"/>
              <dgm:constr type="r" for="ch" forName="Child3" refType="w" fact="0.3523"/>
              <dgm:constr type="t" for="ch" forName="Child3" refType="h" fact="0.5303"/>
              <dgm:constr type="w" for="ch" forName="Child3" refType="w" fact="0.3523"/>
              <dgm:constr type="h" for="ch" forName="Child3" refType="h" fact="0.2907"/>
              <dgm:constr type="r" for="ch" forName="Child5" refType="w"/>
              <dgm:constr type="t" for="ch" forName="Child5" refType="h" fact="0.5305"/>
              <dgm:constr type="w" for="ch" forName="Child5" refType="w" fact="0.3523"/>
              <dgm:constr type="h" for="ch" forName="Child5" refType="h" fact="0.2907"/>
              <dgm:constr type="r" for="ch" forName="Child6" refType="w"/>
              <dgm:constr type="t" for="ch" forName="Child6" refType="h" fact="0.1784"/>
              <dgm:constr type="w" for="ch" forName="Child6" refType="w" fact="0.3523"/>
              <dgm:constr type="h" for="ch" forName="Child6" refType="h" fact="0.2907"/>
              <dgm:constr type="r" for="ch" forName="Child1" refType="w" fact="0.6754"/>
              <dgm:constr type="t" for="ch" forName="Child1" refType="h" fact="0"/>
              <dgm:constr type="w" for="ch" forName="Child1" refType="w" fact="0.3523"/>
              <dgm:constr type="h" for="ch" forName="Child1" refType="h" fact="0.2907"/>
            </dgm:constrLst>
          </dgm:else>
        </dgm:choose>
      </dgm:else>
    </dgm:choose>
    <dgm:forEach name="wrapper" axis="self" ptType="parTrans">
      <dgm:forEach name="accentRepeat" axis="self">
        <dgm:layoutNode name="Accent" styleLbl="bgShp">
          <dgm:alg type="sp"/>
          <dgm:shape xmlns:r="http://schemas.openxmlformats.org/officeDocument/2006/relationships" type="hexagon" r:blip="" zOrderOff="-2">
            <dgm:adjLst>
              <dgm:adj idx="1" val="0.289"/>
              <dgm:adj idx="2" val="1.1547"/>
            </dgm:adjLst>
          </dgm:shape>
          <dgm:presOf/>
        </dgm:layoutNode>
      </dgm:forEach>
    </dgm:forEach>
    <dgm:forEach name="Name20" axis="ch" ptType="node" cnt="1">
      <dgm:layoutNode name="Parent" styleLbl="node0">
        <dgm:varLst>
          <dgm:chMax val="6"/>
          <dgm:chPref val="6"/>
        </dgm:varLst>
        <dgm:alg type="tx"/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self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1" axis="ch ch" ptType="node node" st="1 1" cnt="1 1">
      <dgm:layoutNode name="Accent1">
        <dgm:alg type="sp"/>
        <dgm:shape xmlns:r="http://schemas.openxmlformats.org/officeDocument/2006/relationships" r:blip="" zOrderOff="-2">
          <dgm:adjLst/>
        </dgm:shape>
        <dgm:presOf/>
        <dgm:constrLst/>
        <dgm:forEach name="Name22" ref="accentRepeat"/>
      </dgm:layoutNode>
      <dgm:layoutNode name="Child1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3" axis="ch ch" ptType="node node" st="1 2" cnt="1 1">
      <dgm:layoutNode name="Accent2">
        <dgm:alg type="sp"/>
        <dgm:shape xmlns:r="http://schemas.openxmlformats.org/officeDocument/2006/relationships" r:blip="" zOrderOff="-2">
          <dgm:adjLst/>
        </dgm:shape>
        <dgm:presOf/>
        <dgm:constrLst/>
        <dgm:forEach name="Name24" ref="accentRepeat"/>
      </dgm:layoutNode>
      <dgm:layoutNode name="Child2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5" axis="ch ch" ptType="node node" st="1 3" cnt="1 1">
      <dgm:layoutNode name="Accent3">
        <dgm:alg type="sp"/>
        <dgm:shape xmlns:r="http://schemas.openxmlformats.org/officeDocument/2006/relationships" r:blip="" zOrderOff="-2">
          <dgm:adjLst/>
        </dgm:shape>
        <dgm:presOf/>
        <dgm:constrLst/>
        <dgm:forEach name="Name26" ref="accentRepeat"/>
      </dgm:layoutNode>
      <dgm:layoutNode name="Child3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7" axis="ch ch" ptType="node node" st="1 4" cnt="1 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28" ref="accentRepeat"/>
      </dgm:layoutNode>
      <dgm:layoutNode name="Child4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29" axis="ch ch" ptType="node node" st="1 5" cnt="1 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30" ref="accentRepeat"/>
      </dgm:layoutNode>
      <dgm:layoutNode name="Child5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1" axis="ch ch" ptType="node node" st="1 6" cnt="1 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32" ref="accentRepeat"/>
      </dgm:layoutNode>
      <dgm:layoutNode name="Child6" styleLbl="node1">
        <dgm:varLst>
          <dgm:chMax val="0"/>
          <dgm:chPref val="0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hexagon" r:blip="">
          <dgm:adjLst>
            <dgm:adj idx="1" val="0.2857"/>
            <dgm:adj idx="2" val="1.1547"/>
          </dgm:adjLst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6" name="Google Shape;8666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67" name="Google Shape;8667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40830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6" name="Google Shape;8666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67" name="Google Shape;8667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71725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MY" dirty="0"/>
          </a:p>
        </p:txBody>
      </p:sp>
    </p:spTree>
    <p:extLst>
      <p:ext uri="{BB962C8B-B14F-4D97-AF65-F5344CB8AC3E}">
        <p14:creationId xmlns:p14="http://schemas.microsoft.com/office/powerpoint/2010/main" val="13823698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0" name="Google Shape;10840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41" name="Google Shape;10841;p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0" name="Google Shape;11030;g140453b1d85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031" name="Google Shape;11031;g140453b1d85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1" name="Google Shape;261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-US"/>
              <a:t>Perlu sentiasa ingatkan para pelajar bahawa Kehadiran adalah perkara penting untuk melayakkan pelajar dinilai melalui PB.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-US"/>
              <a:t>Manakala Penilaian Sumatif, pensyarah boleh memberi bayangan awal Penilaian yang akan pelajar terima sebagai persediaan kepada para pelajar untuk kekal fokus dengan sesi PdP yang dijalankan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8" name="Google Shape;8508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09" name="Google Shape;8509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6" name="Google Shape;8666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67" name="Google Shape;8667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5" name="Google Shape;18345;gb1a8945be4_0_7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46" name="Google Shape;18346;gb1a8945be4_0_7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13905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 err="1"/>
              <a:t>Teori</a:t>
            </a:r>
            <a:r>
              <a:rPr lang="en-US" baseline="0" dirty="0"/>
              <a:t> </a:t>
            </a:r>
            <a:r>
              <a:rPr lang="en-US" baseline="0" dirty="0" err="1"/>
              <a:t>pertama</a:t>
            </a:r>
            <a:r>
              <a:rPr lang="en-US" baseline="0" dirty="0"/>
              <a:t> </a:t>
            </a:r>
            <a:r>
              <a:rPr lang="en-US" baseline="0" dirty="0" err="1"/>
              <a:t>kedatangan</a:t>
            </a:r>
            <a:r>
              <a:rPr lang="en-US" baseline="0" dirty="0"/>
              <a:t> Islam </a:t>
            </a:r>
            <a:r>
              <a:rPr lang="en-US" baseline="0" dirty="0" err="1"/>
              <a:t>ke</a:t>
            </a:r>
            <a:r>
              <a:rPr lang="en-US" baseline="0" dirty="0"/>
              <a:t> </a:t>
            </a:r>
            <a:r>
              <a:rPr lang="en-US" baseline="0" dirty="0" err="1"/>
              <a:t>Alam</a:t>
            </a:r>
            <a:r>
              <a:rPr lang="en-US" baseline="0" dirty="0"/>
              <a:t> </a:t>
            </a:r>
            <a:r>
              <a:rPr lang="en-US" baseline="0" dirty="0" err="1"/>
              <a:t>Melayu</a:t>
            </a:r>
            <a:r>
              <a:rPr lang="en-US" baseline="0" dirty="0"/>
              <a:t> </a:t>
            </a:r>
            <a:r>
              <a:rPr lang="en-US" baseline="0" dirty="0" err="1"/>
              <a:t>ialah</a:t>
            </a:r>
            <a:r>
              <a:rPr lang="en-US" baseline="0" dirty="0"/>
              <a:t> </a:t>
            </a:r>
            <a:r>
              <a:rPr lang="en-US" baseline="0" dirty="0" err="1"/>
              <a:t>dari</a:t>
            </a:r>
            <a:r>
              <a:rPr lang="en-US" baseline="0" dirty="0"/>
              <a:t> </a:t>
            </a:r>
            <a:r>
              <a:rPr lang="en-US" baseline="0" dirty="0" err="1"/>
              <a:t>Semenanjung</a:t>
            </a:r>
            <a:r>
              <a:rPr lang="en-US" baseline="0" dirty="0"/>
              <a:t> Tanah Arab </a:t>
            </a:r>
            <a:r>
              <a:rPr lang="en-US" baseline="0" dirty="0" err="1"/>
              <a:t>pada</a:t>
            </a:r>
            <a:r>
              <a:rPr lang="en-US" baseline="0" dirty="0"/>
              <a:t> </a:t>
            </a:r>
            <a:r>
              <a:rPr lang="en-US" baseline="0" dirty="0" err="1"/>
              <a:t>kurun</a:t>
            </a:r>
            <a:r>
              <a:rPr lang="en-US" baseline="0" dirty="0"/>
              <a:t> ke-7 </a:t>
            </a:r>
            <a:r>
              <a:rPr lang="en-US" baseline="0" dirty="0" err="1"/>
              <a:t>telah</a:t>
            </a:r>
            <a:r>
              <a:rPr lang="en-US" baseline="0" dirty="0"/>
              <a:t> </a:t>
            </a:r>
            <a:r>
              <a:rPr lang="en-US" baseline="0" dirty="0" err="1"/>
              <a:t>dikemukakan</a:t>
            </a:r>
            <a:r>
              <a:rPr lang="en-US" baseline="0" dirty="0"/>
              <a:t> </a:t>
            </a:r>
            <a:r>
              <a:rPr lang="en-US" baseline="0" dirty="0" err="1"/>
              <a:t>oleh</a:t>
            </a:r>
            <a:r>
              <a:rPr lang="en-US" baseline="0" dirty="0"/>
              <a:t> John Crawford </a:t>
            </a:r>
            <a:r>
              <a:rPr lang="en-US" baseline="0" dirty="0" err="1"/>
              <a:t>dan</a:t>
            </a:r>
            <a:r>
              <a:rPr lang="en-US" baseline="0" dirty="0"/>
              <a:t> </a:t>
            </a:r>
            <a:r>
              <a:rPr lang="en-US" baseline="0" dirty="0" err="1"/>
              <a:t>kemudiannya</a:t>
            </a:r>
            <a:r>
              <a:rPr lang="en-US" baseline="0" dirty="0"/>
              <a:t> </a:t>
            </a:r>
            <a:r>
              <a:rPr lang="en-US" baseline="0" dirty="0" err="1"/>
              <a:t>oleh</a:t>
            </a:r>
            <a:r>
              <a:rPr lang="en-US" baseline="0" dirty="0"/>
              <a:t> </a:t>
            </a:r>
            <a:r>
              <a:rPr lang="en-US" baseline="0" dirty="0" err="1"/>
              <a:t>Niemann</a:t>
            </a:r>
            <a:r>
              <a:rPr lang="en-US" baseline="0" dirty="0"/>
              <a:t> &amp; Hollander</a:t>
            </a:r>
          </a:p>
          <a:p>
            <a:pPr marL="171450" indent="-171450">
              <a:buFontTx/>
              <a:buChar char="-"/>
            </a:pPr>
            <a:r>
              <a:rPr lang="en-US" baseline="0" dirty="0" err="1"/>
              <a:t>Teori</a:t>
            </a:r>
            <a:r>
              <a:rPr lang="en-US" baseline="0" dirty="0"/>
              <a:t> </a:t>
            </a:r>
            <a:r>
              <a:rPr lang="en-US" baseline="0" dirty="0" err="1"/>
              <a:t>kedua</a:t>
            </a:r>
            <a:r>
              <a:rPr lang="en-US" baseline="0" dirty="0"/>
              <a:t> Islam </a:t>
            </a:r>
            <a:r>
              <a:rPr lang="en-US" baseline="0" dirty="0" err="1"/>
              <a:t>dibawa</a:t>
            </a:r>
            <a:r>
              <a:rPr lang="en-US" baseline="0" dirty="0"/>
              <a:t> </a:t>
            </a:r>
            <a:r>
              <a:rPr lang="en-US" baseline="0" dirty="0" err="1"/>
              <a:t>dari</a:t>
            </a:r>
            <a:r>
              <a:rPr lang="en-US" baseline="0" dirty="0"/>
              <a:t> China </a:t>
            </a:r>
            <a:r>
              <a:rPr lang="en-US" baseline="0" dirty="0" err="1"/>
              <a:t>melalui</a:t>
            </a:r>
            <a:r>
              <a:rPr lang="en-US" baseline="0" dirty="0"/>
              <a:t> Canton </a:t>
            </a:r>
            <a:r>
              <a:rPr lang="en-US" baseline="0" dirty="0" err="1"/>
              <a:t>dan</a:t>
            </a:r>
            <a:r>
              <a:rPr lang="en-US" baseline="0" dirty="0"/>
              <a:t> Hainan </a:t>
            </a:r>
            <a:r>
              <a:rPr lang="en-US" baseline="0" dirty="0" err="1"/>
              <a:t>ke</a:t>
            </a:r>
            <a:r>
              <a:rPr lang="en-US" baseline="0" dirty="0"/>
              <a:t> </a:t>
            </a:r>
            <a:r>
              <a:rPr lang="en-US" baseline="0" dirty="0" err="1"/>
              <a:t>Alam</a:t>
            </a:r>
            <a:r>
              <a:rPr lang="en-US" baseline="0" dirty="0"/>
              <a:t> </a:t>
            </a:r>
            <a:r>
              <a:rPr lang="en-US" baseline="0" dirty="0" err="1"/>
              <a:t>Melayu</a:t>
            </a:r>
            <a:r>
              <a:rPr lang="en-US" baseline="0" dirty="0"/>
              <a:t>  </a:t>
            </a:r>
            <a:r>
              <a:rPr lang="en-US" baseline="0" dirty="0" err="1"/>
              <a:t>pada</a:t>
            </a:r>
            <a:r>
              <a:rPr lang="en-US" baseline="0" dirty="0"/>
              <a:t> </a:t>
            </a:r>
            <a:r>
              <a:rPr lang="en-US" baseline="0" dirty="0" err="1"/>
              <a:t>kurun</a:t>
            </a:r>
            <a:r>
              <a:rPr lang="en-US" baseline="0" dirty="0"/>
              <a:t> ke-9 </a:t>
            </a:r>
            <a:r>
              <a:rPr lang="en-US" baseline="0" dirty="0" err="1"/>
              <a:t>dikemukakan</a:t>
            </a:r>
            <a:r>
              <a:rPr lang="en-US" baseline="0" dirty="0"/>
              <a:t> </a:t>
            </a:r>
            <a:r>
              <a:rPr lang="en-US" baseline="0" dirty="0" err="1"/>
              <a:t>oleh</a:t>
            </a:r>
            <a:r>
              <a:rPr lang="en-US" baseline="0" dirty="0"/>
              <a:t> Emanuel </a:t>
            </a:r>
            <a:r>
              <a:rPr lang="en-US" baseline="0" dirty="0" err="1"/>
              <a:t>Godinho</a:t>
            </a:r>
            <a:r>
              <a:rPr lang="en-US" baseline="0" dirty="0"/>
              <a:t> de </a:t>
            </a:r>
            <a:r>
              <a:rPr lang="en-US" baseline="0" dirty="0" err="1"/>
              <a:t>Eredia</a:t>
            </a:r>
            <a:endParaRPr lang="en-US" baseline="0" dirty="0"/>
          </a:p>
          <a:p>
            <a:pPr marL="171450" indent="-171450">
              <a:buFontTx/>
              <a:buChar char="-"/>
            </a:pPr>
            <a:r>
              <a:rPr lang="en-US" baseline="0" dirty="0" err="1"/>
              <a:t>Teori</a:t>
            </a:r>
            <a:r>
              <a:rPr lang="en-US" baseline="0" dirty="0"/>
              <a:t> </a:t>
            </a:r>
            <a:r>
              <a:rPr lang="en-US" baseline="0" dirty="0" err="1"/>
              <a:t>ketiga</a:t>
            </a:r>
            <a:r>
              <a:rPr lang="en-US" baseline="0" dirty="0"/>
              <a:t> Islam </a:t>
            </a:r>
            <a:r>
              <a:rPr lang="en-US" baseline="0" dirty="0" err="1"/>
              <a:t>dibawa</a:t>
            </a:r>
            <a:r>
              <a:rPr lang="en-US" baseline="0" dirty="0"/>
              <a:t> </a:t>
            </a:r>
            <a:r>
              <a:rPr lang="en-US" baseline="0" dirty="0" err="1"/>
              <a:t>dari</a:t>
            </a:r>
            <a:r>
              <a:rPr lang="en-US" baseline="0" dirty="0"/>
              <a:t> India </a:t>
            </a:r>
            <a:r>
              <a:rPr lang="en-US" baseline="0" dirty="0" err="1"/>
              <a:t>melalui</a:t>
            </a:r>
            <a:r>
              <a:rPr lang="en-US" baseline="0" dirty="0"/>
              <a:t> </a:t>
            </a:r>
            <a:r>
              <a:rPr lang="en-US" baseline="0" dirty="0" err="1"/>
              <a:t>Gujerat</a:t>
            </a:r>
            <a:r>
              <a:rPr lang="en-US" baseline="0" dirty="0"/>
              <a:t> </a:t>
            </a:r>
            <a:r>
              <a:rPr lang="en-US" baseline="0" dirty="0" err="1"/>
              <a:t>ke</a:t>
            </a:r>
            <a:r>
              <a:rPr lang="en-US" baseline="0" dirty="0"/>
              <a:t> </a:t>
            </a:r>
            <a:r>
              <a:rPr lang="en-US" baseline="0" dirty="0" err="1"/>
              <a:t>Alam</a:t>
            </a:r>
            <a:r>
              <a:rPr lang="en-US" baseline="0" dirty="0"/>
              <a:t> </a:t>
            </a:r>
            <a:r>
              <a:rPr lang="en-US" baseline="0" dirty="0" err="1"/>
              <a:t>Melayu</a:t>
            </a:r>
            <a:r>
              <a:rPr lang="en-US" baseline="0" dirty="0"/>
              <a:t> </a:t>
            </a:r>
            <a:r>
              <a:rPr lang="en-US" baseline="0" dirty="0" err="1"/>
              <a:t>telah</a:t>
            </a:r>
            <a:r>
              <a:rPr lang="en-US" baseline="0" dirty="0"/>
              <a:t> </a:t>
            </a:r>
            <a:r>
              <a:rPr lang="en-US" baseline="0" dirty="0" err="1"/>
              <a:t>dikemukakan</a:t>
            </a:r>
            <a:r>
              <a:rPr lang="en-US" baseline="0" dirty="0"/>
              <a:t> </a:t>
            </a:r>
            <a:r>
              <a:rPr lang="en-US" baseline="0" dirty="0" err="1"/>
              <a:t>oleh</a:t>
            </a:r>
            <a:r>
              <a:rPr lang="en-US" baseline="0" dirty="0"/>
              <a:t> </a:t>
            </a:r>
            <a:r>
              <a:rPr lang="en-US" baseline="0" dirty="0" err="1"/>
              <a:t>Snouck</a:t>
            </a:r>
            <a:r>
              <a:rPr lang="en-US" baseline="0" dirty="0"/>
              <a:t> </a:t>
            </a:r>
            <a:r>
              <a:rPr lang="en-US" baseline="0" dirty="0" err="1"/>
              <a:t>Hurgronje</a:t>
            </a:r>
            <a:r>
              <a:rPr lang="en-US" baseline="0" dirty="0"/>
              <a:t> &amp; J.P. </a:t>
            </a:r>
            <a:r>
              <a:rPr lang="en-US" baseline="0" dirty="0" err="1"/>
              <a:t>Moquette</a:t>
            </a:r>
            <a:r>
              <a:rPr lang="en-US" baseline="0" dirty="0"/>
              <a:t> </a:t>
            </a:r>
            <a:r>
              <a:rPr lang="en-US" baseline="0" dirty="0" err="1"/>
              <a:t>sekitar</a:t>
            </a:r>
            <a:r>
              <a:rPr lang="en-US" baseline="0" dirty="0"/>
              <a:t> </a:t>
            </a:r>
            <a:r>
              <a:rPr lang="en-US" baseline="0" dirty="0" err="1"/>
              <a:t>tahun</a:t>
            </a:r>
            <a:r>
              <a:rPr lang="en-US" baseline="0" dirty="0"/>
              <a:t> 1297. </a:t>
            </a:r>
            <a:endParaRPr lang="en-US" dirty="0"/>
          </a:p>
          <a:p>
            <a:endParaRPr lang="en-US" dirty="0"/>
          </a:p>
          <a:p>
            <a:r>
              <a:rPr lang="en-US" dirty="0" err="1"/>
              <a:t>Kemunculan</a:t>
            </a:r>
            <a:r>
              <a:rPr lang="en-US" dirty="0"/>
              <a:t> </a:t>
            </a:r>
            <a:r>
              <a:rPr lang="en-US" dirty="0" err="1"/>
              <a:t>kerajaan</a:t>
            </a:r>
            <a:r>
              <a:rPr lang="en-US" dirty="0"/>
              <a:t> </a:t>
            </a:r>
            <a:r>
              <a:rPr lang="en-US" dirty="0" err="1"/>
              <a:t>Melayu</a:t>
            </a:r>
            <a:r>
              <a:rPr lang="en-US" dirty="0"/>
              <a:t>-Islam di </a:t>
            </a:r>
            <a:r>
              <a:rPr lang="en-US" dirty="0" err="1"/>
              <a:t>Alam</a:t>
            </a:r>
            <a:r>
              <a:rPr lang="en-US" dirty="0"/>
              <a:t> </a:t>
            </a:r>
            <a:r>
              <a:rPr lang="en-US" dirty="0" err="1"/>
              <a:t>Melayu</a:t>
            </a:r>
            <a:r>
              <a:rPr lang="en-US" dirty="0"/>
              <a:t>;</a:t>
            </a:r>
          </a:p>
          <a:p>
            <a:endParaRPr lang="en-US" dirty="0"/>
          </a:p>
          <a:p>
            <a:pPr marL="228600" indent="-228600">
              <a:buAutoNum type="arabicParenR"/>
            </a:pPr>
            <a:r>
              <a:rPr lang="en-US" dirty="0" err="1"/>
              <a:t>Perlak</a:t>
            </a:r>
            <a:r>
              <a:rPr lang="en-US" dirty="0"/>
              <a:t> (840)</a:t>
            </a:r>
          </a:p>
          <a:p>
            <a:pPr marL="228600" indent="-228600">
              <a:buAutoNum type="arabicParenR"/>
            </a:pPr>
            <a:r>
              <a:rPr lang="en-US" dirty="0" err="1"/>
              <a:t>Samudera</a:t>
            </a:r>
            <a:r>
              <a:rPr lang="en-US" baseline="0" dirty="0" err="1"/>
              <a:t>-Pasai</a:t>
            </a:r>
            <a:r>
              <a:rPr lang="en-US" baseline="0" dirty="0"/>
              <a:t> (1042-1450)</a:t>
            </a:r>
          </a:p>
          <a:p>
            <a:pPr marL="228600" indent="-228600">
              <a:buAutoNum type="arabicParenR"/>
            </a:pPr>
            <a:r>
              <a:rPr lang="en-US" baseline="0" dirty="0"/>
              <a:t>Melaka (1400-1511)</a:t>
            </a:r>
          </a:p>
          <a:p>
            <a:pPr marL="228600" indent="-228600">
              <a:buAutoNum type="arabicParenR"/>
            </a:pPr>
            <a:r>
              <a:rPr lang="en-US" baseline="0" dirty="0"/>
              <a:t>Sulu (1450)</a:t>
            </a:r>
          </a:p>
          <a:p>
            <a:pPr marL="228600" indent="-228600">
              <a:buAutoNum type="arabicParenR"/>
            </a:pPr>
            <a:r>
              <a:rPr lang="en-US" baseline="0" dirty="0" err="1"/>
              <a:t>Demak</a:t>
            </a:r>
            <a:r>
              <a:rPr lang="en-US" baseline="0" dirty="0"/>
              <a:t> (1450)</a:t>
            </a:r>
          </a:p>
          <a:p>
            <a:pPr marL="228600" indent="-228600">
              <a:buAutoNum type="arabicParenR"/>
            </a:pPr>
            <a:r>
              <a:rPr lang="en-US" baseline="0" dirty="0"/>
              <a:t>Brunei (1480)</a:t>
            </a:r>
          </a:p>
          <a:p>
            <a:pPr marL="228600" indent="-228600">
              <a:buAutoNum type="arabicParenR"/>
            </a:pPr>
            <a:r>
              <a:rPr lang="en-US" baseline="0" dirty="0"/>
              <a:t>Ternate (1490)</a:t>
            </a:r>
          </a:p>
          <a:p>
            <a:pPr marL="228600" indent="-228600">
              <a:buAutoNum type="arabicParenR"/>
            </a:pPr>
            <a:r>
              <a:rPr lang="en-US" baseline="0" dirty="0" err="1"/>
              <a:t>Magindanao</a:t>
            </a:r>
            <a:r>
              <a:rPr lang="en-US" baseline="0" dirty="0"/>
              <a:t> (1490)</a:t>
            </a:r>
          </a:p>
          <a:p>
            <a:pPr marL="228600" indent="-228600">
              <a:buAutoNum type="arabicParenR"/>
            </a:pPr>
            <a:r>
              <a:rPr lang="en-US" baseline="0" dirty="0"/>
              <a:t>Minangkabau (1500)</a:t>
            </a:r>
          </a:p>
          <a:p>
            <a:pPr marL="228600" indent="-228600">
              <a:buAutoNum type="arabicParenR"/>
            </a:pPr>
            <a:r>
              <a:rPr lang="en-US" baseline="0" dirty="0" err="1"/>
              <a:t>Acheh</a:t>
            </a:r>
            <a:r>
              <a:rPr lang="en-US" baseline="0" dirty="0"/>
              <a:t> (1507)</a:t>
            </a:r>
          </a:p>
          <a:p>
            <a:pPr marL="228600" indent="-228600">
              <a:buAutoNum type="arabicParenR"/>
            </a:pPr>
            <a:r>
              <a:rPr lang="en-US" baseline="0" dirty="0"/>
              <a:t> </a:t>
            </a:r>
            <a:r>
              <a:rPr lang="en-US" baseline="0" dirty="0" err="1"/>
              <a:t>Pattani</a:t>
            </a:r>
            <a:r>
              <a:rPr lang="en-US" baseline="0" dirty="0"/>
              <a:t> (1500)</a:t>
            </a:r>
          </a:p>
          <a:p>
            <a:pPr marL="228600" indent="-228600">
              <a:buAutoNum type="arabicParenR"/>
            </a:pPr>
            <a:r>
              <a:rPr lang="en-US" baseline="0" dirty="0"/>
              <a:t> </a:t>
            </a:r>
            <a:r>
              <a:rPr lang="en-US" baseline="0" dirty="0" err="1"/>
              <a:t>Sunda</a:t>
            </a:r>
            <a:r>
              <a:rPr lang="en-US" baseline="0" dirty="0"/>
              <a:t> (1527)</a:t>
            </a:r>
          </a:p>
          <a:p>
            <a:pPr marL="228600" indent="-228600">
              <a:buAutoNum type="arabicParenR"/>
            </a:pPr>
            <a:r>
              <a:rPr lang="en-US" baseline="0" dirty="0"/>
              <a:t> </a:t>
            </a:r>
            <a:r>
              <a:rPr lang="en-US" baseline="0" dirty="0" err="1"/>
              <a:t>Bantan</a:t>
            </a:r>
            <a:r>
              <a:rPr lang="en-US" baseline="0" dirty="0"/>
              <a:t> (1572)</a:t>
            </a:r>
          </a:p>
          <a:p>
            <a:pPr marL="228600" indent="-228600">
              <a:buAutoNum type="arabicParenR"/>
            </a:pPr>
            <a:r>
              <a:rPr lang="en-US" baseline="0" dirty="0"/>
              <a:t> Sambas (1580)</a:t>
            </a:r>
          </a:p>
          <a:p>
            <a:pPr marL="228600" indent="-228600">
              <a:buAutoNum type="arabicParenR"/>
            </a:pPr>
            <a:r>
              <a:rPr lang="en-US" baseline="0" dirty="0"/>
              <a:t> </a:t>
            </a:r>
            <a:r>
              <a:rPr lang="en-US" baseline="0" dirty="0" err="1"/>
              <a:t>Mataram</a:t>
            </a:r>
            <a:r>
              <a:rPr lang="en-US" baseline="0" dirty="0"/>
              <a:t> (1586)</a:t>
            </a:r>
          </a:p>
          <a:p>
            <a:pPr marL="228600" indent="-228600">
              <a:buAutoNum type="arabicParenR"/>
            </a:pPr>
            <a:r>
              <a:rPr lang="en-US" baseline="0" dirty="0"/>
              <a:t> Makassar (1600)</a:t>
            </a:r>
          </a:p>
          <a:p>
            <a:pPr marL="228600" indent="-228600">
              <a:buAutoNum type="arabicParenR"/>
            </a:pPr>
            <a:r>
              <a:rPr lang="en-US" dirty="0"/>
              <a:t> Johor-Riau-</a:t>
            </a:r>
            <a:r>
              <a:rPr lang="en-US" dirty="0" err="1"/>
              <a:t>Lingga</a:t>
            </a:r>
            <a:r>
              <a:rPr lang="en-US" baseline="0" dirty="0"/>
              <a:t> (1673)</a:t>
            </a:r>
          </a:p>
          <a:p>
            <a:pPr marL="228600" indent="-228600">
              <a:buAutoNum type="arabicParenR"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- </a:t>
            </a:r>
            <a:r>
              <a:rPr lang="en-US" baseline="0" dirty="0" err="1"/>
              <a:t>Alam</a:t>
            </a:r>
            <a:r>
              <a:rPr lang="en-US" baseline="0" dirty="0"/>
              <a:t> </a:t>
            </a:r>
            <a:r>
              <a:rPr lang="en-US" baseline="0" dirty="0" err="1"/>
              <a:t>Melayu</a:t>
            </a:r>
            <a:r>
              <a:rPr lang="en-US" baseline="0" dirty="0"/>
              <a:t> juga </a:t>
            </a:r>
            <a:r>
              <a:rPr lang="en-US" baseline="0" dirty="0" err="1"/>
              <a:t>turut</a:t>
            </a:r>
            <a:r>
              <a:rPr lang="en-US" baseline="0" dirty="0"/>
              <a:t> </a:t>
            </a:r>
            <a:r>
              <a:rPr lang="en-US" baseline="0" dirty="0" err="1"/>
              <a:t>menerima</a:t>
            </a:r>
            <a:r>
              <a:rPr lang="en-US" baseline="0" dirty="0"/>
              <a:t> </a:t>
            </a:r>
            <a:r>
              <a:rPr lang="en-US" baseline="0" dirty="0" err="1"/>
              <a:t>pengaruh</a:t>
            </a:r>
            <a:r>
              <a:rPr lang="en-US" baseline="0" dirty="0"/>
              <a:t> yang </a:t>
            </a:r>
            <a:r>
              <a:rPr lang="en-US" baseline="0" dirty="0" err="1"/>
              <a:t>kuat</a:t>
            </a:r>
            <a:r>
              <a:rPr lang="en-US" baseline="0" dirty="0"/>
              <a:t> </a:t>
            </a:r>
            <a:r>
              <a:rPr lang="en-US" baseline="0" dirty="0" err="1"/>
              <a:t>dari</a:t>
            </a:r>
            <a:r>
              <a:rPr lang="en-US" baseline="0" dirty="0"/>
              <a:t> </a:t>
            </a:r>
            <a:r>
              <a:rPr lang="en-US" baseline="0" dirty="0" err="1"/>
              <a:t>Kerajaan</a:t>
            </a:r>
            <a:r>
              <a:rPr lang="en-US" baseline="0" dirty="0"/>
              <a:t> </a:t>
            </a:r>
            <a:r>
              <a:rPr lang="en-US" baseline="0" dirty="0" err="1"/>
              <a:t>Turki</a:t>
            </a:r>
            <a:r>
              <a:rPr lang="en-US" baseline="0" dirty="0"/>
              <a:t> </a:t>
            </a:r>
            <a:r>
              <a:rPr lang="en-US" baseline="0" dirty="0" err="1"/>
              <a:t>Uthmaniah</a:t>
            </a:r>
            <a:endParaRPr lang="en-US" baseline="0" dirty="0"/>
          </a:p>
          <a:p>
            <a:pPr marL="171450" indent="-171450">
              <a:buFontTx/>
              <a:buChar char="-"/>
            </a:pPr>
            <a:r>
              <a:rPr lang="en-US" dirty="0" err="1"/>
              <a:t>Sejak</a:t>
            </a:r>
            <a:r>
              <a:rPr lang="en-US" dirty="0"/>
              <a:t> </a:t>
            </a:r>
            <a:r>
              <a:rPr lang="en-US" dirty="0" err="1"/>
              <a:t>abad</a:t>
            </a:r>
            <a:r>
              <a:rPr lang="en-US" dirty="0"/>
              <a:t> ke-16, </a:t>
            </a:r>
            <a:r>
              <a:rPr lang="en-US" dirty="0" err="1"/>
              <a:t>gelaran</a:t>
            </a:r>
            <a:r>
              <a:rPr lang="en-US" dirty="0"/>
              <a:t> </a:t>
            </a:r>
            <a:r>
              <a:rPr lang="en-US" dirty="0" err="1"/>
              <a:t>khusus</a:t>
            </a:r>
            <a:r>
              <a:rPr lang="en-US" dirty="0"/>
              <a:t> </a:t>
            </a:r>
            <a:r>
              <a:rPr lang="en-US" dirty="0" err="1"/>
              <a:t>telah</a:t>
            </a:r>
            <a:r>
              <a:rPr lang="en-US" dirty="0"/>
              <a:t> </a:t>
            </a:r>
            <a:r>
              <a:rPr lang="en-US" dirty="0" err="1"/>
              <a:t>diberikan</a:t>
            </a:r>
            <a:r>
              <a:rPr lang="en-US" dirty="0"/>
              <a:t> </a:t>
            </a:r>
            <a:r>
              <a:rPr lang="en-US" dirty="0" err="1"/>
              <a:t>kepada</a:t>
            </a:r>
            <a:r>
              <a:rPr lang="en-US" dirty="0"/>
              <a:t> Sultan </a:t>
            </a:r>
            <a:r>
              <a:rPr lang="en-US" dirty="0" err="1"/>
              <a:t>Turki</a:t>
            </a:r>
            <a:r>
              <a:rPr lang="en-US" dirty="0"/>
              <a:t> </a:t>
            </a:r>
            <a:r>
              <a:rPr lang="en-US" dirty="0" err="1"/>
              <a:t>Uthmaniah</a:t>
            </a:r>
            <a:r>
              <a:rPr lang="en-US" baseline="0" dirty="0"/>
              <a:t> </a:t>
            </a:r>
            <a:r>
              <a:rPr lang="en-US" baseline="0" dirty="0" err="1"/>
              <a:t>selaku</a:t>
            </a:r>
            <a:r>
              <a:rPr lang="en-US" baseline="0" dirty="0"/>
              <a:t> </a:t>
            </a:r>
            <a:r>
              <a:rPr lang="en-US" baseline="0" dirty="0" err="1"/>
              <a:t>kerajaan</a:t>
            </a:r>
            <a:r>
              <a:rPr lang="en-US" baseline="0" dirty="0"/>
              <a:t> Islam yang </a:t>
            </a:r>
            <a:r>
              <a:rPr lang="en-US" baseline="0" dirty="0" err="1"/>
              <a:t>tersebar</a:t>
            </a:r>
            <a:r>
              <a:rPr lang="en-US" baseline="0" dirty="0"/>
              <a:t> </a:t>
            </a:r>
            <a:r>
              <a:rPr lang="en-US" baseline="0" dirty="0" err="1"/>
              <a:t>ketika</a:t>
            </a:r>
            <a:r>
              <a:rPr lang="en-US" baseline="0" dirty="0"/>
              <a:t> </a:t>
            </a:r>
            <a:r>
              <a:rPr lang="en-US" baseline="0" dirty="0" err="1"/>
              <a:t>itu</a:t>
            </a:r>
            <a:r>
              <a:rPr lang="en-US" baseline="0" dirty="0"/>
              <a:t> </a:t>
            </a:r>
            <a:r>
              <a:rPr lang="en-US" baseline="0" dirty="0" err="1"/>
              <a:t>dan</a:t>
            </a:r>
            <a:r>
              <a:rPr lang="en-US" baseline="0" dirty="0"/>
              <a:t> </a:t>
            </a:r>
            <a:r>
              <a:rPr lang="en-US" baseline="0" dirty="0" err="1"/>
              <a:t>berperanan</a:t>
            </a:r>
            <a:r>
              <a:rPr lang="en-US" baseline="0" dirty="0"/>
              <a:t> </a:t>
            </a:r>
            <a:r>
              <a:rPr lang="en-US" baseline="0" dirty="0" err="1"/>
              <a:t>sebagai</a:t>
            </a:r>
            <a:r>
              <a:rPr lang="en-US" baseline="0" dirty="0"/>
              <a:t> </a:t>
            </a:r>
            <a:r>
              <a:rPr lang="en-US" baseline="0" dirty="0" err="1"/>
              <a:t>pendokong</a:t>
            </a:r>
            <a:r>
              <a:rPr lang="en-US" baseline="0" dirty="0"/>
              <a:t> </a:t>
            </a:r>
            <a:r>
              <a:rPr lang="en-US" baseline="0" dirty="0" err="1"/>
              <a:t>khalifah</a:t>
            </a:r>
            <a:r>
              <a:rPr lang="en-US" baseline="0" dirty="0"/>
              <a:t> Islam</a:t>
            </a:r>
          </a:p>
          <a:p>
            <a:pPr marL="171450" indent="-171450">
              <a:buFontTx/>
              <a:buChar char="-"/>
            </a:pPr>
            <a:r>
              <a:rPr lang="en-US" baseline="0" dirty="0" err="1"/>
              <a:t>Kecenderungan</a:t>
            </a:r>
            <a:r>
              <a:rPr lang="en-US" baseline="0" dirty="0"/>
              <a:t> </a:t>
            </a:r>
            <a:r>
              <a:rPr lang="en-US" baseline="0" dirty="0" err="1"/>
              <a:t>mengamggap</a:t>
            </a:r>
            <a:r>
              <a:rPr lang="en-US" baseline="0" dirty="0"/>
              <a:t> Sultan </a:t>
            </a:r>
            <a:r>
              <a:rPr lang="en-US" baseline="0" dirty="0" err="1"/>
              <a:t>Turki</a:t>
            </a:r>
            <a:r>
              <a:rPr lang="en-US" baseline="0" dirty="0"/>
              <a:t> </a:t>
            </a:r>
            <a:r>
              <a:rPr lang="en-US" baseline="0" dirty="0" err="1"/>
              <a:t>Uthmaniah</a:t>
            </a:r>
            <a:r>
              <a:rPr lang="en-US" baseline="0" dirty="0"/>
              <a:t> </a:t>
            </a:r>
            <a:r>
              <a:rPr lang="en-US" baseline="0" dirty="0" err="1"/>
              <a:t>sebagai</a:t>
            </a:r>
            <a:r>
              <a:rPr lang="en-US" baseline="0" dirty="0"/>
              <a:t> sultan yang </a:t>
            </a:r>
            <a:r>
              <a:rPr lang="en-US" baseline="0" dirty="0" err="1"/>
              <a:t>agung</a:t>
            </a:r>
            <a:r>
              <a:rPr lang="en-US" baseline="0" dirty="0"/>
              <a:t> </a:t>
            </a:r>
            <a:r>
              <a:rPr lang="en-US" baseline="0" dirty="0" err="1"/>
              <a:t>telah</a:t>
            </a:r>
            <a:r>
              <a:rPr lang="en-US" baseline="0" dirty="0"/>
              <a:t> </a:t>
            </a:r>
            <a:r>
              <a:rPr lang="en-US" baseline="0" dirty="0" err="1"/>
              <a:t>dikaitkan</a:t>
            </a:r>
            <a:r>
              <a:rPr lang="en-US" baseline="0" dirty="0"/>
              <a:t> </a:t>
            </a:r>
            <a:r>
              <a:rPr lang="en-US" baseline="0" dirty="0" err="1"/>
              <a:t>dengan</a:t>
            </a:r>
            <a:r>
              <a:rPr lang="en-US" baseline="0" dirty="0"/>
              <a:t> </a:t>
            </a:r>
            <a:r>
              <a:rPr lang="en-US" baseline="0" dirty="0" err="1"/>
              <a:t>salasilah</a:t>
            </a:r>
            <a:r>
              <a:rPr lang="en-US" baseline="0" dirty="0"/>
              <a:t> </a:t>
            </a:r>
            <a:r>
              <a:rPr lang="en-US" baseline="0" dirty="0" err="1"/>
              <a:t>Kesultanan</a:t>
            </a:r>
            <a:r>
              <a:rPr lang="en-US" baseline="0" dirty="0"/>
              <a:t> </a:t>
            </a:r>
            <a:r>
              <a:rPr lang="en-US" baseline="0" dirty="0" err="1"/>
              <a:t>Melayu</a:t>
            </a:r>
            <a:endParaRPr lang="ms-MY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939463-1485-4DC2-A106-EABE778E0CC9}" type="slidenum">
              <a:rPr lang="ms-MY" smtClean="0"/>
              <a:t>19</a:t>
            </a:fld>
            <a:endParaRPr lang="ms-MY"/>
          </a:p>
        </p:txBody>
      </p:sp>
    </p:spTree>
    <p:extLst>
      <p:ext uri="{BB962C8B-B14F-4D97-AF65-F5344CB8AC3E}">
        <p14:creationId xmlns:p14="http://schemas.microsoft.com/office/powerpoint/2010/main" val="136755236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ms-MY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939463-1485-4DC2-A106-EABE778E0CC9}" type="slidenum">
              <a:rPr lang="ms-MY" smtClean="0"/>
              <a:t>21</a:t>
            </a:fld>
            <a:endParaRPr lang="ms-MY"/>
          </a:p>
        </p:txBody>
      </p:sp>
    </p:spTree>
    <p:extLst>
      <p:ext uri="{BB962C8B-B14F-4D97-AF65-F5344CB8AC3E}">
        <p14:creationId xmlns:p14="http://schemas.microsoft.com/office/powerpoint/2010/main" val="20528857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939463-1485-4DC2-A106-EABE778E0CC9}" type="slidenum">
              <a:rPr lang="ms-MY" smtClean="0"/>
              <a:t>23</a:t>
            </a:fld>
            <a:endParaRPr lang="ms-MY"/>
          </a:p>
        </p:txBody>
      </p:sp>
    </p:spTree>
    <p:extLst>
      <p:ext uri="{BB962C8B-B14F-4D97-AF65-F5344CB8AC3E}">
        <p14:creationId xmlns:p14="http://schemas.microsoft.com/office/powerpoint/2010/main" val="11163756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A555C9-1779-F048-A724-D505FDC0A6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003AD2-389B-8A46-A7F7-2D80C37B1FD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F26333-1378-754E-9CA2-BA4DDEC9BA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EDF996-6501-F846-9269-BABD508FCB66}" type="datetimeFigureOut">
              <a:rPr lang="en-US" smtClean="0"/>
              <a:t>21/08/2022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1412A0-0DF6-BB42-AA41-44E7379057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962CD9-AD78-4243-87A9-389131AAE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124743-D32C-BC45-B07A-79852D7771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7410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body" idx="1"/>
          </p:nvPr>
        </p:nvSpPr>
        <p:spPr>
          <a:xfrm>
            <a:off x="713225" y="1163275"/>
            <a:ext cx="3858900" cy="343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4572125" y="1163275"/>
            <a:ext cx="3858900" cy="343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2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5" r:id="rId5"/>
    <p:sldLayoutId id="2147483658" r:id="rId6"/>
    <p:sldLayoutId id="2147483659" r:id="rId7"/>
    <p:sldLayoutId id="2147483660" r:id="rId8"/>
    <p:sldLayoutId id="2147483664" r:id="rId9"/>
    <p:sldLayoutId id="2147483675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0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0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0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9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7.jp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1654225" y="1683275"/>
            <a:ext cx="5670300" cy="115277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Topik 2</a:t>
            </a:r>
            <a:endParaRPr sz="28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KONSEP ETIKA DAN PERADABAN</a:t>
            </a:r>
            <a:endParaRPr sz="2800" dirty="0">
              <a:solidFill>
                <a:schemeClr val="lt2"/>
              </a:solidFill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2609275" y="3219275"/>
            <a:ext cx="37602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MPU21042 -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Penghayatan Etika dan Peradaban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dirty="0"/>
              <a:t>Pengajian Diploma Kolej Komuniti</a:t>
            </a:r>
            <a:endParaRPr i="1" dirty="0"/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486930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822280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D8835F-5E05-4918-9E02-9913147EDA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MY" sz="1600" dirty="0" err="1">
                <a:solidFill>
                  <a:srgbClr val="7030A0"/>
                </a:solidFill>
              </a:rPr>
              <a:t>Peradaban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Pribumi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Alam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Melayu</a:t>
            </a:r>
            <a:r>
              <a:rPr lang="en-MY" sz="1600" dirty="0">
                <a:solidFill>
                  <a:srgbClr val="7030A0"/>
                </a:solidFill>
              </a:rPr>
              <a:t> : Zaman </a:t>
            </a:r>
            <a:r>
              <a:rPr lang="en-MY" sz="1600" dirty="0" err="1">
                <a:solidFill>
                  <a:srgbClr val="7030A0"/>
                </a:solidFill>
              </a:rPr>
              <a:t>Pensejarahan</a:t>
            </a:r>
            <a:endParaRPr lang="en-MY" sz="1600" dirty="0">
              <a:solidFill>
                <a:srgbClr val="7030A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D9E37AF-873A-456A-9B0A-9198D42E9B87}"/>
              </a:ext>
            </a:extLst>
          </p:cNvPr>
          <p:cNvGrpSpPr/>
          <p:nvPr/>
        </p:nvGrpSpPr>
        <p:grpSpPr>
          <a:xfrm>
            <a:off x="377508" y="858839"/>
            <a:ext cx="4431435" cy="3917616"/>
            <a:chOff x="-41183" y="1276167"/>
            <a:chExt cx="2143784" cy="5362729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161071F-FEAA-40F2-B4DB-189A54BD034A}"/>
                </a:ext>
              </a:extLst>
            </p:cNvPr>
            <p:cNvSpPr/>
            <p:nvPr/>
          </p:nvSpPr>
          <p:spPr>
            <a:xfrm>
              <a:off x="26818" y="1276167"/>
              <a:ext cx="2075783" cy="3986477"/>
            </a:xfrm>
            <a:prstGeom prst="rect">
              <a:avLst/>
            </a:pr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8EA1846-C949-4D61-9791-E1D00E3E0820}"/>
                </a:ext>
              </a:extLst>
            </p:cNvPr>
            <p:cNvSpPr txBox="1"/>
            <p:nvPr/>
          </p:nvSpPr>
          <p:spPr>
            <a:xfrm>
              <a:off x="-41183" y="1332441"/>
              <a:ext cx="2075783" cy="530645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0" tIns="0" rIns="0" bIns="0" numCol="1" spcCol="1270" anchor="t" anchorCtr="0">
              <a:noAutofit/>
            </a:bodyPr>
            <a:lstStyle/>
            <a:p>
              <a:pPr marL="285750" lvl="0" indent="-285750" defTabSz="488950"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n-US" kern="1200" dirty="0" err="1">
                  <a:latin typeface="Livvic" panose="020B0604020202020204" charset="0"/>
                </a:rPr>
                <a:t>Kemunculan</a:t>
              </a:r>
              <a:r>
                <a:rPr lang="en-US" kern="1200" dirty="0">
                  <a:latin typeface="Livvic" panose="020B0604020202020204" charset="0"/>
                </a:rPr>
                <a:t> Kerajaan </a:t>
              </a:r>
              <a:r>
                <a:rPr lang="en-US" kern="1200" dirty="0" err="1">
                  <a:latin typeface="Livvic" panose="020B0604020202020204" charset="0"/>
                </a:rPr>
                <a:t>Kesultanan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Melayu</a:t>
              </a:r>
              <a:r>
                <a:rPr lang="en-US" kern="1200" dirty="0">
                  <a:latin typeface="Livvic" panose="020B0604020202020204" charset="0"/>
                </a:rPr>
                <a:t> Melaka </a:t>
              </a:r>
              <a:r>
                <a:rPr lang="en-US" kern="1200" dirty="0" err="1">
                  <a:latin typeface="Livvic" panose="020B0604020202020204" charset="0"/>
                </a:rPr>
                <a:t>telah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menjulang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jati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diri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peradaban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Melayu</a:t>
              </a:r>
              <a:r>
                <a:rPr lang="en-US" kern="1200" dirty="0">
                  <a:latin typeface="Livvic" panose="020B0604020202020204" charset="0"/>
                </a:rPr>
                <a:t> di Tanah </a:t>
              </a:r>
              <a:r>
                <a:rPr lang="en-US" kern="1200" dirty="0" err="1">
                  <a:latin typeface="Livvic" panose="020B0604020202020204" charset="0"/>
                </a:rPr>
                <a:t>Melayu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</a:p>
            <a:p>
              <a:pPr marL="285750" lvl="0" indent="-285750" defTabSz="488950"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n-US" kern="1200" dirty="0">
                  <a:latin typeface="Livvic" panose="020B0604020202020204" charset="0"/>
                </a:rPr>
                <a:t>Kerajaan </a:t>
              </a:r>
              <a:r>
                <a:rPr lang="en-US" kern="1200" dirty="0" err="1">
                  <a:latin typeface="Livvic" panose="020B0604020202020204" charset="0"/>
                </a:rPr>
                <a:t>Melayu</a:t>
              </a:r>
              <a:r>
                <a:rPr lang="en-US" kern="1200" dirty="0">
                  <a:latin typeface="Livvic" panose="020B0604020202020204" charset="0"/>
                </a:rPr>
                <a:t> Melaka </a:t>
              </a:r>
              <a:r>
                <a:rPr lang="en-US" kern="1200" dirty="0" err="1">
                  <a:latin typeface="Livvic" panose="020B0604020202020204" charset="0"/>
                </a:rPr>
                <a:t>telah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dibuka</a:t>
              </a:r>
              <a:r>
                <a:rPr lang="en-US" kern="1200" dirty="0">
                  <a:latin typeface="Livvic" panose="020B0604020202020204" charset="0"/>
                </a:rPr>
                <a:t> oleh Parameswara </a:t>
              </a:r>
              <a:r>
                <a:rPr lang="en-US" kern="1200" dirty="0" err="1">
                  <a:latin typeface="Livvic" panose="020B0604020202020204" charset="0"/>
                </a:rPr>
                <a:t>atau</a:t>
              </a:r>
              <a:r>
                <a:rPr lang="en-US" kern="1200" dirty="0">
                  <a:latin typeface="Livvic" panose="020B0604020202020204" charset="0"/>
                </a:rPr>
                <a:t> Raja Iskandar Shah pada </a:t>
              </a:r>
              <a:r>
                <a:rPr lang="en-US" kern="1200" dirty="0" err="1">
                  <a:latin typeface="Livvic" panose="020B0604020202020204" charset="0"/>
                </a:rPr>
                <a:t>awal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kurun</a:t>
              </a:r>
              <a:r>
                <a:rPr lang="en-US" kern="1200" dirty="0">
                  <a:latin typeface="Livvic" panose="020B0604020202020204" charset="0"/>
                </a:rPr>
                <a:t> ke-15 </a:t>
              </a:r>
              <a:r>
                <a:rPr lang="en-US" kern="1200" dirty="0" err="1">
                  <a:latin typeface="Livvic" panose="020B0604020202020204" charset="0"/>
                </a:rPr>
                <a:t>iaitu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sekitar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tahun</a:t>
              </a:r>
              <a:r>
                <a:rPr lang="en-US" kern="1200" dirty="0">
                  <a:latin typeface="Livvic" panose="020B0604020202020204" charset="0"/>
                </a:rPr>
                <a:t> 1400.</a:t>
              </a:r>
            </a:p>
            <a:p>
              <a:pPr marL="285750" lvl="0" indent="-285750" algn="l" defTabSz="48895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n-US" kern="1200" dirty="0" err="1">
                  <a:latin typeface="Livvic" panose="020B0604020202020204" charset="0"/>
                </a:rPr>
                <a:t>Kehebatan</a:t>
              </a:r>
              <a:r>
                <a:rPr lang="en-US" kern="1200" dirty="0">
                  <a:latin typeface="Livvic" panose="020B0604020202020204" charset="0"/>
                </a:rPr>
                <a:t> Melaka - </a:t>
              </a:r>
              <a:r>
                <a:rPr lang="en-US" kern="1200" dirty="0" err="1">
                  <a:latin typeface="Livvic" panose="020B0604020202020204" charset="0"/>
                </a:rPr>
                <a:t>Terdapat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Undang-undang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Laut</a:t>
              </a:r>
              <a:r>
                <a:rPr lang="en-US" kern="1200" dirty="0">
                  <a:latin typeface="Livvic" panose="020B0604020202020204" charset="0"/>
                </a:rPr>
                <a:t> Melaka dan </a:t>
              </a:r>
              <a:r>
                <a:rPr lang="en-US" kern="1200" dirty="0" err="1">
                  <a:latin typeface="Livvic" panose="020B0604020202020204" charset="0"/>
                </a:rPr>
                <a:t>Hukum</a:t>
              </a:r>
              <a:r>
                <a:rPr lang="en-US" kern="1200" dirty="0">
                  <a:latin typeface="Livvic" panose="020B0604020202020204" charset="0"/>
                </a:rPr>
                <a:t> Kanun Melaka yang </a:t>
              </a:r>
              <a:r>
                <a:rPr lang="en-US" kern="1200" dirty="0" err="1">
                  <a:latin typeface="Livvic" panose="020B0604020202020204" charset="0"/>
                </a:rPr>
                <a:t>menggambarkan</a:t>
              </a:r>
              <a:r>
                <a:rPr lang="en-US" kern="1200" dirty="0">
                  <a:latin typeface="Livvic" panose="020B0604020202020204" charset="0"/>
                </a:rPr>
                <a:t> Melaka </a:t>
              </a:r>
              <a:r>
                <a:rPr lang="en-US" kern="1200" dirty="0" err="1">
                  <a:latin typeface="Livvic" panose="020B0604020202020204" charset="0"/>
                </a:rPr>
                <a:t>mempunyai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peradaban</a:t>
              </a:r>
              <a:r>
                <a:rPr lang="en-US" kern="1200" dirty="0">
                  <a:latin typeface="Livvic" panose="020B0604020202020204" charset="0"/>
                </a:rPr>
                <a:t> yang </a:t>
              </a:r>
              <a:r>
                <a:rPr lang="en-US" kern="1200" dirty="0" err="1">
                  <a:latin typeface="Livvic" panose="020B0604020202020204" charset="0"/>
                </a:rPr>
                <a:t>tinggi</a:t>
              </a:r>
              <a:r>
                <a:rPr lang="en-US" kern="1200" dirty="0">
                  <a:latin typeface="Livvic" panose="020B0604020202020204" charset="0"/>
                </a:rPr>
                <a:t>. </a:t>
              </a:r>
            </a:p>
            <a:p>
              <a:pPr marL="285750" lvl="0" indent="-285750" algn="l" defTabSz="48895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n-US" kern="1200" dirty="0" err="1">
                  <a:latin typeface="Livvic" panose="020B0604020202020204" charset="0"/>
                </a:rPr>
                <a:t>Faktor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utama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perkembangan</a:t>
              </a:r>
              <a:r>
                <a:rPr lang="en-US" kern="1200" dirty="0">
                  <a:latin typeface="Livvic" panose="020B0604020202020204" charset="0"/>
                </a:rPr>
                <a:t> Kerajaan </a:t>
              </a:r>
              <a:r>
                <a:rPr lang="en-US" kern="1200" dirty="0" err="1">
                  <a:latin typeface="Livvic" panose="020B0604020202020204" charset="0"/>
                </a:rPr>
                <a:t>Melayu</a:t>
              </a:r>
              <a:r>
                <a:rPr lang="en-US" kern="1200" dirty="0">
                  <a:latin typeface="Livvic" panose="020B0604020202020204" charset="0"/>
                </a:rPr>
                <a:t> Melaka </a:t>
              </a:r>
              <a:r>
                <a:rPr lang="en-US" kern="1200" dirty="0" err="1">
                  <a:latin typeface="Livvic" panose="020B0604020202020204" charset="0"/>
                </a:rPr>
                <a:t>ialah</a:t>
              </a:r>
              <a:r>
                <a:rPr lang="en-US" kern="1200" dirty="0">
                  <a:latin typeface="Livvic" panose="020B0604020202020204" charset="0"/>
                </a:rPr>
                <a:t> kerana </a:t>
              </a:r>
              <a:r>
                <a:rPr lang="en-US" kern="1200" dirty="0" err="1">
                  <a:latin typeface="Livvic" panose="020B0604020202020204" charset="0"/>
                </a:rPr>
                <a:t>wujudnya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sistem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pentadbiran</a:t>
              </a:r>
              <a:r>
                <a:rPr lang="en-US" kern="1200" dirty="0">
                  <a:latin typeface="Livvic" panose="020B0604020202020204" charset="0"/>
                </a:rPr>
                <a:t> yang </a:t>
              </a:r>
              <a:r>
                <a:rPr lang="en-US" kern="1200" dirty="0" err="1">
                  <a:latin typeface="Livvic" panose="020B0604020202020204" charset="0"/>
                </a:rPr>
                <a:t>cekap</a:t>
              </a:r>
              <a:r>
                <a:rPr lang="en-US" kern="1200" dirty="0">
                  <a:latin typeface="Livvic" panose="020B0604020202020204" charset="0"/>
                </a:rPr>
                <a:t> dan </a:t>
              </a:r>
              <a:r>
                <a:rPr lang="en-US" kern="1200" dirty="0" err="1">
                  <a:latin typeface="Livvic" panose="020B0604020202020204" charset="0"/>
                </a:rPr>
                <a:t>tersusun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khususnya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melalui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Sistem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Pembesar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Empat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Lipatan</a:t>
              </a:r>
              <a:r>
                <a:rPr lang="en-US" kern="1200" dirty="0">
                  <a:latin typeface="Livvic" panose="020B0604020202020204" charset="0"/>
                </a:rPr>
                <a:t>. </a:t>
              </a:r>
            </a:p>
            <a:p>
              <a:pPr marL="285750" lvl="0" indent="-285750" algn="l" defTabSz="48895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n-US" kern="1200" dirty="0" err="1">
                  <a:latin typeface="Livvic" panose="020B0604020202020204" charset="0"/>
                </a:rPr>
                <a:t>Sistem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pentadbiran</a:t>
              </a:r>
              <a:r>
                <a:rPr lang="en-US" kern="1200" dirty="0">
                  <a:latin typeface="Livvic" panose="020B0604020202020204" charset="0"/>
                </a:rPr>
                <a:t> yang </a:t>
              </a:r>
              <a:r>
                <a:rPr lang="en-US" kern="1200" dirty="0" err="1">
                  <a:latin typeface="Livvic" panose="020B0604020202020204" charset="0"/>
                </a:rPr>
                <a:t>cekap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ini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berjaya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menjamin</a:t>
              </a:r>
              <a:r>
                <a:rPr lang="en-US" kern="1200" dirty="0">
                  <a:latin typeface="Livvic" panose="020B0604020202020204" charset="0"/>
                </a:rPr>
                <a:t> </a:t>
              </a:r>
              <a:r>
                <a:rPr lang="en-US" kern="1200" dirty="0" err="1">
                  <a:latin typeface="Livvic" panose="020B0604020202020204" charset="0"/>
                </a:rPr>
                <a:t>keamanan</a:t>
              </a:r>
              <a:r>
                <a:rPr lang="en-US" kern="1200" dirty="0">
                  <a:latin typeface="Livvic" panose="020B0604020202020204" charset="0"/>
                </a:rPr>
                <a:t> dan </a:t>
              </a:r>
              <a:r>
                <a:rPr lang="en-US" kern="1200" dirty="0" err="1">
                  <a:latin typeface="Livvic" panose="020B0604020202020204" charset="0"/>
                </a:rPr>
                <a:t>kemakmuran</a:t>
              </a:r>
              <a:r>
                <a:rPr lang="en-US" kern="1200" dirty="0">
                  <a:latin typeface="Livvic" panose="020B0604020202020204" charset="0"/>
                </a:rPr>
                <a:t> negeri Melaka.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928D288-64D5-4873-9DFB-1FA2F0168F72}"/>
              </a:ext>
            </a:extLst>
          </p:cNvPr>
          <p:cNvGrpSpPr/>
          <p:nvPr/>
        </p:nvGrpSpPr>
        <p:grpSpPr>
          <a:xfrm>
            <a:off x="6570970" y="2373641"/>
            <a:ext cx="2075783" cy="1752134"/>
            <a:chOff x="9773266" y="910740"/>
            <a:chExt cx="2075783" cy="175213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D8E8592-B9F2-4C23-A20C-C3F8A06B2506}"/>
                </a:ext>
              </a:extLst>
            </p:cNvPr>
            <p:cNvSpPr/>
            <p:nvPr/>
          </p:nvSpPr>
          <p:spPr>
            <a:xfrm>
              <a:off x="9773266" y="910740"/>
              <a:ext cx="2075783" cy="1752134"/>
            </a:xfrm>
            <a:prstGeom prst="rect">
              <a:avLst/>
            </a:pr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87D4A3-E1BB-4C5C-820F-C0428FC254AE}"/>
                </a:ext>
              </a:extLst>
            </p:cNvPr>
            <p:cNvSpPr txBox="1"/>
            <p:nvPr/>
          </p:nvSpPr>
          <p:spPr>
            <a:xfrm>
              <a:off x="9773266" y="910740"/>
              <a:ext cx="2075783" cy="175213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0" tIns="0" rIns="0" bIns="0" numCol="1" spcCol="1270" anchor="t" anchorCtr="0">
              <a:noAutofit/>
            </a:bodyPr>
            <a:lstStyle/>
            <a:p>
              <a:pPr marL="0" lvl="0" indent="0" algn="l" defTabSz="62230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None/>
                <a:defRPr b="1"/>
              </a:pPr>
              <a:endParaRPr lang="en-US" sz="1400" kern="1200" dirty="0"/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7C63157-55D6-4DED-8451-298F61382FD0}"/>
              </a:ext>
            </a:extLst>
          </p:cNvPr>
          <p:cNvSpPr/>
          <p:nvPr/>
        </p:nvSpPr>
        <p:spPr>
          <a:xfrm>
            <a:off x="4889409" y="858036"/>
            <a:ext cx="3877083" cy="4339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kern="1200" dirty="0" err="1">
                <a:latin typeface="Livvic" panose="020B0604020202020204" charset="0"/>
              </a:rPr>
              <a:t>Faktor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ini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telah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menjadi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tarikan</a:t>
            </a:r>
            <a:r>
              <a:rPr lang="en-US" kern="1200" dirty="0">
                <a:latin typeface="Livvic" panose="020B0604020202020204" charset="0"/>
              </a:rPr>
              <a:t> para </a:t>
            </a:r>
            <a:r>
              <a:rPr lang="en-US" kern="1200" dirty="0" err="1">
                <a:latin typeface="Livvic" panose="020B0604020202020204" charset="0"/>
              </a:rPr>
              <a:t>saudagar</a:t>
            </a:r>
            <a:r>
              <a:rPr lang="en-US" kern="1200" dirty="0">
                <a:latin typeface="Livvic" panose="020B0604020202020204" charset="0"/>
              </a:rPr>
              <a:t> dan </a:t>
            </a:r>
            <a:r>
              <a:rPr lang="en-US" kern="1200" dirty="0" err="1">
                <a:latin typeface="Livvic" panose="020B0604020202020204" charset="0"/>
              </a:rPr>
              <a:t>pelayar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untuk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menjadikan</a:t>
            </a:r>
            <a:r>
              <a:rPr lang="en-US" kern="1200" dirty="0">
                <a:latin typeface="Livvic" panose="020B0604020202020204" charset="0"/>
              </a:rPr>
              <a:t> Melaka </a:t>
            </a:r>
            <a:r>
              <a:rPr lang="en-US" kern="1200" dirty="0" err="1">
                <a:latin typeface="Livvic" panose="020B0604020202020204" charset="0"/>
              </a:rPr>
              <a:t>sebagai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pusat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kegiatan</a:t>
            </a:r>
            <a:r>
              <a:rPr lang="en-US" kern="1200" dirty="0">
                <a:latin typeface="Livvic" panose="020B0604020202020204" charset="0"/>
              </a:rPr>
              <a:t> </a:t>
            </a:r>
            <a:r>
              <a:rPr lang="en-US" kern="1200" dirty="0" err="1">
                <a:latin typeface="Livvic" panose="020B0604020202020204" charset="0"/>
              </a:rPr>
              <a:t>mereka</a:t>
            </a:r>
            <a:endParaRPr lang="en-US" kern="1200" dirty="0">
              <a:latin typeface="Livvic" panose="020B0604020202020204" charset="0"/>
            </a:endParaRPr>
          </a:p>
          <a:p>
            <a:endParaRPr lang="en-US" kern="1200" dirty="0">
              <a:latin typeface="Livvic" panose="020B060402020202020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MY" dirty="0" err="1">
                <a:latin typeface="Livvic" panose="020B0604020202020204" charset="0"/>
              </a:rPr>
              <a:t>Peradaban</a:t>
            </a:r>
            <a:r>
              <a:rPr lang="en-MY" dirty="0">
                <a:latin typeface="Livvic" panose="020B0604020202020204" charset="0"/>
              </a:rPr>
              <a:t> yang </a:t>
            </a:r>
            <a:r>
              <a:rPr lang="en-MY" dirty="0" err="1">
                <a:latin typeface="Livvic" panose="020B0604020202020204" charset="0"/>
              </a:rPr>
              <a:t>bermula</a:t>
            </a:r>
            <a:r>
              <a:rPr lang="en-MY" dirty="0">
                <a:latin typeface="Livvic" panose="020B0604020202020204" charset="0"/>
              </a:rPr>
              <a:t> di Melaka </a:t>
            </a:r>
            <a:r>
              <a:rPr lang="en-MY" dirty="0" err="1">
                <a:latin typeface="Livvic" panose="020B0604020202020204" charset="0"/>
              </a:rPr>
              <a:t>menjadi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titik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tolak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kepada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perkembangan</a:t>
            </a:r>
            <a:r>
              <a:rPr lang="en-MY" dirty="0">
                <a:latin typeface="Livvic" panose="020B0604020202020204" charset="0"/>
              </a:rPr>
              <a:t> ‘</a:t>
            </a:r>
            <a:r>
              <a:rPr lang="en-MY" dirty="0" err="1">
                <a:latin typeface="Livvic" panose="020B0604020202020204" charset="0"/>
              </a:rPr>
              <a:t>Peradaban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Melayu</a:t>
            </a:r>
            <a:r>
              <a:rPr lang="en-MY" dirty="0">
                <a:latin typeface="Livvic" panose="020B0604020202020204" charset="0"/>
              </a:rPr>
              <a:t>’</a:t>
            </a:r>
          </a:p>
          <a:p>
            <a:endParaRPr lang="en-MY" dirty="0">
              <a:latin typeface="Livvic" panose="020B060402020202020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MY" dirty="0" err="1">
                <a:latin typeface="Livvic" panose="020B0604020202020204" charset="0"/>
              </a:rPr>
              <a:t>Rumpun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bahasa</a:t>
            </a:r>
            <a:r>
              <a:rPr lang="en-MY" dirty="0">
                <a:latin typeface="Livvic" panose="020B0604020202020204" charset="0"/>
              </a:rPr>
              <a:t> ‘</a:t>
            </a:r>
            <a:r>
              <a:rPr lang="en-MY" dirty="0" err="1">
                <a:latin typeface="Livvic" panose="020B0604020202020204" charset="0"/>
              </a:rPr>
              <a:t>Melayu</a:t>
            </a:r>
            <a:r>
              <a:rPr lang="en-MY" dirty="0">
                <a:latin typeface="Livvic" panose="020B0604020202020204" charset="0"/>
              </a:rPr>
              <a:t>-Indonesia’ pula </a:t>
            </a:r>
            <a:r>
              <a:rPr lang="en-MY" dirty="0" err="1">
                <a:latin typeface="Livvic" panose="020B0604020202020204" charset="0"/>
              </a:rPr>
              <a:t>tercakup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dalam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Rumpun</a:t>
            </a:r>
            <a:r>
              <a:rPr lang="en-MY" dirty="0">
                <a:latin typeface="Livvic" panose="020B0604020202020204" charset="0"/>
              </a:rPr>
              <a:t> Bahasa Austronesia</a:t>
            </a:r>
          </a:p>
          <a:p>
            <a:endParaRPr lang="en-MY" dirty="0">
              <a:latin typeface="Livvic" panose="020B060402020202020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MY" dirty="0" err="1">
                <a:latin typeface="Livvic" panose="020B0604020202020204" charset="0"/>
              </a:rPr>
              <a:t>Peradaban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Melayu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ini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berteraskan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rumpun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bangsa</a:t>
            </a:r>
            <a:r>
              <a:rPr lang="en-MY" dirty="0">
                <a:latin typeface="Livvic" panose="020B0604020202020204" charset="0"/>
              </a:rPr>
              <a:t> yang </a:t>
            </a:r>
            <a:r>
              <a:rPr lang="en-MY" dirty="0" err="1">
                <a:latin typeface="Livvic" panose="020B0604020202020204" charset="0"/>
              </a:rPr>
              <a:t>tergolong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dalam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cabang</a:t>
            </a:r>
            <a:r>
              <a:rPr lang="en-MY" dirty="0">
                <a:latin typeface="Livvic" panose="020B0604020202020204" charset="0"/>
              </a:rPr>
              <a:t> ‘</a:t>
            </a:r>
            <a:r>
              <a:rPr lang="en-MY" dirty="0" err="1">
                <a:latin typeface="Livvic" panose="020B0604020202020204" charset="0"/>
              </a:rPr>
              <a:t>Melayu</a:t>
            </a:r>
            <a:r>
              <a:rPr lang="en-MY" dirty="0">
                <a:latin typeface="Livvic" panose="020B0604020202020204" charset="0"/>
              </a:rPr>
              <a:t>-Indonesia’ </a:t>
            </a:r>
            <a:r>
              <a:rPr lang="en-MY" dirty="0" err="1">
                <a:latin typeface="Livvic" panose="020B0604020202020204" charset="0"/>
              </a:rPr>
              <a:t>merangkumi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Melayu</a:t>
            </a:r>
            <a:r>
              <a:rPr lang="en-MY" dirty="0">
                <a:latin typeface="Livvic" panose="020B0604020202020204" charset="0"/>
              </a:rPr>
              <a:t>, </a:t>
            </a:r>
            <a:r>
              <a:rPr lang="en-MY" dirty="0" err="1">
                <a:latin typeface="Livvic" panose="020B0604020202020204" charset="0"/>
              </a:rPr>
              <a:t>Jawa</a:t>
            </a:r>
            <a:r>
              <a:rPr lang="en-MY" dirty="0">
                <a:latin typeface="Livvic" panose="020B0604020202020204" charset="0"/>
              </a:rPr>
              <a:t>, </a:t>
            </a:r>
            <a:r>
              <a:rPr lang="en-MY" dirty="0" err="1">
                <a:latin typeface="Livvic" panose="020B0604020202020204" charset="0"/>
              </a:rPr>
              <a:t>Sunda</a:t>
            </a:r>
            <a:r>
              <a:rPr lang="en-MY" dirty="0">
                <a:latin typeface="Livvic" panose="020B0604020202020204" charset="0"/>
              </a:rPr>
              <a:t>, </a:t>
            </a:r>
            <a:r>
              <a:rPr lang="en-MY" dirty="0" err="1">
                <a:latin typeface="Livvic" panose="020B0604020202020204" charset="0"/>
              </a:rPr>
              <a:t>Acheh</a:t>
            </a:r>
            <a:r>
              <a:rPr lang="en-MY" dirty="0">
                <a:latin typeface="Livvic" panose="020B0604020202020204" charset="0"/>
              </a:rPr>
              <a:t>, Madura, Minangkabau, </a:t>
            </a:r>
            <a:r>
              <a:rPr lang="en-MY" dirty="0" err="1">
                <a:latin typeface="Livvic" panose="020B0604020202020204" charset="0"/>
              </a:rPr>
              <a:t>Bugis</a:t>
            </a:r>
            <a:r>
              <a:rPr lang="en-MY" dirty="0">
                <a:latin typeface="Livvic" panose="020B0604020202020204" charset="0"/>
              </a:rPr>
              <a:t>, </a:t>
            </a:r>
            <a:r>
              <a:rPr lang="en-MY" dirty="0" err="1">
                <a:latin typeface="Livvic" panose="020B0604020202020204" charset="0"/>
              </a:rPr>
              <a:t>Minang</a:t>
            </a:r>
            <a:r>
              <a:rPr lang="en-MY" dirty="0">
                <a:latin typeface="Livvic" panose="020B0604020202020204" charset="0"/>
              </a:rPr>
              <a:t>, Iban, Bajau, Murut dan </a:t>
            </a:r>
            <a:r>
              <a:rPr lang="en-MY" dirty="0" err="1">
                <a:latin typeface="Livvic" panose="020B0604020202020204" charset="0"/>
              </a:rPr>
              <a:t>pelbagai</a:t>
            </a:r>
            <a:r>
              <a:rPr lang="en-MY" dirty="0">
                <a:latin typeface="Livvic" panose="020B0604020202020204" charset="0"/>
              </a:rPr>
              <a:t> </a:t>
            </a:r>
            <a:r>
              <a:rPr lang="en-MY" dirty="0" err="1">
                <a:latin typeface="Livvic" panose="020B0604020202020204" charset="0"/>
              </a:rPr>
              <a:t>lagi</a:t>
            </a:r>
            <a:endParaRPr lang="en-MY" dirty="0">
              <a:latin typeface="Livvic" panose="020B0604020202020204" charset="0"/>
            </a:endParaRPr>
          </a:p>
          <a:p>
            <a:endParaRPr lang="en-MY" sz="1200" dirty="0">
              <a:latin typeface="Livvic" panose="020B0604020202020204" charset="0"/>
            </a:endParaRPr>
          </a:p>
          <a:p>
            <a:endParaRPr lang="en-MY" sz="1200" dirty="0">
              <a:latin typeface="Livvic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726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ED5691-93A9-4DE3-B534-000E242C1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MY" sz="1600" dirty="0" err="1">
                <a:solidFill>
                  <a:srgbClr val="7030A0"/>
                </a:solidFill>
              </a:rPr>
              <a:t>Peradaban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Pribumi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Alam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Melayu</a:t>
            </a:r>
            <a:r>
              <a:rPr lang="en-MY" sz="1600" dirty="0">
                <a:solidFill>
                  <a:srgbClr val="7030A0"/>
                </a:solidFill>
              </a:rPr>
              <a:t> : Zaman </a:t>
            </a:r>
            <a:r>
              <a:rPr lang="en-MY" sz="1600" dirty="0" err="1">
                <a:solidFill>
                  <a:srgbClr val="7030A0"/>
                </a:solidFill>
              </a:rPr>
              <a:t>Pensejarahan</a:t>
            </a:r>
            <a:endParaRPr lang="en-MY" sz="16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23ABCE3-46CD-4EA4-8369-4CA049A125D3}"/>
              </a:ext>
            </a:extLst>
          </p:cNvPr>
          <p:cNvSpPr/>
          <p:nvPr/>
        </p:nvSpPr>
        <p:spPr>
          <a:xfrm>
            <a:off x="292735" y="1111710"/>
            <a:ext cx="4379382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Melaka </a:t>
            </a:r>
            <a:r>
              <a:rPr lang="en-US" dirty="0" err="1">
                <a:latin typeface="Livvic" panose="020B0604020202020204" charset="0"/>
              </a:rPr>
              <a:t>telah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menjadi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pusat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tumpuan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perdagangan</a:t>
            </a:r>
            <a:r>
              <a:rPr lang="en-US" dirty="0">
                <a:latin typeface="Livvic" panose="020B0604020202020204" charset="0"/>
              </a:rPr>
              <a:t> di </a:t>
            </a:r>
            <a:r>
              <a:rPr lang="en-US" dirty="0" err="1">
                <a:latin typeface="Livvic" panose="020B0604020202020204" charset="0"/>
              </a:rPr>
              <a:t>Gugusan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Kepulauan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sekitar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kurun</a:t>
            </a:r>
            <a:r>
              <a:rPr lang="en-US" dirty="0">
                <a:latin typeface="Livvic" panose="020B0604020202020204" charset="0"/>
              </a:rPr>
              <a:t> ke-15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Kemasyhuran</a:t>
            </a:r>
            <a:r>
              <a:rPr lang="en-US" dirty="0">
                <a:latin typeface="Livvic" panose="020B0604020202020204" charset="0"/>
              </a:rPr>
              <a:t> Melaka </a:t>
            </a:r>
            <a:r>
              <a:rPr lang="en-US" dirty="0" err="1">
                <a:latin typeface="Livvic" panose="020B0604020202020204" charset="0"/>
              </a:rPr>
              <a:t>telah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menarik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kedatangan</a:t>
            </a:r>
            <a:r>
              <a:rPr lang="en-US" dirty="0">
                <a:latin typeface="Livvic" panose="020B0604020202020204" charset="0"/>
              </a:rPr>
              <a:t> para </a:t>
            </a:r>
            <a:r>
              <a:rPr lang="en-US" dirty="0" err="1">
                <a:latin typeface="Livvic" panose="020B0604020202020204" charset="0"/>
              </a:rPr>
              <a:t>saudagar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dari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benua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asing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seperti</a:t>
            </a:r>
            <a:r>
              <a:rPr lang="en-US" dirty="0">
                <a:latin typeface="Livvic" panose="020B0604020202020204" charset="0"/>
              </a:rPr>
              <a:t> India, China dan Timur Tengah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Kedatangan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pedagang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asing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pendakwah</a:t>
            </a:r>
            <a:r>
              <a:rPr lang="en-US" dirty="0">
                <a:latin typeface="Livvic" panose="020B0604020202020204" charset="0"/>
              </a:rPr>
              <a:t> agama </a:t>
            </a:r>
            <a:r>
              <a:rPr lang="en-US" dirty="0" err="1">
                <a:latin typeface="Livvic" panose="020B0604020202020204" charset="0"/>
              </a:rPr>
              <a:t>telah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membuka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ruang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interaksi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pertembungan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rentas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benua</a:t>
            </a:r>
            <a:endParaRPr lang="en-US" dirty="0">
              <a:latin typeface="Livvic" panose="020B060402020202020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Mereka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bukan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sahaja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belajar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memahami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budaya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masyarakat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tetapi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mereka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turut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memperkenalkan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budaya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cara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hidup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mereka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kepada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masyarakat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tempatan</a:t>
            </a:r>
            <a:endParaRPr lang="en-US" dirty="0">
              <a:latin typeface="Livvic" panose="020B060402020202020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Interaksi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pertembungan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rentas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benua</a:t>
            </a:r>
            <a:r>
              <a:rPr lang="en-US" dirty="0">
                <a:latin typeface="Livvic" panose="020B0604020202020204" charset="0"/>
              </a:rPr>
              <a:t> yang </a:t>
            </a:r>
            <a:r>
              <a:rPr lang="en-US" dirty="0" err="1">
                <a:latin typeface="Livvic" panose="020B0604020202020204" charset="0"/>
              </a:rPr>
              <a:t>berlaku</a:t>
            </a:r>
            <a:r>
              <a:rPr lang="en-US" dirty="0">
                <a:latin typeface="Livvic" panose="020B0604020202020204" charset="0"/>
              </a:rPr>
              <a:t> di Melaka </a:t>
            </a:r>
            <a:r>
              <a:rPr lang="en-US" dirty="0" err="1">
                <a:latin typeface="Livvic" panose="020B0604020202020204" charset="0"/>
              </a:rPr>
              <a:t>telah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menjadi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pemangkin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kepada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asas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kewujudan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majmuk</a:t>
            </a:r>
            <a:endParaRPr lang="en-US" dirty="0">
              <a:latin typeface="Livvic" panose="020B0604020202020204" charset="0"/>
            </a:endParaRPr>
          </a:p>
        </p:txBody>
      </p:sp>
      <p:pic>
        <p:nvPicPr>
          <p:cNvPr id="5" name="Picture 4" descr="https://berita.pas.org.my/wp-content/uploads/2018/07/melaka2.jpg">
            <a:extLst>
              <a:ext uri="{FF2B5EF4-FFF2-40B4-BE49-F238E27FC236}">
                <a16:creationId xmlns:a16="http://schemas.microsoft.com/office/drawing/2014/main" id="{E3DC65C0-A4F9-4CD2-8E84-E26E522E4A76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6111" y="2538377"/>
            <a:ext cx="3828268" cy="2242616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 descr="https://bijakniaga.files.wordpress.com/2010/06/img_3333.jpg">
            <a:extLst>
              <a:ext uri="{FF2B5EF4-FFF2-40B4-BE49-F238E27FC236}">
                <a16:creationId xmlns:a16="http://schemas.microsoft.com/office/drawing/2014/main" id="{3DF3D5FF-6935-4D2F-AE7E-E8E227D113DA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6111" y="1184586"/>
            <a:ext cx="1895545" cy="1290254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Picture 6" descr="https://bijakniaga.files.wordpress.com/2010/06/img_3334.jpg">
            <a:extLst>
              <a:ext uri="{FF2B5EF4-FFF2-40B4-BE49-F238E27FC236}">
                <a16:creationId xmlns:a16="http://schemas.microsoft.com/office/drawing/2014/main" id="{C906B9B6-B139-4298-86BE-64D005416B3A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2653" y="1184586"/>
            <a:ext cx="1881726" cy="129025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857088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7245929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2.1 (ii)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Pergerakan</a:t>
            </a:r>
            <a:r>
              <a:rPr lang="en-MY" sz="1800" dirty="0">
                <a:solidFill>
                  <a:srgbClr val="6D1111"/>
                </a:solidFill>
                <a:latin typeface="Gill Sans MT" panose="020B0502020104020203" pitchFamily="34" charset="77"/>
              </a:rPr>
              <a:t> 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Idea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Amalan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Asia</a:t>
            </a:r>
          </a:p>
        </p:txBody>
      </p:sp>
      <p:pic>
        <p:nvPicPr>
          <p:cNvPr id="6" name="Picture 5" descr="A close up of a map&#10;&#10;Description automatically generated">
            <a:extLst>
              <a:ext uri="{FF2B5EF4-FFF2-40B4-BE49-F238E27FC236}">
                <a16:creationId xmlns:a16="http://schemas.microsoft.com/office/drawing/2014/main" id="{86E3F23E-BA17-425D-8D7D-BCD9A0E758C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0880" b="2"/>
          <a:stretch/>
        </p:blipFill>
        <p:spPr>
          <a:xfrm>
            <a:off x="116512" y="1911023"/>
            <a:ext cx="4695998" cy="2949235"/>
          </a:xfrm>
          <a:prstGeom prst="rect">
            <a:avLst/>
          </a:prstGeom>
          <a:effectLst>
            <a:softEdge rad="533400"/>
          </a:effectLst>
        </p:spPr>
      </p:pic>
      <p:pic>
        <p:nvPicPr>
          <p:cNvPr id="9" name="Picture 8" descr="A close up of a map&#10;&#10;Description automatically generated">
            <a:extLst>
              <a:ext uri="{FF2B5EF4-FFF2-40B4-BE49-F238E27FC236}">
                <a16:creationId xmlns:a16="http://schemas.microsoft.com/office/drawing/2014/main" id="{A1FC205B-F984-4B6E-B621-7AB0D956D8D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5410" r="3610" b="2"/>
          <a:stretch/>
        </p:blipFill>
        <p:spPr>
          <a:xfrm>
            <a:off x="4446270" y="1911023"/>
            <a:ext cx="4697730" cy="3161538"/>
          </a:xfrm>
          <a:prstGeom prst="rect">
            <a:avLst/>
          </a:prstGeom>
          <a:effectLst>
            <a:softEdge rad="533400"/>
          </a:effec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35826B04-6DB5-445E-B261-19C5CBE8F342}"/>
              </a:ext>
            </a:extLst>
          </p:cNvPr>
          <p:cNvSpPr txBox="1">
            <a:spLocks/>
          </p:cNvSpPr>
          <p:nvPr/>
        </p:nvSpPr>
        <p:spPr>
          <a:xfrm>
            <a:off x="116512" y="638906"/>
            <a:ext cx="8413437" cy="1363430"/>
          </a:xfrm>
          <a:prstGeom prst="rect">
            <a:avLst/>
          </a:prstGeom>
        </p:spPr>
        <p:txBody>
          <a:bodyPr anchor="ctr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/>
            <a:r>
              <a:rPr lang="en-US" dirty="0" err="1">
                <a:latin typeface="Livvic" panose="020B0604020202020204" charset="0"/>
              </a:rPr>
              <a:t>Pengaruh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dari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luar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juga </a:t>
            </a:r>
            <a:r>
              <a:rPr lang="en-US" dirty="0" err="1">
                <a:latin typeface="Livvic" panose="020B0604020202020204" charset="0"/>
              </a:rPr>
              <a:t>perlu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dikaji</a:t>
            </a:r>
            <a:r>
              <a:rPr lang="en-US" dirty="0">
                <a:latin typeface="Livvic" panose="020B0604020202020204" charset="0"/>
              </a:rPr>
              <a:t> kerana Tanah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, Sarawak dan Sabah </a:t>
            </a:r>
            <a:r>
              <a:rPr lang="en-US" dirty="0" err="1">
                <a:latin typeface="Livvic" panose="020B0604020202020204" charset="0"/>
              </a:rPr>
              <a:t>berada</a:t>
            </a:r>
            <a:r>
              <a:rPr lang="en-US" dirty="0">
                <a:latin typeface="Livvic" panose="020B0604020202020204" charset="0"/>
              </a:rPr>
              <a:t> di </a:t>
            </a:r>
            <a:r>
              <a:rPr lang="en-US" dirty="0" err="1">
                <a:latin typeface="Livvic" panose="020B0604020202020204" charset="0"/>
              </a:rPr>
              <a:t>laluan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timur-barat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melalui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Selat</a:t>
            </a:r>
            <a:r>
              <a:rPr lang="en-US" dirty="0">
                <a:latin typeface="Livvic" panose="020B0604020202020204" charset="0"/>
              </a:rPr>
              <a:t> Melaka, </a:t>
            </a:r>
            <a:r>
              <a:rPr lang="en-US" dirty="0" err="1">
                <a:latin typeface="Livvic" panose="020B0604020202020204" charset="0"/>
              </a:rPr>
              <a:t>hinggakan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kerajaan-kerajaan</a:t>
            </a:r>
            <a:r>
              <a:rPr lang="en-US" dirty="0">
                <a:latin typeface="Livvic" panose="020B0604020202020204" charset="0"/>
              </a:rPr>
              <a:t> di </a:t>
            </a:r>
            <a:r>
              <a:rPr lang="en-US" dirty="0" err="1">
                <a:latin typeface="Livvic" panose="020B0604020202020204" charset="0"/>
              </a:rPr>
              <a:t>pesisir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pantai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timur</a:t>
            </a:r>
            <a:r>
              <a:rPr lang="en-US" dirty="0">
                <a:latin typeface="Livvic" panose="020B0604020202020204" charset="0"/>
              </a:rPr>
              <a:t> Sumatera  dan </a:t>
            </a:r>
            <a:r>
              <a:rPr lang="en-US" dirty="0" err="1">
                <a:latin typeface="Livvic" panose="020B0604020202020204" charset="0"/>
              </a:rPr>
              <a:t>pesisir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pantai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barat</a:t>
            </a:r>
            <a:r>
              <a:rPr lang="en-US" dirty="0">
                <a:latin typeface="Livvic" panose="020B0604020202020204" charset="0"/>
              </a:rPr>
              <a:t> Tanah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silih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berganti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menjadi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pelabuhan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sedunia</a:t>
            </a:r>
            <a:r>
              <a:rPr lang="en-US" dirty="0">
                <a:latin typeface="Livvic" panose="020B0604020202020204" charset="0"/>
              </a:rPr>
              <a:t> di mana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majmuk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bertemu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bergaul</a:t>
            </a:r>
            <a:r>
              <a:rPr lang="en-US" dirty="0">
                <a:latin typeface="Livvic" panose="020B060402020202020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080594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drawing&#10;&#10;Description automatically generated">
            <a:extLst>
              <a:ext uri="{FF2B5EF4-FFF2-40B4-BE49-F238E27FC236}">
                <a16:creationId xmlns:a16="http://schemas.microsoft.com/office/drawing/2014/main" id="{C618F02A-FC66-B343-9AB4-F846E2F1CA0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5364630" y="7"/>
            <a:ext cx="4333547" cy="514349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207" y="63980"/>
            <a:ext cx="5464277" cy="495501"/>
          </a:xfrm>
        </p:spPr>
        <p:txBody>
          <a:bodyPr>
            <a:normAutofit/>
          </a:bodyPr>
          <a:lstStyle/>
          <a:p>
            <a:r>
              <a:rPr lang="ms-MY" sz="2000" b="1" dirty="0">
                <a:solidFill>
                  <a:srgbClr val="7030A0"/>
                </a:solidFill>
              </a:rPr>
              <a:t>Pengaruh Peradaban Asia: India</a:t>
            </a:r>
            <a:endParaRPr lang="en-MY" sz="2000" b="1" dirty="0">
              <a:solidFill>
                <a:srgbClr val="7030A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623454"/>
            <a:ext cx="5770418" cy="4260273"/>
          </a:xfrm>
        </p:spPr>
        <p:txBody>
          <a:bodyPr anchor="ctr">
            <a:noAutofit/>
          </a:bodyPr>
          <a:lstStyle/>
          <a:p>
            <a:r>
              <a:rPr lang="en-US" sz="1200" dirty="0" err="1">
                <a:solidFill>
                  <a:srgbClr val="000000"/>
                </a:solidFill>
              </a:rPr>
              <a:t>Hubungan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dengan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rantau</a:t>
            </a:r>
            <a:r>
              <a:rPr lang="en-US" sz="1200" dirty="0">
                <a:solidFill>
                  <a:srgbClr val="000000"/>
                </a:solidFill>
              </a:rPr>
              <a:t> Asia Tenggara </a:t>
            </a:r>
            <a:r>
              <a:rPr lang="en-US" sz="1200" dirty="0" err="1">
                <a:solidFill>
                  <a:srgbClr val="000000"/>
                </a:solidFill>
              </a:rPr>
              <a:t>telah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bermula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sejak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kurun</a:t>
            </a:r>
            <a:r>
              <a:rPr lang="en-US" sz="1200" dirty="0">
                <a:solidFill>
                  <a:srgbClr val="000000"/>
                </a:solidFill>
              </a:rPr>
              <a:t> ke-2 </a:t>
            </a:r>
            <a:r>
              <a:rPr lang="en-US" sz="1200" dirty="0" err="1">
                <a:solidFill>
                  <a:srgbClr val="000000"/>
                </a:solidFill>
              </a:rPr>
              <a:t>Masihi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lagi</a:t>
            </a:r>
            <a:r>
              <a:rPr lang="en-US" sz="1200" dirty="0">
                <a:solidFill>
                  <a:srgbClr val="000000"/>
                </a:solidFill>
              </a:rPr>
              <a:t>.</a:t>
            </a:r>
          </a:p>
          <a:p>
            <a:r>
              <a:rPr lang="en-US" sz="1200" dirty="0" err="1">
                <a:solidFill>
                  <a:srgbClr val="000000"/>
                </a:solidFill>
              </a:rPr>
              <a:t>Kegiatan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penyebaran</a:t>
            </a:r>
            <a:r>
              <a:rPr lang="en-US" sz="1200" dirty="0">
                <a:solidFill>
                  <a:srgbClr val="000000"/>
                </a:solidFill>
              </a:rPr>
              <a:t> agama Buddha dan Hindu </a:t>
            </a:r>
            <a:r>
              <a:rPr lang="en-US" sz="1200" dirty="0" err="1">
                <a:solidFill>
                  <a:srgbClr val="000000"/>
                </a:solidFill>
              </a:rPr>
              <a:t>serta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pelayaran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putera-putera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diraja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telah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mempercepatkan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hubungan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perdagangan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serta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kebudayaan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antara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dengan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rantau</a:t>
            </a:r>
            <a:r>
              <a:rPr lang="en-US" sz="1200" dirty="0">
                <a:solidFill>
                  <a:srgbClr val="000000"/>
                </a:solidFill>
              </a:rPr>
              <a:t> Asia Tenggara.</a:t>
            </a:r>
          </a:p>
          <a:p>
            <a:r>
              <a:rPr lang="en-US" sz="1200" dirty="0" err="1">
                <a:solidFill>
                  <a:srgbClr val="000000"/>
                </a:solidFill>
              </a:rPr>
              <a:t>Hubungan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awal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dengan</a:t>
            </a:r>
            <a:r>
              <a:rPr lang="en-US" sz="1200" dirty="0">
                <a:solidFill>
                  <a:srgbClr val="000000"/>
                </a:solidFill>
              </a:rPr>
              <a:t> Tanah </a:t>
            </a:r>
            <a:r>
              <a:rPr lang="en-US" sz="1200" dirty="0" err="1">
                <a:solidFill>
                  <a:srgbClr val="000000"/>
                </a:solidFill>
              </a:rPr>
              <a:t>Melayu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tidak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berbentuk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penaklukan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politik</a:t>
            </a:r>
            <a:r>
              <a:rPr lang="en-US" sz="1200" dirty="0">
                <a:solidFill>
                  <a:srgbClr val="000000"/>
                </a:solidFill>
              </a:rPr>
              <a:t>, </a:t>
            </a:r>
            <a:r>
              <a:rPr lang="en-US" sz="1200" dirty="0" err="1">
                <a:solidFill>
                  <a:srgbClr val="000000"/>
                </a:solidFill>
              </a:rPr>
              <a:t>kecuali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ekspedisi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ketenteraan</a:t>
            </a:r>
            <a:r>
              <a:rPr lang="en-US" sz="1200" dirty="0">
                <a:solidFill>
                  <a:srgbClr val="000000"/>
                </a:solidFill>
              </a:rPr>
              <a:t> oleh Rajendra </a:t>
            </a:r>
            <a:r>
              <a:rPr lang="en-US" sz="1200" dirty="0" err="1">
                <a:solidFill>
                  <a:srgbClr val="000000"/>
                </a:solidFill>
              </a:rPr>
              <a:t>Chola</a:t>
            </a:r>
            <a:r>
              <a:rPr lang="en-US" sz="1200" dirty="0">
                <a:solidFill>
                  <a:srgbClr val="000000"/>
                </a:solidFill>
              </a:rPr>
              <a:t> yang </a:t>
            </a:r>
            <a:r>
              <a:rPr lang="en-US" sz="1200" dirty="0" err="1">
                <a:solidFill>
                  <a:srgbClr val="000000"/>
                </a:solidFill>
              </a:rPr>
              <a:t>menyerang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Sailendra</a:t>
            </a:r>
            <a:r>
              <a:rPr lang="en-US" sz="1200" dirty="0">
                <a:solidFill>
                  <a:srgbClr val="000000"/>
                </a:solidFill>
              </a:rPr>
              <a:t> di Sumatera yang </a:t>
            </a:r>
            <a:r>
              <a:rPr lang="en-US" sz="1200" dirty="0" err="1">
                <a:solidFill>
                  <a:srgbClr val="000000"/>
                </a:solidFill>
              </a:rPr>
              <a:t>turut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menguasai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empayarnya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termasuk</a:t>
            </a:r>
            <a:r>
              <a:rPr lang="en-US" sz="1200" dirty="0">
                <a:solidFill>
                  <a:srgbClr val="000000"/>
                </a:solidFill>
              </a:rPr>
              <a:t> Kerajaan Kedah. </a:t>
            </a:r>
          </a:p>
          <a:p>
            <a:r>
              <a:rPr lang="en-US" sz="1200" dirty="0">
                <a:solidFill>
                  <a:srgbClr val="000000"/>
                </a:solidFill>
              </a:rPr>
              <a:t>Nama-</a:t>
            </a:r>
            <a:r>
              <a:rPr lang="en-US" sz="1200" dirty="0" err="1">
                <a:solidFill>
                  <a:srgbClr val="000000"/>
                </a:solidFill>
              </a:rPr>
              <a:t>nama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seperti</a:t>
            </a:r>
            <a:r>
              <a:rPr lang="en-US" sz="1200" dirty="0">
                <a:solidFill>
                  <a:srgbClr val="000000"/>
                </a:solidFill>
              </a:rPr>
              <a:t> Suvarnabhumi (Tanah </a:t>
            </a:r>
            <a:r>
              <a:rPr lang="en-US" sz="1200" dirty="0" err="1">
                <a:solidFill>
                  <a:srgbClr val="000000"/>
                </a:solidFill>
              </a:rPr>
              <a:t>Keemasan</a:t>
            </a:r>
            <a:r>
              <a:rPr lang="en-US" sz="1200" dirty="0">
                <a:solidFill>
                  <a:srgbClr val="000000"/>
                </a:solidFill>
              </a:rPr>
              <a:t>) dan </a:t>
            </a:r>
            <a:r>
              <a:rPr lang="en-US" sz="1200" dirty="0" err="1">
                <a:solidFill>
                  <a:srgbClr val="000000"/>
                </a:solidFill>
              </a:rPr>
              <a:t>Suvarnadvipa</a:t>
            </a:r>
            <a:r>
              <a:rPr lang="en-US" sz="1200" dirty="0">
                <a:solidFill>
                  <a:srgbClr val="000000"/>
                </a:solidFill>
              </a:rPr>
              <a:t> (</a:t>
            </a:r>
            <a:r>
              <a:rPr lang="en-US" sz="1200" dirty="0" err="1">
                <a:solidFill>
                  <a:srgbClr val="000000"/>
                </a:solidFill>
              </a:rPr>
              <a:t>Pulau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atau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Semenanjung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Emas</a:t>
            </a:r>
            <a:r>
              <a:rPr lang="en-US" sz="1200" dirty="0">
                <a:solidFill>
                  <a:srgbClr val="000000"/>
                </a:solidFill>
              </a:rPr>
              <a:t>) </a:t>
            </a:r>
            <a:r>
              <a:rPr lang="en-US" sz="1200" dirty="0" err="1">
                <a:solidFill>
                  <a:srgbClr val="000000"/>
                </a:solidFill>
              </a:rPr>
              <a:t>digunakan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untuk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merujuk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kepada</a:t>
            </a:r>
            <a:r>
              <a:rPr lang="en-US" sz="1200" dirty="0">
                <a:solidFill>
                  <a:srgbClr val="000000"/>
                </a:solidFill>
              </a:rPr>
              <a:t> negeri-negeri di Tanah </a:t>
            </a:r>
            <a:r>
              <a:rPr lang="en-US" sz="1200" dirty="0" err="1">
                <a:solidFill>
                  <a:srgbClr val="000000"/>
                </a:solidFill>
              </a:rPr>
              <a:t>Melayu</a:t>
            </a:r>
            <a:r>
              <a:rPr lang="en-US" sz="1200" dirty="0">
                <a:solidFill>
                  <a:srgbClr val="000000"/>
                </a:solidFill>
              </a:rPr>
              <a:t> yang kaya </a:t>
            </a:r>
            <a:r>
              <a:rPr lang="en-US" sz="1200" dirty="0" err="1">
                <a:solidFill>
                  <a:srgbClr val="000000"/>
                </a:solidFill>
              </a:rPr>
              <a:t>dengan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emas</a:t>
            </a:r>
            <a:r>
              <a:rPr lang="en-US" sz="1200" dirty="0">
                <a:solidFill>
                  <a:srgbClr val="000000"/>
                </a:solidFill>
              </a:rPr>
              <a:t>.</a:t>
            </a:r>
          </a:p>
          <a:p>
            <a:r>
              <a:rPr lang="en-US" sz="1200" dirty="0" err="1">
                <a:solidFill>
                  <a:srgbClr val="000000"/>
                </a:solidFill>
              </a:rPr>
              <a:t>Namun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begitu</a:t>
            </a:r>
            <a:r>
              <a:rPr lang="en-US" sz="1200" dirty="0">
                <a:solidFill>
                  <a:srgbClr val="000000"/>
                </a:solidFill>
              </a:rPr>
              <a:t>, </a:t>
            </a:r>
            <a:r>
              <a:rPr lang="en-US" sz="1200" dirty="0" err="1">
                <a:solidFill>
                  <a:srgbClr val="000000"/>
                </a:solidFill>
              </a:rPr>
              <a:t>perkembangan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pengaruh</a:t>
            </a:r>
            <a:r>
              <a:rPr lang="en-US" sz="1200" dirty="0">
                <a:solidFill>
                  <a:srgbClr val="000000"/>
                </a:solidFill>
              </a:rPr>
              <a:t> ‘</a:t>
            </a:r>
            <a:r>
              <a:rPr lang="en-US" sz="1200" i="1" dirty="0">
                <a:solidFill>
                  <a:srgbClr val="000000"/>
                </a:solidFill>
              </a:rPr>
              <a:t>Indianization</a:t>
            </a:r>
            <a:r>
              <a:rPr lang="en-US" sz="1200" dirty="0">
                <a:solidFill>
                  <a:srgbClr val="000000"/>
                </a:solidFill>
              </a:rPr>
              <a:t>’ </a:t>
            </a:r>
            <a:r>
              <a:rPr lang="en-US" sz="1200" dirty="0" err="1">
                <a:solidFill>
                  <a:srgbClr val="000000"/>
                </a:solidFill>
              </a:rPr>
              <a:t>ke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atas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penduduk</a:t>
            </a:r>
            <a:r>
              <a:rPr lang="en-US" sz="1200" dirty="0">
                <a:solidFill>
                  <a:srgbClr val="000000"/>
                </a:solidFill>
              </a:rPr>
              <a:t> di </a:t>
            </a:r>
            <a:r>
              <a:rPr lang="en-US" sz="1200" dirty="0" err="1">
                <a:solidFill>
                  <a:srgbClr val="000000"/>
                </a:solidFill>
              </a:rPr>
              <a:t>rantau</a:t>
            </a:r>
            <a:r>
              <a:rPr lang="en-US" sz="1200" dirty="0">
                <a:solidFill>
                  <a:srgbClr val="000000"/>
                </a:solidFill>
              </a:rPr>
              <a:t> Asia Tenggara </a:t>
            </a:r>
            <a:r>
              <a:rPr lang="en-US" sz="1200" dirty="0" err="1">
                <a:solidFill>
                  <a:srgbClr val="000000"/>
                </a:solidFill>
              </a:rPr>
              <a:t>berlaku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sebelum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tahun</a:t>
            </a:r>
            <a:r>
              <a:rPr lang="en-US" sz="1200" dirty="0">
                <a:solidFill>
                  <a:srgbClr val="000000"/>
                </a:solidFill>
              </a:rPr>
              <a:t> 1500 </a:t>
            </a:r>
            <a:r>
              <a:rPr lang="en-US" sz="1200" dirty="0" err="1">
                <a:solidFill>
                  <a:srgbClr val="000000"/>
                </a:solidFill>
              </a:rPr>
              <a:t>Masihi</a:t>
            </a:r>
            <a:r>
              <a:rPr lang="en-US" sz="1200" dirty="0">
                <a:solidFill>
                  <a:srgbClr val="000000"/>
                </a:solidFill>
              </a:rPr>
              <a:t>. </a:t>
            </a:r>
          </a:p>
          <a:p>
            <a:r>
              <a:rPr lang="en-US" sz="1200" dirty="0">
                <a:solidFill>
                  <a:srgbClr val="000000"/>
                </a:solidFill>
              </a:rPr>
              <a:t>Negara </a:t>
            </a:r>
            <a:r>
              <a:rPr lang="en-US" sz="1200" dirty="0" err="1">
                <a:solidFill>
                  <a:srgbClr val="000000"/>
                </a:solidFill>
              </a:rPr>
              <a:t>terawal</a:t>
            </a:r>
            <a:r>
              <a:rPr lang="en-US" sz="1200" dirty="0">
                <a:solidFill>
                  <a:srgbClr val="000000"/>
                </a:solidFill>
              </a:rPr>
              <a:t> yang </a:t>
            </a:r>
            <a:r>
              <a:rPr lang="en-US" sz="1200" dirty="0" err="1">
                <a:solidFill>
                  <a:srgbClr val="000000"/>
                </a:solidFill>
              </a:rPr>
              <a:t>mendapat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pengaruh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ialah</a:t>
            </a:r>
            <a:r>
              <a:rPr lang="en-US" sz="1200" dirty="0">
                <a:solidFill>
                  <a:srgbClr val="000000"/>
                </a:solidFill>
              </a:rPr>
              <a:t> Funan yang </a:t>
            </a:r>
            <a:r>
              <a:rPr lang="en-US" sz="1200" dirty="0" err="1">
                <a:solidFill>
                  <a:srgbClr val="000000"/>
                </a:solidFill>
              </a:rPr>
              <a:t>bertapak</a:t>
            </a:r>
            <a:r>
              <a:rPr lang="en-US" sz="1200" dirty="0">
                <a:solidFill>
                  <a:srgbClr val="000000"/>
                </a:solidFill>
              </a:rPr>
              <a:t> di </a:t>
            </a:r>
            <a:r>
              <a:rPr lang="en-US" sz="1200" dirty="0" err="1">
                <a:solidFill>
                  <a:srgbClr val="000000"/>
                </a:solidFill>
              </a:rPr>
              <a:t>Lembah</a:t>
            </a:r>
            <a:r>
              <a:rPr lang="en-US" sz="1200" dirty="0">
                <a:solidFill>
                  <a:srgbClr val="000000"/>
                </a:solidFill>
              </a:rPr>
              <a:t> Sungai Mekong</a:t>
            </a:r>
          </a:p>
          <a:p>
            <a:r>
              <a:rPr lang="en-US" sz="1200" dirty="0" err="1">
                <a:solidFill>
                  <a:srgbClr val="000000"/>
                </a:solidFill>
              </a:rPr>
              <a:t>Kemudian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pengaruh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tersebar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luas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ke</a:t>
            </a:r>
            <a:r>
              <a:rPr lang="en-US" sz="1200" dirty="0">
                <a:solidFill>
                  <a:srgbClr val="000000"/>
                </a:solidFill>
              </a:rPr>
              <a:t> Langkasuka, Kedah, Kuala </a:t>
            </a:r>
            <a:r>
              <a:rPr lang="en-US" sz="1200" dirty="0" err="1">
                <a:solidFill>
                  <a:srgbClr val="000000"/>
                </a:solidFill>
              </a:rPr>
              <a:t>Selinsing</a:t>
            </a:r>
            <a:r>
              <a:rPr lang="en-US" sz="1200" dirty="0">
                <a:solidFill>
                  <a:srgbClr val="000000"/>
                </a:solidFill>
              </a:rPr>
              <a:t> dan Tanah Merah di </a:t>
            </a:r>
            <a:r>
              <a:rPr lang="en-US" sz="1200" dirty="0" err="1">
                <a:solidFill>
                  <a:srgbClr val="000000"/>
                </a:solidFill>
              </a:rPr>
              <a:t>Semenanjung</a:t>
            </a:r>
            <a:r>
              <a:rPr lang="en-US" sz="1200" dirty="0">
                <a:solidFill>
                  <a:srgbClr val="000000"/>
                </a:solidFill>
              </a:rPr>
              <a:t>, Kam-</a:t>
            </a:r>
            <a:r>
              <a:rPr lang="en-US" sz="1200" dirty="0" err="1">
                <a:solidFill>
                  <a:srgbClr val="000000"/>
                </a:solidFill>
              </a:rPr>
              <a:t>t’o</a:t>
            </a:r>
            <a:r>
              <a:rPr lang="en-US" sz="1200" dirty="0">
                <a:solidFill>
                  <a:srgbClr val="000000"/>
                </a:solidFill>
              </a:rPr>
              <a:t>-li di Sumatera, </a:t>
            </a:r>
            <a:r>
              <a:rPr lang="en-US" sz="1200" dirty="0" err="1">
                <a:solidFill>
                  <a:srgbClr val="000000"/>
                </a:solidFill>
              </a:rPr>
              <a:t>Taruma</a:t>
            </a:r>
            <a:r>
              <a:rPr lang="en-US" sz="1200" dirty="0">
                <a:solidFill>
                  <a:srgbClr val="000000"/>
                </a:solidFill>
              </a:rPr>
              <a:t> di </a:t>
            </a:r>
            <a:r>
              <a:rPr lang="en-US" sz="1200" dirty="0" err="1">
                <a:solidFill>
                  <a:srgbClr val="000000"/>
                </a:solidFill>
              </a:rPr>
              <a:t>Jawa</a:t>
            </a:r>
            <a:r>
              <a:rPr lang="en-US" sz="1200" dirty="0">
                <a:solidFill>
                  <a:srgbClr val="000000"/>
                </a:solidFill>
              </a:rPr>
              <a:t> dan </a:t>
            </a:r>
            <a:r>
              <a:rPr lang="en-US" sz="1200" dirty="0" err="1">
                <a:solidFill>
                  <a:srgbClr val="000000"/>
                </a:solidFill>
              </a:rPr>
              <a:t>Kutei</a:t>
            </a:r>
            <a:r>
              <a:rPr lang="en-US" sz="1200" dirty="0">
                <a:solidFill>
                  <a:srgbClr val="000000"/>
                </a:solidFill>
              </a:rPr>
              <a:t> di Borneo</a:t>
            </a:r>
          </a:p>
          <a:p>
            <a:r>
              <a:rPr lang="en-US" sz="1200" dirty="0">
                <a:solidFill>
                  <a:srgbClr val="000000"/>
                </a:solidFill>
              </a:rPr>
              <a:t>Kerajaan yang paling </a:t>
            </a:r>
            <a:r>
              <a:rPr lang="en-US" sz="1200" dirty="0" err="1">
                <a:solidFill>
                  <a:srgbClr val="000000"/>
                </a:solidFill>
              </a:rPr>
              <a:t>kuat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menerima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pengaruh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ialah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Srivijaya</a:t>
            </a:r>
            <a:r>
              <a:rPr lang="en-US" sz="1200" dirty="0">
                <a:solidFill>
                  <a:srgbClr val="000000"/>
                </a:solidFill>
              </a:rPr>
              <a:t> yang </a:t>
            </a:r>
            <a:r>
              <a:rPr lang="en-US" sz="1200" dirty="0" err="1">
                <a:solidFill>
                  <a:srgbClr val="000000"/>
                </a:solidFill>
              </a:rPr>
              <a:t>muncul</a:t>
            </a:r>
            <a:r>
              <a:rPr lang="en-US" sz="1200" dirty="0">
                <a:solidFill>
                  <a:srgbClr val="000000"/>
                </a:solidFill>
              </a:rPr>
              <a:t> pada </a:t>
            </a:r>
            <a:r>
              <a:rPr lang="en-US" sz="1200" dirty="0" err="1">
                <a:solidFill>
                  <a:srgbClr val="000000"/>
                </a:solidFill>
              </a:rPr>
              <a:t>akhir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abad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ke</a:t>
            </a:r>
            <a:r>
              <a:rPr lang="en-US" sz="1200" dirty="0">
                <a:solidFill>
                  <a:srgbClr val="000000"/>
                </a:solidFill>
              </a:rPr>
              <a:t> 5 M</a:t>
            </a:r>
          </a:p>
          <a:p>
            <a:r>
              <a:rPr lang="en-US" sz="1200" dirty="0" err="1">
                <a:solidFill>
                  <a:srgbClr val="000000"/>
                </a:solidFill>
              </a:rPr>
              <a:t>Pengaruh</a:t>
            </a:r>
            <a:r>
              <a:rPr lang="en-US" sz="1200" dirty="0">
                <a:solidFill>
                  <a:srgbClr val="000000"/>
                </a:solidFill>
              </a:rPr>
              <a:t> India </a:t>
            </a:r>
            <a:r>
              <a:rPr lang="en-US" sz="1200" dirty="0" err="1">
                <a:solidFill>
                  <a:srgbClr val="000000"/>
                </a:solidFill>
              </a:rPr>
              <a:t>begitu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meluas</a:t>
            </a:r>
            <a:r>
              <a:rPr lang="en-US" sz="1200" dirty="0">
                <a:solidFill>
                  <a:srgbClr val="000000"/>
                </a:solidFill>
              </a:rPr>
              <a:t> dan </a:t>
            </a:r>
            <a:r>
              <a:rPr lang="en-US" sz="1200" dirty="0" err="1">
                <a:solidFill>
                  <a:srgbClr val="000000"/>
                </a:solidFill>
              </a:rPr>
              <a:t>kuat</a:t>
            </a:r>
            <a:r>
              <a:rPr lang="en-US" sz="1200" dirty="0">
                <a:solidFill>
                  <a:srgbClr val="000000"/>
                </a:solidFill>
              </a:rPr>
              <a:t> di </a:t>
            </a:r>
            <a:r>
              <a:rPr lang="en-US" sz="1200" dirty="0" err="1">
                <a:solidFill>
                  <a:srgbClr val="000000"/>
                </a:solidFill>
              </a:rPr>
              <a:t>rantau</a:t>
            </a:r>
            <a:r>
              <a:rPr lang="en-US" sz="1200" dirty="0">
                <a:solidFill>
                  <a:srgbClr val="000000"/>
                </a:solidFill>
              </a:rPr>
              <a:t> Asia Tenggara </a:t>
            </a:r>
            <a:r>
              <a:rPr lang="en-US" sz="1200" dirty="0" err="1">
                <a:solidFill>
                  <a:srgbClr val="000000"/>
                </a:solidFill>
              </a:rPr>
              <a:t>sehingga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kawasan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ini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dikenali</a:t>
            </a:r>
            <a:r>
              <a:rPr lang="en-US" sz="1200" dirty="0">
                <a:solidFill>
                  <a:srgbClr val="000000"/>
                </a:solidFill>
              </a:rPr>
              <a:t> </a:t>
            </a:r>
            <a:r>
              <a:rPr lang="en-US" sz="1200" dirty="0" err="1">
                <a:solidFill>
                  <a:srgbClr val="000000"/>
                </a:solidFill>
              </a:rPr>
              <a:t>sebagai</a:t>
            </a:r>
            <a:r>
              <a:rPr lang="en-US" sz="1200" dirty="0">
                <a:solidFill>
                  <a:srgbClr val="000000"/>
                </a:solidFill>
              </a:rPr>
              <a:t> ‘</a:t>
            </a:r>
            <a:r>
              <a:rPr lang="en-US" sz="1200" i="1" dirty="0">
                <a:solidFill>
                  <a:srgbClr val="000000"/>
                </a:solidFill>
              </a:rPr>
              <a:t>The Greater </a:t>
            </a:r>
            <a:r>
              <a:rPr lang="en-US" sz="1050" i="1" dirty="0">
                <a:solidFill>
                  <a:srgbClr val="000000"/>
                </a:solidFill>
              </a:rPr>
              <a:t>India</a:t>
            </a:r>
            <a:r>
              <a:rPr lang="en-US" sz="1050" dirty="0">
                <a:solidFill>
                  <a:srgbClr val="000000"/>
                </a:solidFill>
              </a:rPr>
              <a:t>’.</a:t>
            </a:r>
          </a:p>
        </p:txBody>
      </p:sp>
    </p:spTree>
    <p:extLst>
      <p:ext uri="{BB962C8B-B14F-4D97-AF65-F5344CB8AC3E}">
        <p14:creationId xmlns:p14="http://schemas.microsoft.com/office/powerpoint/2010/main" val="24833950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549C65-756F-413F-9B3C-99F9AB1D5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MY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8499224-D503-4C5F-8BA1-8FCC93B653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" y="228600"/>
            <a:ext cx="6291072" cy="4718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 descr="TAMADUN INDIA by kuza77">
            <a:extLst>
              <a:ext uri="{FF2B5EF4-FFF2-40B4-BE49-F238E27FC236}">
                <a16:creationId xmlns:a16="http://schemas.microsoft.com/office/drawing/2014/main" id="{8F8818FC-DE68-425E-8967-6D6809DDFCC9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451" r="2625"/>
          <a:stretch/>
        </p:blipFill>
        <p:spPr bwMode="auto">
          <a:xfrm>
            <a:off x="6481573" y="228600"/>
            <a:ext cx="2471878" cy="4718304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0559498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58570F-CD32-413A-9F48-1936FA64F8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1673" y="445025"/>
            <a:ext cx="8700654" cy="572700"/>
          </a:xfrm>
        </p:spPr>
        <p:txBody>
          <a:bodyPr/>
          <a:lstStyle/>
          <a:p>
            <a:r>
              <a:rPr lang="en-MY" sz="2000" dirty="0" err="1">
                <a:solidFill>
                  <a:srgbClr val="7030A0"/>
                </a:solidFill>
              </a:rPr>
              <a:t>Pengaruh</a:t>
            </a:r>
            <a:r>
              <a:rPr lang="en-MY" sz="2000" dirty="0">
                <a:solidFill>
                  <a:srgbClr val="7030A0"/>
                </a:solidFill>
              </a:rPr>
              <a:t> </a:t>
            </a:r>
            <a:r>
              <a:rPr lang="en-MY" sz="2000" dirty="0" err="1">
                <a:solidFill>
                  <a:srgbClr val="7030A0"/>
                </a:solidFill>
              </a:rPr>
              <a:t>peradaban</a:t>
            </a:r>
            <a:r>
              <a:rPr lang="en-MY" sz="2000" dirty="0">
                <a:solidFill>
                  <a:srgbClr val="7030A0"/>
                </a:solidFill>
              </a:rPr>
              <a:t> India </a:t>
            </a:r>
            <a:r>
              <a:rPr lang="en-MY" sz="2000" dirty="0" err="1">
                <a:solidFill>
                  <a:srgbClr val="7030A0"/>
                </a:solidFill>
              </a:rPr>
              <a:t>ke</a:t>
            </a:r>
            <a:r>
              <a:rPr lang="en-MY" sz="2000" dirty="0">
                <a:solidFill>
                  <a:srgbClr val="7030A0"/>
                </a:solidFill>
              </a:rPr>
              <a:t> </a:t>
            </a:r>
            <a:r>
              <a:rPr lang="en-MY" sz="2000" dirty="0" err="1">
                <a:solidFill>
                  <a:srgbClr val="7030A0"/>
                </a:solidFill>
              </a:rPr>
              <a:t>atas</a:t>
            </a:r>
            <a:r>
              <a:rPr lang="en-MY" sz="2000" dirty="0">
                <a:solidFill>
                  <a:srgbClr val="7030A0"/>
                </a:solidFill>
              </a:rPr>
              <a:t> </a:t>
            </a:r>
            <a:r>
              <a:rPr lang="en-MY" sz="2000" dirty="0" err="1">
                <a:solidFill>
                  <a:srgbClr val="7030A0"/>
                </a:solidFill>
              </a:rPr>
              <a:t>kebudayaan</a:t>
            </a:r>
            <a:r>
              <a:rPr lang="en-MY" sz="2000" dirty="0">
                <a:solidFill>
                  <a:srgbClr val="7030A0"/>
                </a:solidFill>
              </a:rPr>
              <a:t> </a:t>
            </a:r>
            <a:r>
              <a:rPr lang="en-MY" sz="2000" dirty="0" err="1">
                <a:solidFill>
                  <a:srgbClr val="7030A0"/>
                </a:solidFill>
              </a:rPr>
              <a:t>masyarakat</a:t>
            </a:r>
            <a:r>
              <a:rPr lang="en-MY" sz="2000" dirty="0">
                <a:solidFill>
                  <a:srgbClr val="7030A0"/>
                </a:solidFill>
              </a:rPr>
              <a:t> </a:t>
            </a:r>
            <a:r>
              <a:rPr lang="en-MY" sz="2000" dirty="0" err="1">
                <a:solidFill>
                  <a:srgbClr val="7030A0"/>
                </a:solidFill>
              </a:rPr>
              <a:t>Melayu</a:t>
            </a:r>
            <a:endParaRPr lang="en-MY" sz="2000" dirty="0">
              <a:solidFill>
                <a:srgbClr val="7030A0"/>
              </a:solidFill>
            </a:endParaRPr>
          </a:p>
        </p:txBody>
      </p:sp>
      <p:graphicFrame>
        <p:nvGraphicFramePr>
          <p:cNvPr id="3" name="Content Placeholder 3">
            <a:extLst>
              <a:ext uri="{FF2B5EF4-FFF2-40B4-BE49-F238E27FC236}">
                <a16:creationId xmlns:a16="http://schemas.microsoft.com/office/drawing/2014/main" id="{5D7F589A-7C73-4C93-A8CF-5044A403D4E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94310227"/>
              </p:ext>
            </p:extLst>
          </p:nvPr>
        </p:nvGraphicFramePr>
        <p:xfrm>
          <a:off x="216982" y="909408"/>
          <a:ext cx="8732067" cy="41544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988803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435" y="93110"/>
            <a:ext cx="4526565" cy="542349"/>
          </a:xfrm>
        </p:spPr>
        <p:txBody>
          <a:bodyPr>
            <a:normAutofit/>
          </a:bodyPr>
          <a:lstStyle/>
          <a:p>
            <a:r>
              <a:rPr lang="ms-MY" sz="2000" b="1" dirty="0">
                <a:solidFill>
                  <a:srgbClr val="7030A0"/>
                </a:solidFill>
              </a:rPr>
              <a:t>Pengaruh Peradaban Asia: China</a:t>
            </a:r>
            <a:endParaRPr lang="ms-MY" sz="2000" dirty="0">
              <a:solidFill>
                <a:srgbClr val="7030A0"/>
              </a:solidFill>
            </a:endParaRPr>
          </a:p>
        </p:txBody>
      </p:sp>
      <p:pic>
        <p:nvPicPr>
          <p:cNvPr id="5" name="Picture 4" descr="A person standing in front of a building&#10;&#10;Description automatically generated">
            <a:extLst>
              <a:ext uri="{FF2B5EF4-FFF2-40B4-BE49-F238E27FC236}">
                <a16:creationId xmlns:a16="http://schemas.microsoft.com/office/drawing/2014/main" id="{C349468D-19C0-9447-82C7-0D1050C9882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16583" y="2451341"/>
            <a:ext cx="5293730" cy="2692159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48490" y="464127"/>
            <a:ext cx="4675908" cy="4357254"/>
          </a:xfrm>
        </p:spPr>
        <p:txBody>
          <a:bodyPr anchor="ctr">
            <a:normAutofit lnSpcReduction="10000"/>
          </a:bodyPr>
          <a:lstStyle/>
          <a:p>
            <a:r>
              <a:rPr lang="en-US" sz="1400" dirty="0" err="1"/>
              <a:t>Tamadun</a:t>
            </a:r>
            <a:r>
              <a:rPr lang="en-US" sz="1400" dirty="0"/>
              <a:t> China </a:t>
            </a:r>
            <a:r>
              <a:rPr lang="en-US" sz="1400" dirty="0" err="1"/>
              <a:t>merupakan</a:t>
            </a:r>
            <a:r>
              <a:rPr lang="en-US" sz="1400" dirty="0"/>
              <a:t> salah </a:t>
            </a:r>
            <a:r>
              <a:rPr lang="en-US" sz="1400" dirty="0" err="1"/>
              <a:t>satu</a:t>
            </a:r>
            <a:r>
              <a:rPr lang="en-US" sz="1400" dirty="0"/>
              <a:t> </a:t>
            </a:r>
            <a:r>
              <a:rPr lang="en-US" sz="1400" dirty="0" err="1"/>
              <a:t>tamadun</a:t>
            </a:r>
            <a:r>
              <a:rPr lang="en-US" sz="1400" dirty="0"/>
              <a:t> </a:t>
            </a:r>
            <a:r>
              <a:rPr lang="en-US" sz="1400" dirty="0" err="1"/>
              <a:t>terawal</a:t>
            </a:r>
            <a:r>
              <a:rPr lang="en-US" sz="1400" dirty="0"/>
              <a:t> di dunia.</a:t>
            </a:r>
          </a:p>
          <a:p>
            <a:r>
              <a:rPr lang="en-US" sz="1400" dirty="0" err="1"/>
              <a:t>Peradaban</a:t>
            </a:r>
            <a:r>
              <a:rPr lang="en-US" sz="1400" dirty="0"/>
              <a:t> yang </a:t>
            </a:r>
            <a:r>
              <a:rPr lang="en-US" sz="1400" dirty="0" err="1"/>
              <a:t>terawal</a:t>
            </a:r>
            <a:r>
              <a:rPr lang="en-US" sz="1400" dirty="0"/>
              <a:t> di Negara China </a:t>
            </a:r>
            <a:r>
              <a:rPr lang="en-US" sz="1400" dirty="0" err="1"/>
              <a:t>ialah</a:t>
            </a:r>
            <a:r>
              <a:rPr lang="en-US" sz="1400" dirty="0"/>
              <a:t> di Sungai </a:t>
            </a:r>
            <a:r>
              <a:rPr lang="en-US" sz="1400" dirty="0" err="1"/>
              <a:t>Kuning</a:t>
            </a:r>
            <a:r>
              <a:rPr lang="en-US" sz="1400" dirty="0"/>
              <a:t> </a:t>
            </a:r>
            <a:r>
              <a:rPr lang="en-US" sz="1400" dirty="0" err="1"/>
              <a:t>iaitu</a:t>
            </a:r>
            <a:r>
              <a:rPr lang="en-US" sz="1400" dirty="0"/>
              <a:t> di </a:t>
            </a:r>
            <a:r>
              <a:rPr lang="en-US" sz="1400" dirty="0" err="1"/>
              <a:t>kawasan</a:t>
            </a:r>
            <a:r>
              <a:rPr lang="en-US" sz="1400" dirty="0"/>
              <a:t> </a:t>
            </a:r>
            <a:r>
              <a:rPr lang="en-US" sz="1400" dirty="0" err="1"/>
              <a:t>utara</a:t>
            </a:r>
            <a:r>
              <a:rPr lang="en-US" sz="1400" dirty="0"/>
              <a:t>, </a:t>
            </a:r>
            <a:r>
              <a:rPr lang="en-US" sz="1400" dirty="0" err="1"/>
              <a:t>kira-kira</a:t>
            </a:r>
            <a:r>
              <a:rPr lang="en-US" sz="1400" dirty="0"/>
              <a:t> 4000 </a:t>
            </a:r>
            <a:r>
              <a:rPr lang="en-US" sz="1400" dirty="0" err="1"/>
              <a:t>hingga</a:t>
            </a:r>
            <a:r>
              <a:rPr lang="en-US" sz="1400" dirty="0"/>
              <a:t> 2000 S.M.</a:t>
            </a:r>
          </a:p>
          <a:p>
            <a:r>
              <a:rPr lang="en-US" sz="1400" dirty="0" err="1"/>
              <a:t>Hubungan</a:t>
            </a:r>
            <a:r>
              <a:rPr lang="en-US" sz="1400" dirty="0"/>
              <a:t> China </a:t>
            </a:r>
            <a:r>
              <a:rPr lang="en-US" sz="1400" dirty="0" err="1"/>
              <a:t>dengan</a:t>
            </a:r>
            <a:r>
              <a:rPr lang="en-US" sz="1400" dirty="0"/>
              <a:t> </a:t>
            </a:r>
            <a:r>
              <a:rPr lang="en-US" sz="1400" dirty="0" err="1"/>
              <a:t>Alam</a:t>
            </a:r>
            <a:r>
              <a:rPr lang="en-US" sz="1400" dirty="0"/>
              <a:t> </a:t>
            </a:r>
            <a:r>
              <a:rPr lang="en-US" sz="1400" dirty="0" err="1"/>
              <a:t>Melayu</a:t>
            </a:r>
            <a:r>
              <a:rPr lang="en-US" sz="1400" dirty="0"/>
              <a:t> </a:t>
            </a:r>
            <a:r>
              <a:rPr lang="en-US" sz="1400" dirty="0" err="1"/>
              <a:t>telah</a:t>
            </a:r>
            <a:r>
              <a:rPr lang="en-US" sz="1400" dirty="0"/>
              <a:t> </a:t>
            </a:r>
            <a:r>
              <a:rPr lang="en-US" sz="1400" dirty="0" err="1"/>
              <a:t>wujud</a:t>
            </a:r>
            <a:r>
              <a:rPr lang="en-US" sz="1400" dirty="0"/>
              <a:t> </a:t>
            </a:r>
            <a:r>
              <a:rPr lang="en-US" sz="1400" dirty="0" err="1"/>
              <a:t>sebelum</a:t>
            </a:r>
            <a:r>
              <a:rPr lang="en-US" sz="1400" dirty="0"/>
              <a:t> </a:t>
            </a:r>
            <a:r>
              <a:rPr lang="en-US" sz="1400" dirty="0" err="1"/>
              <a:t>permulaan</a:t>
            </a:r>
            <a:r>
              <a:rPr lang="en-US" sz="1400" dirty="0"/>
              <a:t> </a:t>
            </a:r>
            <a:r>
              <a:rPr lang="en-US" sz="1400" dirty="0" err="1"/>
              <a:t>tahun</a:t>
            </a:r>
            <a:r>
              <a:rPr lang="en-US" sz="1400" dirty="0"/>
              <a:t> </a:t>
            </a:r>
            <a:r>
              <a:rPr lang="en-US" sz="1400" dirty="0" err="1"/>
              <a:t>Masihi</a:t>
            </a:r>
            <a:r>
              <a:rPr lang="en-US" sz="1400" dirty="0"/>
              <a:t> </a:t>
            </a:r>
            <a:r>
              <a:rPr lang="en-US" sz="1400" dirty="0" err="1"/>
              <a:t>sejak</a:t>
            </a:r>
            <a:r>
              <a:rPr lang="en-US" sz="1400" dirty="0"/>
              <a:t> zaman </a:t>
            </a:r>
            <a:r>
              <a:rPr lang="en-US" sz="1400" dirty="0" err="1"/>
              <a:t>Dinasti</a:t>
            </a:r>
            <a:r>
              <a:rPr lang="en-US" sz="1400" dirty="0"/>
              <a:t> Han (140-117 S.M.).</a:t>
            </a:r>
          </a:p>
          <a:p>
            <a:r>
              <a:rPr lang="en-US" sz="1400" dirty="0" err="1"/>
              <a:t>Semasa</a:t>
            </a:r>
            <a:r>
              <a:rPr lang="en-US" sz="1400" dirty="0"/>
              <a:t> </a:t>
            </a:r>
            <a:r>
              <a:rPr lang="en-US" sz="1400" dirty="0" err="1"/>
              <a:t>pemerintahan</a:t>
            </a:r>
            <a:r>
              <a:rPr lang="en-US" sz="1400" dirty="0"/>
              <a:t> Sun Quan (222-252 M), </a:t>
            </a:r>
            <a:r>
              <a:rPr lang="en-US" sz="1400" dirty="0" err="1"/>
              <a:t>dua</a:t>
            </a:r>
            <a:r>
              <a:rPr lang="en-US" sz="1400" dirty="0"/>
              <a:t> orang </a:t>
            </a:r>
            <a:r>
              <a:rPr lang="en-US" sz="1400" dirty="0" err="1"/>
              <a:t>utusannya</a:t>
            </a:r>
            <a:r>
              <a:rPr lang="en-US" sz="1400" dirty="0"/>
              <a:t> </a:t>
            </a:r>
            <a:r>
              <a:rPr lang="en-US" sz="1400" dirty="0" err="1"/>
              <a:t>telah</a:t>
            </a:r>
            <a:r>
              <a:rPr lang="en-US" sz="1400" dirty="0"/>
              <a:t> </a:t>
            </a:r>
            <a:r>
              <a:rPr lang="en-US" sz="1400" dirty="0" err="1"/>
              <a:t>melawat</a:t>
            </a:r>
            <a:r>
              <a:rPr lang="en-US" sz="1400" dirty="0"/>
              <a:t> Funan dan negeri-negeri </a:t>
            </a:r>
            <a:r>
              <a:rPr lang="en-US" sz="1400" dirty="0" err="1"/>
              <a:t>Melayu</a:t>
            </a:r>
            <a:r>
              <a:rPr lang="en-US" sz="1400" dirty="0"/>
              <a:t> yang lain di </a:t>
            </a:r>
            <a:r>
              <a:rPr lang="en-US" sz="1400" dirty="0" err="1"/>
              <a:t>Semenanjung</a:t>
            </a:r>
            <a:r>
              <a:rPr lang="en-US" sz="1400" dirty="0"/>
              <a:t> Tanah </a:t>
            </a:r>
            <a:r>
              <a:rPr lang="en-US" sz="1400" dirty="0" err="1"/>
              <a:t>Melayu</a:t>
            </a:r>
            <a:r>
              <a:rPr lang="en-US" sz="1400" dirty="0"/>
              <a:t> dan </a:t>
            </a:r>
            <a:r>
              <a:rPr lang="en-US" sz="1400" dirty="0" err="1"/>
              <a:t>Kepulauan</a:t>
            </a:r>
            <a:r>
              <a:rPr lang="en-US" sz="1400" dirty="0"/>
              <a:t> </a:t>
            </a:r>
            <a:r>
              <a:rPr lang="en-US" sz="1400" dirty="0" err="1"/>
              <a:t>Melayu</a:t>
            </a:r>
            <a:r>
              <a:rPr lang="en-US" sz="1400" dirty="0"/>
              <a:t> – </a:t>
            </a:r>
            <a:r>
              <a:rPr lang="en-US" sz="1400" dirty="0" err="1"/>
              <a:t>wujud</a:t>
            </a:r>
            <a:r>
              <a:rPr lang="en-US" sz="1400" dirty="0"/>
              <a:t> </a:t>
            </a:r>
            <a:r>
              <a:rPr lang="en-US" sz="1400" dirty="0" err="1"/>
              <a:t>hubungan</a:t>
            </a:r>
            <a:r>
              <a:rPr lang="en-US" sz="1400" dirty="0"/>
              <a:t> </a:t>
            </a:r>
            <a:r>
              <a:rPr lang="en-US" sz="1400" dirty="0" err="1"/>
              <a:t>diplomatik</a:t>
            </a:r>
            <a:r>
              <a:rPr lang="en-US" sz="1400" dirty="0"/>
              <a:t>.</a:t>
            </a:r>
          </a:p>
          <a:p>
            <a:r>
              <a:rPr lang="en-US" sz="1400" dirty="0"/>
              <a:t>Pada zaman </a:t>
            </a:r>
            <a:r>
              <a:rPr lang="en-US" sz="1400" dirty="0" err="1"/>
              <a:t>kegemilangan</a:t>
            </a:r>
            <a:r>
              <a:rPr lang="en-US" sz="1400" dirty="0"/>
              <a:t> </a:t>
            </a:r>
            <a:r>
              <a:rPr lang="en-US" sz="1400" dirty="0" err="1"/>
              <a:t>kerajaan</a:t>
            </a:r>
            <a:r>
              <a:rPr lang="en-US" sz="1400" dirty="0"/>
              <a:t> </a:t>
            </a:r>
            <a:r>
              <a:rPr lang="en-US" sz="1400" dirty="0" err="1"/>
              <a:t>Srivijaya</a:t>
            </a:r>
            <a:r>
              <a:rPr lang="en-US" sz="1400" dirty="0"/>
              <a:t>, </a:t>
            </a:r>
            <a:r>
              <a:rPr lang="en-US" sz="1400" dirty="0" err="1"/>
              <a:t>berlaku</a:t>
            </a:r>
            <a:r>
              <a:rPr lang="en-US" sz="1400" dirty="0"/>
              <a:t> </a:t>
            </a:r>
            <a:r>
              <a:rPr lang="en-US" sz="1400" dirty="0" err="1"/>
              <a:t>kadatangan</a:t>
            </a:r>
            <a:r>
              <a:rPr lang="en-US" sz="1400" dirty="0"/>
              <a:t> para </a:t>
            </a:r>
            <a:r>
              <a:rPr lang="en-US" sz="1400" dirty="0" err="1"/>
              <a:t>saudagar</a:t>
            </a:r>
            <a:r>
              <a:rPr lang="en-US" sz="1400" dirty="0"/>
              <a:t> China dan </a:t>
            </a:r>
            <a:r>
              <a:rPr lang="en-US" sz="1400" dirty="0" err="1"/>
              <a:t>penuntut</a:t>
            </a:r>
            <a:r>
              <a:rPr lang="en-US" sz="1400" dirty="0"/>
              <a:t> agama Buddha </a:t>
            </a:r>
            <a:r>
              <a:rPr lang="en-US" sz="1400" dirty="0" err="1"/>
              <a:t>secara</a:t>
            </a:r>
            <a:r>
              <a:rPr lang="en-US" sz="1400" dirty="0"/>
              <a:t> </a:t>
            </a:r>
            <a:r>
              <a:rPr lang="en-US" sz="1400" dirty="0" err="1"/>
              <a:t>besar-besaran</a:t>
            </a:r>
            <a:r>
              <a:rPr lang="en-US" sz="1400" dirty="0"/>
              <a:t>.</a:t>
            </a:r>
          </a:p>
          <a:p>
            <a:r>
              <a:rPr lang="en-US" sz="1400" dirty="0"/>
              <a:t>Pada zaman </a:t>
            </a:r>
            <a:r>
              <a:rPr lang="en-US" sz="1400" dirty="0" err="1"/>
              <a:t>Dinasti</a:t>
            </a:r>
            <a:r>
              <a:rPr lang="en-US" sz="1400" dirty="0"/>
              <a:t> Tang – </a:t>
            </a:r>
            <a:r>
              <a:rPr lang="en-US" sz="1400" dirty="0" err="1"/>
              <a:t>telah</a:t>
            </a:r>
            <a:r>
              <a:rPr lang="en-US" sz="1400" dirty="0"/>
              <a:t> </a:t>
            </a:r>
            <a:r>
              <a:rPr lang="en-US" sz="1400" dirty="0" err="1"/>
              <a:t>membuka</a:t>
            </a:r>
            <a:r>
              <a:rPr lang="en-US" sz="1400" dirty="0"/>
              <a:t> </a:t>
            </a:r>
            <a:r>
              <a:rPr lang="en-US" sz="1400" dirty="0" err="1"/>
              <a:t>tujuh</a:t>
            </a:r>
            <a:r>
              <a:rPr lang="en-US" sz="1400" dirty="0"/>
              <a:t> </a:t>
            </a:r>
            <a:r>
              <a:rPr lang="en-US" sz="1400" dirty="0" err="1"/>
              <a:t>jalur</a:t>
            </a:r>
            <a:r>
              <a:rPr lang="en-US" sz="1400" dirty="0"/>
              <a:t> </a:t>
            </a:r>
            <a:r>
              <a:rPr lang="en-US" sz="1400" dirty="0" err="1"/>
              <a:t>jalan</a:t>
            </a:r>
            <a:r>
              <a:rPr lang="en-US" sz="1400" dirty="0"/>
              <a:t> </a:t>
            </a:r>
            <a:r>
              <a:rPr lang="en-US" sz="1400" dirty="0" err="1"/>
              <a:t>dagang</a:t>
            </a:r>
            <a:r>
              <a:rPr lang="en-US" sz="1400" dirty="0"/>
              <a:t> </a:t>
            </a:r>
            <a:r>
              <a:rPr lang="en-US" sz="1400" dirty="0" err="1"/>
              <a:t>dengan</a:t>
            </a:r>
            <a:r>
              <a:rPr lang="en-US" sz="1400" dirty="0"/>
              <a:t> dunia </a:t>
            </a:r>
            <a:r>
              <a:rPr lang="en-US" sz="1400" dirty="0" err="1"/>
              <a:t>luar</a:t>
            </a:r>
            <a:r>
              <a:rPr lang="en-US" sz="1400" dirty="0"/>
              <a:t>, salah </a:t>
            </a:r>
            <a:r>
              <a:rPr lang="en-US" sz="1400" dirty="0" err="1"/>
              <a:t>satunya</a:t>
            </a:r>
            <a:r>
              <a:rPr lang="en-US" sz="1400" dirty="0"/>
              <a:t> </a:t>
            </a:r>
            <a:r>
              <a:rPr lang="en-US" sz="1400" dirty="0" err="1"/>
              <a:t>perjalanan</a:t>
            </a:r>
            <a:r>
              <a:rPr lang="en-US" sz="1400" dirty="0"/>
              <a:t> </a:t>
            </a:r>
            <a:r>
              <a:rPr lang="en-US" sz="1400" dirty="0" err="1"/>
              <a:t>laut</a:t>
            </a:r>
            <a:r>
              <a:rPr lang="en-US" sz="1400" dirty="0"/>
              <a:t> </a:t>
            </a:r>
            <a:r>
              <a:rPr lang="en-US" sz="1400" dirty="0" err="1"/>
              <a:t>dari</a:t>
            </a:r>
            <a:r>
              <a:rPr lang="en-US" sz="1400" dirty="0"/>
              <a:t> Guangzhou </a:t>
            </a:r>
            <a:r>
              <a:rPr lang="en-US" sz="1400" dirty="0" err="1"/>
              <a:t>dengan</a:t>
            </a:r>
            <a:r>
              <a:rPr lang="en-US" sz="1400" dirty="0"/>
              <a:t> India, Parsi dan Arab </a:t>
            </a:r>
            <a:r>
              <a:rPr lang="en-US" sz="1400" dirty="0" err="1"/>
              <a:t>melalui</a:t>
            </a:r>
            <a:r>
              <a:rPr lang="en-US" sz="1400" dirty="0"/>
              <a:t> </a:t>
            </a:r>
            <a:r>
              <a:rPr lang="en-US" sz="1400" dirty="0" err="1"/>
              <a:t>Alam</a:t>
            </a:r>
            <a:r>
              <a:rPr lang="en-US" sz="1400" dirty="0"/>
              <a:t> </a:t>
            </a:r>
            <a:r>
              <a:rPr lang="en-US" sz="1400" dirty="0" err="1"/>
              <a:t>Melayu</a:t>
            </a:r>
            <a:r>
              <a:rPr lang="en-US" sz="1400" dirty="0"/>
              <a:t>.</a:t>
            </a:r>
          </a:p>
          <a:p>
            <a:pPr marL="114300" indent="0">
              <a:buNone/>
            </a:pPr>
            <a:endParaRPr lang="ms-MY" sz="750" dirty="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DAF9A83-51D8-4F4F-A871-B10474955AB1}"/>
              </a:ext>
            </a:extLst>
          </p:cNvPr>
          <p:cNvSpPr/>
          <p:nvPr/>
        </p:nvSpPr>
        <p:spPr>
          <a:xfrm>
            <a:off x="4627418" y="635459"/>
            <a:ext cx="4572000" cy="1815882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Sejak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dari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itu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hubungan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China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dengan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Alam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Melayu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semakin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kuat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yang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lebih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tertumpu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dalam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bidang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perniagaan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.</a:t>
            </a:r>
          </a:p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Kemunculan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Melaka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telah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meneruskan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tradisi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hubungan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baik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dengan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kerajaan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China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yag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membuka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ruang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jaringan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yang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lebih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luas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dalam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penyerapan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peradaban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khususnya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pada zaman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Dinasti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Ming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dalam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abad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ke-15.</a:t>
            </a:r>
          </a:p>
        </p:txBody>
      </p:sp>
    </p:spTree>
    <p:extLst>
      <p:ext uri="{BB962C8B-B14F-4D97-AF65-F5344CB8AC3E}">
        <p14:creationId xmlns:p14="http://schemas.microsoft.com/office/powerpoint/2010/main" val="414920975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7680"/>
            <a:ext cx="7886700" cy="617974"/>
          </a:xfrm>
        </p:spPr>
        <p:txBody>
          <a:bodyPr/>
          <a:lstStyle/>
          <a:p>
            <a:pPr algn="ctr"/>
            <a:r>
              <a:rPr lang="en-US" b="1" dirty="0" err="1">
                <a:solidFill>
                  <a:srgbClr val="7030A0"/>
                </a:solidFill>
              </a:rPr>
              <a:t>Sumbangan</a:t>
            </a:r>
            <a:r>
              <a:rPr lang="en-US" b="1" dirty="0">
                <a:solidFill>
                  <a:srgbClr val="7030A0"/>
                </a:solidFill>
              </a:rPr>
              <a:t> </a:t>
            </a:r>
            <a:r>
              <a:rPr lang="en-US" b="1" dirty="0" err="1">
                <a:solidFill>
                  <a:srgbClr val="7030A0"/>
                </a:solidFill>
              </a:rPr>
              <a:t>Tamadun</a:t>
            </a:r>
            <a:r>
              <a:rPr lang="en-US" b="1" dirty="0">
                <a:solidFill>
                  <a:srgbClr val="7030A0"/>
                </a:solidFill>
              </a:rPr>
              <a:t> </a:t>
            </a:r>
            <a:r>
              <a:rPr lang="en-US" b="1" dirty="0" err="1">
                <a:solidFill>
                  <a:srgbClr val="7030A0"/>
                </a:solidFill>
              </a:rPr>
              <a:t>Cina</a:t>
            </a:r>
            <a:endParaRPr lang="ms-MY" b="1" dirty="0">
              <a:solidFill>
                <a:srgbClr val="7030A0"/>
              </a:solidFill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63715729"/>
              </p:ext>
            </p:extLst>
          </p:nvPr>
        </p:nvGraphicFramePr>
        <p:xfrm>
          <a:off x="0" y="708410"/>
          <a:ext cx="9144000" cy="42429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7949397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828" y="85444"/>
            <a:ext cx="9030956" cy="994172"/>
          </a:xfrm>
        </p:spPr>
        <p:txBody>
          <a:bodyPr>
            <a:normAutofit fontScale="90000"/>
          </a:bodyPr>
          <a:lstStyle/>
          <a:p>
            <a:pPr algn="ctr"/>
            <a:r>
              <a:rPr lang="en-US" sz="3000" dirty="0" err="1">
                <a:solidFill>
                  <a:srgbClr val="7030A0"/>
                </a:solidFill>
              </a:rPr>
              <a:t>Pengaruh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peradaban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Cina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ke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atas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kebudayaan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br>
              <a:rPr lang="en-US" sz="3000" dirty="0">
                <a:solidFill>
                  <a:srgbClr val="7030A0"/>
                </a:solidFill>
              </a:rPr>
            </a:br>
            <a:r>
              <a:rPr lang="en-US" sz="3000" dirty="0" err="1">
                <a:solidFill>
                  <a:srgbClr val="7030A0"/>
                </a:solidFill>
              </a:rPr>
              <a:t>masyarakat</a:t>
            </a:r>
            <a:r>
              <a:rPr lang="en-US" sz="3000" dirty="0">
                <a:solidFill>
                  <a:srgbClr val="7030A0"/>
                </a:solidFill>
              </a:rPr>
              <a:t> </a:t>
            </a:r>
            <a:r>
              <a:rPr lang="en-US" sz="3000" dirty="0" err="1">
                <a:solidFill>
                  <a:srgbClr val="7030A0"/>
                </a:solidFill>
              </a:rPr>
              <a:t>Melayu</a:t>
            </a:r>
            <a:endParaRPr lang="ms-MY" sz="3000" dirty="0">
              <a:solidFill>
                <a:srgbClr val="7030A0"/>
              </a:solidFill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71055564"/>
              </p:ext>
            </p:extLst>
          </p:nvPr>
        </p:nvGraphicFramePr>
        <p:xfrm>
          <a:off x="628650" y="1369219"/>
          <a:ext cx="7886700" cy="32635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9654756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9599" y="25362"/>
            <a:ext cx="5419927" cy="553285"/>
          </a:xfrm>
        </p:spPr>
        <p:txBody>
          <a:bodyPr anchor="b">
            <a:normAutofit/>
          </a:bodyPr>
          <a:lstStyle/>
          <a:p>
            <a:r>
              <a:rPr lang="ms-MY" sz="2000" dirty="0">
                <a:solidFill>
                  <a:srgbClr val="7030A0"/>
                </a:solidFill>
              </a:rPr>
              <a:t>Pengaruh Peradaban Asia: Timur Tengah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708" y="578647"/>
            <a:ext cx="5639613" cy="4464408"/>
          </a:xfrm>
        </p:spPr>
        <p:txBody>
          <a:bodyPr>
            <a:normAutofit/>
          </a:bodyPr>
          <a:lstStyle/>
          <a:p>
            <a:r>
              <a:rPr lang="en-US" sz="1300" dirty="0" err="1"/>
              <a:t>Pengaruh</a:t>
            </a:r>
            <a:r>
              <a:rPr lang="en-US" sz="1300" dirty="0"/>
              <a:t> </a:t>
            </a:r>
            <a:r>
              <a:rPr lang="en-US" sz="1300" dirty="0" err="1"/>
              <a:t>utama</a:t>
            </a:r>
            <a:r>
              <a:rPr lang="en-US" sz="1300" dirty="0"/>
              <a:t> </a:t>
            </a:r>
            <a:r>
              <a:rPr lang="en-US" sz="1300" dirty="0" err="1"/>
              <a:t>peradaban</a:t>
            </a:r>
            <a:r>
              <a:rPr lang="en-US" sz="1300" dirty="0"/>
              <a:t> </a:t>
            </a:r>
            <a:r>
              <a:rPr lang="en-US" sz="1300" dirty="0" err="1"/>
              <a:t>dari</a:t>
            </a:r>
            <a:r>
              <a:rPr lang="en-US" sz="1300" dirty="0"/>
              <a:t> Timur Tengah </a:t>
            </a:r>
            <a:r>
              <a:rPr lang="en-US" sz="1300" dirty="0" err="1"/>
              <a:t>ialah</a:t>
            </a:r>
            <a:r>
              <a:rPr lang="en-US" sz="1300" dirty="0"/>
              <a:t> </a:t>
            </a:r>
            <a:r>
              <a:rPr lang="en-US" sz="1300" dirty="0" err="1"/>
              <a:t>pengembangan</a:t>
            </a:r>
            <a:r>
              <a:rPr lang="en-US" sz="1300" dirty="0"/>
              <a:t> agama Islam</a:t>
            </a:r>
          </a:p>
          <a:p>
            <a:r>
              <a:rPr lang="en-US" sz="1300" dirty="0" err="1"/>
              <a:t>Terdapat</a:t>
            </a:r>
            <a:r>
              <a:rPr lang="en-US" sz="1300" dirty="0"/>
              <a:t> </a:t>
            </a:r>
            <a:r>
              <a:rPr lang="en-US" sz="1300" dirty="0" err="1"/>
              <a:t>teori</a:t>
            </a:r>
            <a:r>
              <a:rPr lang="en-US" sz="1300" dirty="0"/>
              <a:t> yang </a:t>
            </a:r>
            <a:r>
              <a:rPr lang="en-US" sz="1300" dirty="0" err="1"/>
              <a:t>menyatakan</a:t>
            </a:r>
            <a:r>
              <a:rPr lang="en-US" sz="1300" dirty="0"/>
              <a:t> Islam </a:t>
            </a:r>
            <a:r>
              <a:rPr lang="en-US" sz="1300" dirty="0" err="1"/>
              <a:t>dibawa</a:t>
            </a:r>
            <a:r>
              <a:rPr lang="en-US" sz="1300" dirty="0"/>
              <a:t> </a:t>
            </a:r>
            <a:r>
              <a:rPr lang="en-US" sz="1300" dirty="0" err="1"/>
              <a:t>terus</a:t>
            </a:r>
            <a:r>
              <a:rPr lang="en-US" sz="1300" dirty="0"/>
              <a:t> </a:t>
            </a:r>
            <a:r>
              <a:rPr lang="en-US" sz="1300" dirty="0" err="1"/>
              <a:t>dari</a:t>
            </a:r>
            <a:r>
              <a:rPr lang="en-US" sz="1300" dirty="0"/>
              <a:t> </a:t>
            </a:r>
            <a:r>
              <a:rPr lang="en-US" sz="1300" dirty="0" err="1"/>
              <a:t>Semenanjung</a:t>
            </a:r>
            <a:r>
              <a:rPr lang="en-US" sz="1300" dirty="0"/>
              <a:t> Tanah Arab </a:t>
            </a:r>
            <a:r>
              <a:rPr lang="en-US" sz="1300" dirty="0" err="1"/>
              <a:t>ke</a:t>
            </a:r>
            <a:r>
              <a:rPr lang="en-US" sz="1300" dirty="0"/>
              <a:t> </a:t>
            </a:r>
            <a:r>
              <a:rPr lang="en-US" sz="1300" dirty="0" err="1"/>
              <a:t>Alam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pada </a:t>
            </a:r>
            <a:r>
              <a:rPr lang="en-US" sz="1300" dirty="0" err="1"/>
              <a:t>kurun</a:t>
            </a:r>
            <a:r>
              <a:rPr lang="en-US" sz="1300" dirty="0"/>
              <a:t> ke-7 </a:t>
            </a:r>
            <a:r>
              <a:rPr lang="en-US" sz="1300" dirty="0" err="1"/>
              <a:t>melalui</a:t>
            </a:r>
            <a:r>
              <a:rPr lang="en-US" sz="1300" dirty="0"/>
              <a:t> </a:t>
            </a:r>
            <a:r>
              <a:rPr lang="en-US" sz="1300" dirty="0" err="1"/>
              <a:t>hubungan</a:t>
            </a:r>
            <a:r>
              <a:rPr lang="en-US" sz="1300" dirty="0"/>
              <a:t> </a:t>
            </a:r>
            <a:r>
              <a:rPr lang="en-US" sz="1300" dirty="0" err="1"/>
              <a:t>perdagangan</a:t>
            </a:r>
            <a:r>
              <a:rPr lang="en-US" sz="1300" dirty="0"/>
              <a:t>  </a:t>
            </a:r>
          </a:p>
          <a:p>
            <a:r>
              <a:rPr lang="en-US" sz="1300" dirty="0" err="1"/>
              <a:t>Pengaruh</a:t>
            </a:r>
            <a:r>
              <a:rPr lang="en-US" sz="1300" dirty="0"/>
              <a:t> </a:t>
            </a:r>
            <a:r>
              <a:rPr lang="en-US" sz="1300" dirty="0" err="1"/>
              <a:t>peradaban</a:t>
            </a:r>
            <a:r>
              <a:rPr lang="en-US" sz="1300" dirty="0"/>
              <a:t> </a:t>
            </a:r>
            <a:r>
              <a:rPr lang="en-US" sz="1300" dirty="0" err="1"/>
              <a:t>dari</a:t>
            </a:r>
            <a:r>
              <a:rPr lang="en-US" sz="1300" dirty="0"/>
              <a:t> Timur Tengah di </a:t>
            </a:r>
            <a:r>
              <a:rPr lang="en-US" sz="1300" dirty="0" err="1"/>
              <a:t>Alam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</a:t>
            </a:r>
            <a:r>
              <a:rPr lang="en-US" sz="1300" dirty="0" err="1"/>
              <a:t>bermula</a:t>
            </a:r>
            <a:r>
              <a:rPr lang="en-US" sz="1300" dirty="0"/>
              <a:t> di </a:t>
            </a:r>
            <a:r>
              <a:rPr lang="en-US" sz="1300" dirty="0" err="1"/>
              <a:t>Perlak</a:t>
            </a:r>
            <a:r>
              <a:rPr lang="en-US" sz="1300" dirty="0"/>
              <a:t> </a:t>
            </a:r>
            <a:r>
              <a:rPr lang="en-US" sz="1300" dirty="0" err="1"/>
              <a:t>dengan</a:t>
            </a:r>
            <a:r>
              <a:rPr lang="en-US" sz="1300" dirty="0"/>
              <a:t> </a:t>
            </a:r>
            <a:r>
              <a:rPr lang="en-US" sz="1300" dirty="0" err="1"/>
              <a:t>terbentuknya</a:t>
            </a:r>
            <a:r>
              <a:rPr lang="en-US" sz="1300" dirty="0"/>
              <a:t> </a:t>
            </a:r>
            <a:r>
              <a:rPr lang="en-US" sz="1300" dirty="0" err="1"/>
              <a:t>kerajaan</a:t>
            </a:r>
            <a:r>
              <a:rPr lang="en-US" sz="1300" dirty="0"/>
              <a:t> Islam </a:t>
            </a:r>
            <a:r>
              <a:rPr lang="en-US" sz="1300" dirty="0" err="1"/>
              <a:t>pertama</a:t>
            </a:r>
            <a:r>
              <a:rPr lang="en-US" sz="1300" dirty="0"/>
              <a:t> pada 840 </a:t>
            </a:r>
            <a:r>
              <a:rPr lang="en-US" sz="1300" dirty="0" err="1"/>
              <a:t>Masihi</a:t>
            </a:r>
            <a:endParaRPr lang="en-US" sz="1300" dirty="0"/>
          </a:p>
          <a:p>
            <a:r>
              <a:rPr lang="en-US" sz="1300" dirty="0" err="1"/>
              <a:t>Kemudian</a:t>
            </a:r>
            <a:r>
              <a:rPr lang="en-US" sz="1300" dirty="0"/>
              <a:t> </a:t>
            </a:r>
            <a:r>
              <a:rPr lang="en-US" sz="1300" dirty="0" err="1"/>
              <a:t>diikuti</a:t>
            </a:r>
            <a:r>
              <a:rPr lang="en-US" sz="1300" dirty="0"/>
              <a:t> </a:t>
            </a:r>
            <a:r>
              <a:rPr lang="en-US" sz="1300" dirty="0" err="1"/>
              <a:t>dengan</a:t>
            </a:r>
            <a:r>
              <a:rPr lang="en-US" sz="1300" dirty="0"/>
              <a:t> Kerajaan </a:t>
            </a:r>
            <a:r>
              <a:rPr lang="en-US" sz="1300" dirty="0" err="1"/>
              <a:t>Samudera-Pasai</a:t>
            </a:r>
            <a:r>
              <a:rPr lang="en-US" sz="1300" dirty="0"/>
              <a:t> pada </a:t>
            </a:r>
            <a:r>
              <a:rPr lang="en-US" sz="1300" dirty="0" err="1"/>
              <a:t>tahun</a:t>
            </a:r>
            <a:r>
              <a:rPr lang="en-US" sz="1300" dirty="0"/>
              <a:t> 1042</a:t>
            </a:r>
          </a:p>
          <a:p>
            <a:r>
              <a:rPr lang="en-US" sz="1300" dirty="0" err="1"/>
              <a:t>Pasai</a:t>
            </a:r>
            <a:r>
              <a:rPr lang="en-US" sz="1300" dirty="0"/>
              <a:t> </a:t>
            </a:r>
            <a:r>
              <a:rPr lang="en-US" sz="1300" dirty="0" err="1"/>
              <a:t>telah</a:t>
            </a:r>
            <a:r>
              <a:rPr lang="en-US" sz="1300" dirty="0"/>
              <a:t> </a:t>
            </a:r>
            <a:r>
              <a:rPr lang="en-US" sz="1300" dirty="0" err="1"/>
              <a:t>muncul</a:t>
            </a:r>
            <a:r>
              <a:rPr lang="en-US" sz="1300" dirty="0"/>
              <a:t> </a:t>
            </a:r>
            <a:r>
              <a:rPr lang="en-US" sz="1300" dirty="0" err="1"/>
              <a:t>sebagai</a:t>
            </a:r>
            <a:r>
              <a:rPr lang="en-US" sz="1300" dirty="0"/>
              <a:t> </a:t>
            </a:r>
            <a:r>
              <a:rPr lang="en-US" sz="1300" dirty="0" err="1"/>
              <a:t>pusat</a:t>
            </a:r>
            <a:r>
              <a:rPr lang="en-US" sz="1300" dirty="0"/>
              <a:t> </a:t>
            </a:r>
            <a:r>
              <a:rPr lang="en-US" sz="1300" dirty="0" err="1"/>
              <a:t>pertama</a:t>
            </a:r>
            <a:r>
              <a:rPr lang="en-US" sz="1300" dirty="0"/>
              <a:t> </a:t>
            </a:r>
            <a:r>
              <a:rPr lang="en-US" sz="1300" dirty="0" err="1"/>
              <a:t>pengajian</a:t>
            </a:r>
            <a:r>
              <a:rPr lang="en-US" sz="1300" dirty="0"/>
              <a:t> dan </a:t>
            </a:r>
            <a:r>
              <a:rPr lang="en-US" sz="1300" dirty="0" err="1"/>
              <a:t>penyebaran</a:t>
            </a:r>
            <a:r>
              <a:rPr lang="en-US" sz="1300" dirty="0"/>
              <a:t> agama Islam yang </a:t>
            </a:r>
            <a:r>
              <a:rPr lang="en-US" sz="1300" dirty="0" err="1"/>
              <a:t>boleh</a:t>
            </a:r>
            <a:r>
              <a:rPr lang="en-US" sz="1300" dirty="0"/>
              <a:t> </a:t>
            </a:r>
            <a:r>
              <a:rPr lang="en-US" sz="1300" dirty="0" err="1"/>
              <a:t>dianggap</a:t>
            </a:r>
            <a:r>
              <a:rPr lang="en-US" sz="1300" dirty="0"/>
              <a:t> </a:t>
            </a:r>
            <a:r>
              <a:rPr lang="en-US" sz="1300" dirty="0" err="1"/>
              <a:t>sebagai</a:t>
            </a:r>
            <a:r>
              <a:rPr lang="en-US" sz="1300" dirty="0"/>
              <a:t> </a:t>
            </a:r>
            <a:r>
              <a:rPr lang="en-US" sz="1300" dirty="0" err="1"/>
              <a:t>pusat</a:t>
            </a:r>
            <a:r>
              <a:rPr lang="en-US" sz="1300" dirty="0"/>
              <a:t> </a:t>
            </a:r>
            <a:r>
              <a:rPr lang="en-US" sz="1300" dirty="0" err="1"/>
              <a:t>tamadun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Islam yang </a:t>
            </a:r>
            <a:r>
              <a:rPr lang="en-US" sz="1300" dirty="0" err="1"/>
              <a:t>pertama</a:t>
            </a:r>
            <a:r>
              <a:rPr lang="en-US" sz="1300" dirty="0"/>
              <a:t> di </a:t>
            </a:r>
            <a:r>
              <a:rPr lang="en-US" sz="1300" dirty="0" err="1"/>
              <a:t>Kepulauan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</a:t>
            </a:r>
          </a:p>
          <a:p>
            <a:r>
              <a:rPr lang="en-US" sz="1300" dirty="0" err="1"/>
              <a:t>Kemudiannya</a:t>
            </a:r>
            <a:r>
              <a:rPr lang="en-US" sz="1300" dirty="0"/>
              <a:t> Melaka </a:t>
            </a:r>
            <a:r>
              <a:rPr lang="en-US" sz="1300" dirty="0" err="1"/>
              <a:t>telah</a:t>
            </a:r>
            <a:r>
              <a:rPr lang="en-US" sz="1300" dirty="0"/>
              <a:t> </a:t>
            </a:r>
            <a:r>
              <a:rPr lang="en-US" sz="1300" dirty="0" err="1"/>
              <a:t>menjadi</a:t>
            </a:r>
            <a:r>
              <a:rPr lang="en-US" sz="1300" dirty="0"/>
              <a:t> </a:t>
            </a:r>
            <a:r>
              <a:rPr lang="en-US" sz="1300" dirty="0" err="1"/>
              <a:t>pusat</a:t>
            </a:r>
            <a:r>
              <a:rPr lang="en-US" sz="1300" dirty="0"/>
              <a:t> </a:t>
            </a:r>
            <a:r>
              <a:rPr lang="en-US" sz="1300" dirty="0" err="1"/>
              <a:t>kebudayaan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Islam dan </a:t>
            </a:r>
            <a:r>
              <a:rPr lang="en-US" sz="1300" dirty="0" err="1"/>
              <a:t>menjadi</a:t>
            </a:r>
            <a:r>
              <a:rPr lang="en-US" sz="1300" dirty="0"/>
              <a:t> </a:t>
            </a:r>
            <a:r>
              <a:rPr lang="en-US" sz="1300" dirty="0" err="1"/>
              <a:t>nadi</a:t>
            </a:r>
            <a:r>
              <a:rPr lang="en-US" sz="1300" dirty="0"/>
              <a:t> </a:t>
            </a:r>
            <a:r>
              <a:rPr lang="en-US" sz="1300" dirty="0" err="1"/>
              <a:t>kegiatan</a:t>
            </a:r>
            <a:r>
              <a:rPr lang="en-US" sz="1300" dirty="0"/>
              <a:t> </a:t>
            </a:r>
            <a:r>
              <a:rPr lang="en-US" sz="1300" dirty="0" err="1"/>
              <a:t>pengajaran</a:t>
            </a:r>
            <a:r>
              <a:rPr lang="en-US" sz="1300" dirty="0"/>
              <a:t> </a:t>
            </a:r>
            <a:r>
              <a:rPr lang="en-US" sz="1300" dirty="0" err="1"/>
              <a:t>serta</a:t>
            </a:r>
            <a:r>
              <a:rPr lang="en-US" sz="1300" dirty="0"/>
              <a:t> </a:t>
            </a:r>
            <a:r>
              <a:rPr lang="en-US" sz="1300" dirty="0" err="1"/>
              <a:t>penyebaran</a:t>
            </a:r>
            <a:r>
              <a:rPr lang="en-US" sz="1300" dirty="0"/>
              <a:t> agama Islam </a:t>
            </a:r>
            <a:r>
              <a:rPr lang="en-US" sz="1300" dirty="0" err="1"/>
              <a:t>bagi</a:t>
            </a:r>
            <a:r>
              <a:rPr lang="en-US" sz="1300" dirty="0"/>
              <a:t> </a:t>
            </a:r>
            <a:r>
              <a:rPr lang="en-US" sz="1300" dirty="0" err="1"/>
              <a:t>seluruh</a:t>
            </a:r>
            <a:r>
              <a:rPr lang="en-US" sz="1300" dirty="0"/>
              <a:t> </a:t>
            </a:r>
            <a:r>
              <a:rPr lang="en-US" sz="1300" dirty="0" err="1"/>
              <a:t>Kepulauan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.</a:t>
            </a:r>
          </a:p>
          <a:p>
            <a:r>
              <a:rPr lang="en-US" sz="1300" dirty="0" err="1"/>
              <a:t>Peradaban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</a:t>
            </a:r>
            <a:r>
              <a:rPr lang="en-US" sz="1300" dirty="0" err="1"/>
              <a:t>telah</a:t>
            </a:r>
            <a:r>
              <a:rPr lang="en-US" sz="1300" dirty="0"/>
              <a:t> </a:t>
            </a:r>
            <a:r>
              <a:rPr lang="en-US" sz="1300" dirty="0" err="1"/>
              <a:t>menyerap</a:t>
            </a:r>
            <a:r>
              <a:rPr lang="en-US" sz="1300" dirty="0"/>
              <a:t> </a:t>
            </a:r>
            <a:r>
              <a:rPr lang="en-US" sz="1300" dirty="0" err="1"/>
              <a:t>unsur</a:t>
            </a:r>
            <a:r>
              <a:rPr lang="en-US" sz="1300" dirty="0"/>
              <a:t> dan </a:t>
            </a:r>
            <a:r>
              <a:rPr lang="en-US" sz="1300" dirty="0" err="1"/>
              <a:t>tradisi</a:t>
            </a:r>
            <a:r>
              <a:rPr lang="en-US" sz="1300" dirty="0"/>
              <a:t> </a:t>
            </a:r>
            <a:r>
              <a:rPr lang="en-US" sz="1300" dirty="0" err="1"/>
              <a:t>tamadun</a:t>
            </a:r>
            <a:r>
              <a:rPr lang="en-US" sz="1300" dirty="0"/>
              <a:t> Islam yang </a:t>
            </a:r>
            <a:r>
              <a:rPr lang="en-US" sz="1300" dirty="0" err="1"/>
              <a:t>akhirnya</a:t>
            </a:r>
            <a:r>
              <a:rPr lang="en-US" sz="1300" dirty="0"/>
              <a:t> </a:t>
            </a:r>
            <a:r>
              <a:rPr lang="en-US" sz="1300" dirty="0" err="1"/>
              <a:t>melahirkan</a:t>
            </a:r>
            <a:r>
              <a:rPr lang="en-US" sz="1300" dirty="0"/>
              <a:t> </a:t>
            </a:r>
            <a:r>
              <a:rPr lang="en-US" sz="1300" dirty="0" err="1"/>
              <a:t>pusat</a:t>
            </a:r>
            <a:r>
              <a:rPr lang="en-US" sz="1300" dirty="0"/>
              <a:t> </a:t>
            </a:r>
            <a:r>
              <a:rPr lang="en-US" sz="1300" dirty="0" err="1"/>
              <a:t>tamadun</a:t>
            </a:r>
            <a:r>
              <a:rPr lang="en-US" sz="1300" dirty="0"/>
              <a:t> </a:t>
            </a:r>
            <a:r>
              <a:rPr lang="en-US" sz="1300" dirty="0" err="1"/>
              <a:t>Melayu</a:t>
            </a:r>
            <a:r>
              <a:rPr lang="en-US" sz="1300" dirty="0"/>
              <a:t> Islam </a:t>
            </a:r>
            <a:r>
              <a:rPr lang="en-US" sz="1300" dirty="0" err="1"/>
              <a:t>tahap</a:t>
            </a:r>
            <a:r>
              <a:rPr lang="en-US" sz="1300" dirty="0"/>
              <a:t> dunia di Melaka (</a:t>
            </a:r>
            <a:r>
              <a:rPr lang="en-US" sz="1300" dirty="0" err="1"/>
              <a:t>kurun</a:t>
            </a:r>
            <a:r>
              <a:rPr lang="en-US" sz="1300" dirty="0"/>
              <a:t> 15), Pattani (</a:t>
            </a:r>
            <a:r>
              <a:rPr lang="en-US" sz="1300" dirty="0" err="1"/>
              <a:t>kurun</a:t>
            </a:r>
            <a:r>
              <a:rPr lang="en-US" sz="1300" dirty="0"/>
              <a:t> 16), </a:t>
            </a:r>
            <a:r>
              <a:rPr lang="en-US" sz="1300" dirty="0" err="1"/>
              <a:t>Acheh</a:t>
            </a:r>
            <a:r>
              <a:rPr lang="en-US" sz="1300" dirty="0"/>
              <a:t> (</a:t>
            </a:r>
            <a:r>
              <a:rPr lang="en-US" sz="1300" dirty="0" err="1"/>
              <a:t>kurun</a:t>
            </a:r>
            <a:r>
              <a:rPr lang="en-US" sz="1300" dirty="0"/>
              <a:t> 16 &amp; 17), Johor-Riau-</a:t>
            </a:r>
            <a:r>
              <a:rPr lang="en-US" sz="1300" dirty="0" err="1"/>
              <a:t>Lingga</a:t>
            </a:r>
            <a:r>
              <a:rPr lang="en-US" sz="1300" dirty="0"/>
              <a:t> (</a:t>
            </a:r>
            <a:r>
              <a:rPr lang="en-US" sz="1300" dirty="0" err="1"/>
              <a:t>kurun</a:t>
            </a:r>
            <a:r>
              <a:rPr lang="en-US" sz="1300" dirty="0"/>
              <a:t> 17).</a:t>
            </a:r>
            <a:endParaRPr lang="ms-MY" sz="1300" dirty="0"/>
          </a:p>
        </p:txBody>
      </p:sp>
      <p:pic>
        <p:nvPicPr>
          <p:cNvPr id="5" name="Picture 4" descr="A group of people sitting at a table&#10;&#10;Description automatically generated">
            <a:extLst>
              <a:ext uri="{FF2B5EF4-FFF2-40B4-BE49-F238E27FC236}">
                <a16:creationId xmlns:a16="http://schemas.microsoft.com/office/drawing/2014/main" id="{A2F3DECD-0883-E64D-B8EE-A1A5406AE01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5667322" y="0"/>
            <a:ext cx="3476678" cy="514349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4761707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/>
              <a:t>PENTAKSIRAN BERTERUSAN</a:t>
            </a:r>
            <a:endParaRPr/>
          </a:p>
        </p:txBody>
      </p:sp>
      <p:sp>
        <p:nvSpPr>
          <p:cNvPr id="264" name="Google Shape;264;p2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/>
              <a:t>Kehadiran</a:t>
            </a:r>
            <a:endParaRPr/>
          </a:p>
        </p:txBody>
      </p:sp>
      <p:sp>
        <p:nvSpPr>
          <p:cNvPr id="265" name="Google Shape;265;p2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/>
              <a:t>Penilaian Sumatif</a:t>
            </a:r>
            <a:endParaRPr/>
          </a:p>
        </p:txBody>
      </p:sp>
      <p:sp>
        <p:nvSpPr>
          <p:cNvPr id="266" name="Google Shape;266;p2"/>
          <p:cNvSpPr txBox="1">
            <a:spLocks noGrp="1"/>
          </p:cNvSpPr>
          <p:nvPr>
            <p:ph type="subTitle" idx="3"/>
          </p:nvPr>
        </p:nvSpPr>
        <p:spPr>
          <a:xfrm>
            <a:off x="2440475" y="1594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500"/>
              <a:t>Pelajar perlu hadir sekurang-kurang 80% kehadiran keseluruhan bagi melayakkan PB</a:t>
            </a:r>
            <a:r>
              <a:rPr lang="en-US" sz="1300"/>
              <a:t> </a:t>
            </a:r>
            <a:endParaRPr sz="1300"/>
          </a:p>
        </p:txBody>
      </p:sp>
      <p:sp>
        <p:nvSpPr>
          <p:cNvPr id="267" name="Google Shape;267;p2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600" dirty="0" err="1"/>
              <a:t>Pembentangan</a:t>
            </a:r>
            <a:r>
              <a:rPr lang="en-US" sz="1600" dirty="0"/>
              <a:t> (15%)</a:t>
            </a:r>
            <a:endParaRPr sz="1600" dirty="0"/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600" dirty="0" err="1"/>
              <a:t>bagi</a:t>
            </a:r>
            <a:r>
              <a:rPr lang="en-US" sz="1600" dirty="0"/>
              <a:t> </a:t>
            </a:r>
            <a:r>
              <a:rPr lang="en-US" sz="1600" dirty="0" err="1"/>
              <a:t>Topik</a:t>
            </a:r>
            <a:r>
              <a:rPr lang="en-US" sz="1600" dirty="0"/>
              <a:t> 1 dan </a:t>
            </a:r>
            <a:r>
              <a:rPr lang="en-US" sz="1600" dirty="0" err="1"/>
              <a:t>Topik</a:t>
            </a:r>
            <a:r>
              <a:rPr lang="en-US" sz="1600" dirty="0"/>
              <a:t> 2 </a:t>
            </a:r>
            <a:endParaRPr sz="1600" dirty="0"/>
          </a:p>
        </p:txBody>
      </p:sp>
      <p:sp>
        <p:nvSpPr>
          <p:cNvPr id="268" name="Google Shape;268;p2"/>
          <p:cNvSpPr/>
          <p:nvPr/>
        </p:nvSpPr>
        <p:spPr>
          <a:xfrm>
            <a:off x="2377500" y="1553275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" name="Google Shape;269;p2"/>
          <p:cNvSpPr/>
          <p:nvPr/>
        </p:nvSpPr>
        <p:spPr>
          <a:xfrm>
            <a:off x="2948600" y="3205050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2"/>
          <p:cNvSpPr/>
          <p:nvPr/>
        </p:nvSpPr>
        <p:spPr>
          <a:xfrm rot="-5400000">
            <a:off x="2306994" y="1994148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"/>
          <p:cNvSpPr/>
          <p:nvPr/>
        </p:nvSpPr>
        <p:spPr>
          <a:xfrm rot="5400000" flipH="1">
            <a:off x="7144619" y="3672573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2" name="Google Shape;272;p2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273" name="Google Shape;273;p2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75;p2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276" name="Google Shape;276;p2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8" name="Google Shape;578;p2"/>
          <p:cNvGrpSpPr/>
          <p:nvPr/>
        </p:nvGrpSpPr>
        <p:grpSpPr>
          <a:xfrm rot="2700000" flipH="1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579" name="Google Shape;579;p2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"/>
            <a:ext cx="9144000" cy="645128"/>
          </a:xfrm>
        </p:spPr>
        <p:txBody>
          <a:bodyPr>
            <a:normAutofit/>
          </a:bodyPr>
          <a:lstStyle/>
          <a:p>
            <a:pPr algn="ctr"/>
            <a:r>
              <a:rPr lang="en-US" sz="2000" dirty="0" err="1">
                <a:solidFill>
                  <a:srgbClr val="7030A0"/>
                </a:solidFill>
              </a:rPr>
              <a:t>Pengaruh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peradaban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Timur</a:t>
            </a:r>
            <a:r>
              <a:rPr lang="en-US" sz="2000" dirty="0">
                <a:solidFill>
                  <a:srgbClr val="7030A0"/>
                </a:solidFill>
              </a:rPr>
              <a:t> Tengah </a:t>
            </a:r>
            <a:r>
              <a:rPr lang="en-US" sz="2000" dirty="0" err="1">
                <a:solidFill>
                  <a:srgbClr val="7030A0"/>
                </a:solidFill>
              </a:rPr>
              <a:t>ke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atas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peradaban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Melayu</a:t>
            </a:r>
            <a:endParaRPr lang="en-MY" sz="2000" dirty="0">
              <a:solidFill>
                <a:srgbClr val="7030A0"/>
              </a:solidFill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94832139"/>
              </p:ext>
            </p:extLst>
          </p:nvPr>
        </p:nvGraphicFramePr>
        <p:xfrm>
          <a:off x="320040" y="576548"/>
          <a:ext cx="8515350" cy="43269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Snip Diagonal Corner Rectangle 4"/>
          <p:cNvSpPr/>
          <p:nvPr/>
        </p:nvSpPr>
        <p:spPr>
          <a:xfrm>
            <a:off x="816102" y="761715"/>
            <a:ext cx="1632204" cy="1028224"/>
          </a:xfrm>
          <a:prstGeom prst="snip2Diag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500" b="1" dirty="0" err="1">
                <a:latin typeface="Livvic" panose="020B0604020202020204" charset="0"/>
              </a:rPr>
              <a:t>Perundangan</a:t>
            </a:r>
            <a:endParaRPr lang="en-MY" sz="1500" b="1" dirty="0">
              <a:latin typeface="Livvic" panose="020B0604020202020204" charset="0"/>
            </a:endParaRPr>
          </a:p>
        </p:txBody>
      </p:sp>
      <p:sp>
        <p:nvSpPr>
          <p:cNvPr id="6" name="Snip Diagonal Corner Rectangle 5"/>
          <p:cNvSpPr/>
          <p:nvPr/>
        </p:nvSpPr>
        <p:spPr>
          <a:xfrm>
            <a:off x="816102" y="3552444"/>
            <a:ext cx="1632204" cy="1056132"/>
          </a:xfrm>
          <a:prstGeom prst="snip2DiagRect">
            <a:avLst/>
          </a:prstGeom>
          <a:solidFill>
            <a:srgbClr val="99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>
                <a:latin typeface="Livvic" panose="020B0604020202020204" charset="0"/>
              </a:rPr>
              <a:t>Sistem</a:t>
            </a:r>
            <a:r>
              <a:rPr lang="en-US" b="1" dirty="0">
                <a:latin typeface="Livvic" panose="020B0604020202020204" charset="0"/>
              </a:rPr>
              <a:t> </a:t>
            </a:r>
            <a:r>
              <a:rPr lang="en-US" b="1" dirty="0" err="1">
                <a:latin typeface="Livvic" panose="020B0604020202020204" charset="0"/>
              </a:rPr>
              <a:t>Pemerintahan</a:t>
            </a:r>
            <a:endParaRPr lang="en-MY" b="1" dirty="0">
              <a:latin typeface="Livvic" panose="020B0604020202020204" charset="0"/>
            </a:endParaRPr>
          </a:p>
        </p:txBody>
      </p:sp>
      <p:sp>
        <p:nvSpPr>
          <p:cNvPr id="7" name="Snip Diagonal Corner Rectangle 6"/>
          <p:cNvSpPr/>
          <p:nvPr/>
        </p:nvSpPr>
        <p:spPr>
          <a:xfrm>
            <a:off x="6852943" y="761715"/>
            <a:ext cx="1625346" cy="1024319"/>
          </a:xfrm>
          <a:prstGeom prst="snip2DiagRect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b="1" dirty="0" err="1">
                <a:latin typeface="Livvic" panose="020B0604020202020204" charset="0"/>
              </a:rPr>
              <a:t>Sistem</a:t>
            </a:r>
            <a:r>
              <a:rPr lang="en-US" sz="1500" b="1" dirty="0">
                <a:latin typeface="Livvic" panose="020B0604020202020204" charset="0"/>
              </a:rPr>
              <a:t> </a:t>
            </a:r>
            <a:r>
              <a:rPr lang="en-US" sz="1500" b="1" dirty="0" err="1">
                <a:latin typeface="Livvic" panose="020B0604020202020204" charset="0"/>
              </a:rPr>
              <a:t>Ekonomi</a:t>
            </a:r>
            <a:endParaRPr lang="en-MY" sz="1500" b="1" dirty="0">
              <a:latin typeface="Livvic" panose="020B0604020202020204" charset="0"/>
            </a:endParaRPr>
          </a:p>
        </p:txBody>
      </p:sp>
      <p:sp>
        <p:nvSpPr>
          <p:cNvPr id="8" name="Snip Diagonal Corner Rectangle 7"/>
          <p:cNvSpPr/>
          <p:nvPr/>
        </p:nvSpPr>
        <p:spPr>
          <a:xfrm>
            <a:off x="6672834" y="3552444"/>
            <a:ext cx="1625346" cy="1056132"/>
          </a:xfrm>
          <a:prstGeom prst="snip2Diag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b="1" dirty="0" err="1">
                <a:solidFill>
                  <a:schemeClr val="tx1"/>
                </a:solidFill>
                <a:latin typeface="Livvic" panose="020B0604020202020204" charset="0"/>
              </a:rPr>
              <a:t>Pendidikan</a:t>
            </a:r>
            <a:endParaRPr lang="en-MY" sz="1500" b="1" dirty="0">
              <a:solidFill>
                <a:schemeClr val="tx1"/>
              </a:solidFill>
              <a:latin typeface="Livvic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0389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11636" y="198404"/>
            <a:ext cx="4817137" cy="677908"/>
          </a:xfrm>
        </p:spPr>
        <p:txBody>
          <a:bodyPr>
            <a:normAutofit/>
          </a:bodyPr>
          <a:lstStyle/>
          <a:p>
            <a:r>
              <a:rPr lang="en-US" sz="2000" b="1" dirty="0" err="1">
                <a:solidFill>
                  <a:srgbClr val="7030A0"/>
                </a:solidFill>
              </a:rPr>
              <a:t>Pengaruh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Peradaban</a:t>
            </a:r>
            <a:r>
              <a:rPr lang="en-US" sz="2000" b="1" dirty="0">
                <a:solidFill>
                  <a:srgbClr val="7030A0"/>
                </a:solidFill>
              </a:rPr>
              <a:t> Timur Tengah</a:t>
            </a:r>
            <a:endParaRPr lang="en-MY" sz="2000" b="1" dirty="0">
              <a:solidFill>
                <a:srgbClr val="7030A0"/>
              </a:solidFill>
            </a:endParaRPr>
          </a:p>
        </p:txBody>
      </p:sp>
      <p:pic>
        <p:nvPicPr>
          <p:cNvPr id="7" name="Picture 6" descr="A group of people posing for a picture&#10;&#10;Description automatically generated">
            <a:extLst>
              <a:ext uri="{FF2B5EF4-FFF2-40B4-BE49-F238E27FC236}">
                <a16:creationId xmlns:a16="http://schemas.microsoft.com/office/drawing/2014/main" id="{35FCBDD5-C785-C54F-A6A7-06EAA141C9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389" y="174147"/>
            <a:ext cx="1853057" cy="1853057"/>
          </a:xfrm>
          <a:prstGeom prst="rect">
            <a:avLst/>
          </a:prstGeom>
        </p:spPr>
      </p:pic>
      <p:pic>
        <p:nvPicPr>
          <p:cNvPr id="5" name="Picture 4" descr="A group of people posing for the camera&#10;&#10;Description automatically generated">
            <a:extLst>
              <a:ext uri="{FF2B5EF4-FFF2-40B4-BE49-F238E27FC236}">
                <a16:creationId xmlns:a16="http://schemas.microsoft.com/office/drawing/2014/main" id="{47F4E8C6-1696-4449-9E18-BF6F970D3BF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6446" y="198404"/>
            <a:ext cx="2043352" cy="1828800"/>
          </a:xfrm>
          <a:prstGeom prst="rect">
            <a:avLst/>
          </a:prstGeom>
          <a:effectLst/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99798" y="773227"/>
            <a:ext cx="5040813" cy="4117298"/>
          </a:xfrm>
        </p:spPr>
        <p:txBody>
          <a:bodyPr>
            <a:noAutofit/>
          </a:bodyPr>
          <a:lstStyle/>
          <a:p>
            <a:r>
              <a:rPr lang="en-US" sz="1500" dirty="0" err="1"/>
              <a:t>Pengaruh</a:t>
            </a:r>
            <a:r>
              <a:rPr lang="en-US" sz="1500" dirty="0"/>
              <a:t> </a:t>
            </a:r>
            <a:r>
              <a:rPr lang="en-US" sz="1500" dirty="0" err="1"/>
              <a:t>dari</a:t>
            </a:r>
            <a:r>
              <a:rPr lang="en-US" sz="1500" dirty="0"/>
              <a:t> Timur Tengah </a:t>
            </a:r>
            <a:r>
              <a:rPr lang="en-US" sz="1500" dirty="0" err="1"/>
              <a:t>telah</a:t>
            </a:r>
            <a:r>
              <a:rPr lang="en-US" sz="1500" dirty="0"/>
              <a:t> </a:t>
            </a:r>
            <a:r>
              <a:rPr lang="en-US" sz="1500" dirty="0" err="1"/>
              <a:t>membawa</a:t>
            </a:r>
            <a:r>
              <a:rPr lang="en-US" sz="1500" dirty="0"/>
              <a:t> </a:t>
            </a:r>
            <a:r>
              <a:rPr lang="en-US" sz="1500" dirty="0" err="1"/>
              <a:t>impak</a:t>
            </a:r>
            <a:r>
              <a:rPr lang="en-US" sz="1500" dirty="0"/>
              <a:t> yang </a:t>
            </a:r>
            <a:r>
              <a:rPr lang="en-US" sz="1500" dirty="0" err="1"/>
              <a:t>cukup</a:t>
            </a:r>
            <a:r>
              <a:rPr lang="en-US" sz="1500" dirty="0"/>
              <a:t> </a:t>
            </a:r>
            <a:r>
              <a:rPr lang="en-US" sz="1500" dirty="0" err="1"/>
              <a:t>besar</a:t>
            </a:r>
            <a:r>
              <a:rPr lang="en-US" sz="1500" dirty="0"/>
              <a:t> </a:t>
            </a:r>
            <a:r>
              <a:rPr lang="en-US" sz="1500" dirty="0" err="1"/>
              <a:t>dalam</a:t>
            </a:r>
            <a:r>
              <a:rPr lang="en-US" sz="1500" dirty="0"/>
              <a:t> </a:t>
            </a:r>
            <a:r>
              <a:rPr lang="en-US" sz="1500" dirty="0" err="1"/>
              <a:t>keseluruhan</a:t>
            </a:r>
            <a:r>
              <a:rPr lang="en-US" sz="1500" dirty="0"/>
              <a:t> </a:t>
            </a:r>
            <a:r>
              <a:rPr lang="en-US" sz="1500" dirty="0" err="1"/>
              <a:t>sistem</a:t>
            </a:r>
            <a:r>
              <a:rPr lang="en-US" sz="1500" dirty="0"/>
              <a:t> </a:t>
            </a:r>
            <a:r>
              <a:rPr lang="en-US" sz="1500" dirty="0" err="1"/>
              <a:t>kehidupan</a:t>
            </a:r>
            <a:r>
              <a:rPr lang="en-US" sz="1500" dirty="0"/>
              <a:t> </a:t>
            </a:r>
            <a:r>
              <a:rPr lang="en-US" sz="1500" dirty="0" err="1"/>
              <a:t>masyarakat</a:t>
            </a:r>
            <a:r>
              <a:rPr lang="en-US" sz="1500" dirty="0"/>
              <a:t> </a:t>
            </a:r>
            <a:r>
              <a:rPr lang="en-US" sz="1500" dirty="0" err="1"/>
              <a:t>Melayu</a:t>
            </a:r>
            <a:r>
              <a:rPr lang="en-US" sz="1500" dirty="0"/>
              <a:t>.</a:t>
            </a:r>
          </a:p>
          <a:p>
            <a:r>
              <a:rPr lang="en-US" sz="1500" dirty="0" err="1"/>
              <a:t>Kemasukan</a:t>
            </a:r>
            <a:r>
              <a:rPr lang="en-US" sz="1500" dirty="0"/>
              <a:t> </a:t>
            </a:r>
            <a:r>
              <a:rPr lang="en-US" sz="1500" dirty="0" err="1"/>
              <a:t>pengaruh</a:t>
            </a:r>
            <a:r>
              <a:rPr lang="en-US" sz="1500" dirty="0"/>
              <a:t> Timur Tengah </a:t>
            </a:r>
            <a:r>
              <a:rPr lang="en-US" sz="1500" dirty="0" err="1"/>
              <a:t>ini</a:t>
            </a:r>
            <a:r>
              <a:rPr lang="en-US" sz="1500" dirty="0"/>
              <a:t> </a:t>
            </a:r>
            <a:r>
              <a:rPr lang="en-US" sz="1500" dirty="0" err="1"/>
              <a:t>bukan</a:t>
            </a:r>
            <a:r>
              <a:rPr lang="en-US" sz="1500" dirty="0"/>
              <a:t> </a:t>
            </a:r>
            <a:r>
              <a:rPr lang="en-US" sz="1500" dirty="0" err="1"/>
              <a:t>sahaja</a:t>
            </a:r>
            <a:r>
              <a:rPr lang="en-US" sz="1500" dirty="0"/>
              <a:t> </a:t>
            </a:r>
            <a:r>
              <a:rPr lang="en-US" sz="1500" dirty="0" err="1"/>
              <a:t>menghakis</a:t>
            </a:r>
            <a:r>
              <a:rPr lang="en-US" sz="1500" dirty="0"/>
              <a:t> </a:t>
            </a:r>
            <a:r>
              <a:rPr lang="en-US" sz="1500" dirty="0" err="1"/>
              <a:t>pengaruh</a:t>
            </a:r>
            <a:r>
              <a:rPr lang="en-US" sz="1500" dirty="0"/>
              <a:t> </a:t>
            </a:r>
            <a:r>
              <a:rPr lang="en-US" sz="1500" dirty="0" err="1"/>
              <a:t>peradaban</a:t>
            </a:r>
            <a:r>
              <a:rPr lang="en-US" sz="1500" dirty="0"/>
              <a:t> India </a:t>
            </a:r>
            <a:r>
              <a:rPr lang="en-US" sz="1500" dirty="0" err="1"/>
              <a:t>sebelum</a:t>
            </a:r>
            <a:r>
              <a:rPr lang="en-US" sz="1500" dirty="0"/>
              <a:t> </a:t>
            </a:r>
            <a:r>
              <a:rPr lang="en-US" sz="1500" dirty="0" err="1"/>
              <a:t>ini</a:t>
            </a:r>
            <a:r>
              <a:rPr lang="en-US" sz="1500" dirty="0"/>
              <a:t> </a:t>
            </a:r>
            <a:r>
              <a:rPr lang="en-US" sz="1500" dirty="0" err="1"/>
              <a:t>tetapi</a:t>
            </a:r>
            <a:r>
              <a:rPr lang="en-US" sz="1500" dirty="0"/>
              <a:t> </a:t>
            </a:r>
            <a:r>
              <a:rPr lang="en-US" sz="1500" dirty="0" err="1"/>
              <a:t>telah</a:t>
            </a:r>
            <a:r>
              <a:rPr lang="en-US" sz="1500" dirty="0"/>
              <a:t> </a:t>
            </a:r>
            <a:r>
              <a:rPr lang="en-US" sz="1500" dirty="0" err="1"/>
              <a:t>mengubah</a:t>
            </a:r>
            <a:r>
              <a:rPr lang="en-US" sz="1500" dirty="0"/>
              <a:t> </a:t>
            </a:r>
            <a:r>
              <a:rPr lang="en-US" sz="1500" dirty="0" err="1"/>
              <a:t>pegangan</a:t>
            </a:r>
            <a:r>
              <a:rPr lang="en-US" sz="1500" dirty="0"/>
              <a:t> agama, </a:t>
            </a:r>
            <a:r>
              <a:rPr lang="en-US" sz="1500" dirty="0" err="1"/>
              <a:t>kepercayaan</a:t>
            </a:r>
            <a:r>
              <a:rPr lang="en-US" sz="1500" dirty="0"/>
              <a:t>, </a:t>
            </a:r>
            <a:r>
              <a:rPr lang="en-US" sz="1500" dirty="0" err="1"/>
              <a:t>pemikiran</a:t>
            </a:r>
            <a:r>
              <a:rPr lang="en-US" sz="1500" dirty="0"/>
              <a:t>, </a:t>
            </a:r>
            <a:r>
              <a:rPr lang="en-US" sz="1500" dirty="0" err="1"/>
              <a:t>cara</a:t>
            </a:r>
            <a:r>
              <a:rPr lang="en-US" sz="1500" dirty="0"/>
              <a:t> </a:t>
            </a:r>
            <a:r>
              <a:rPr lang="en-US" sz="1500" dirty="0" err="1"/>
              <a:t>hidup</a:t>
            </a:r>
            <a:r>
              <a:rPr lang="en-US" sz="1500" dirty="0"/>
              <a:t>, </a:t>
            </a:r>
            <a:r>
              <a:rPr lang="en-US" sz="1500" dirty="0" err="1"/>
              <a:t>sistem</a:t>
            </a:r>
            <a:r>
              <a:rPr lang="en-US" sz="1500" dirty="0"/>
              <a:t> </a:t>
            </a:r>
            <a:r>
              <a:rPr lang="en-US" sz="1500" dirty="0" err="1"/>
              <a:t>pemerintahan</a:t>
            </a:r>
            <a:r>
              <a:rPr lang="en-US" sz="1500" dirty="0"/>
              <a:t>, </a:t>
            </a:r>
            <a:r>
              <a:rPr lang="en-US" sz="1500" dirty="0" err="1"/>
              <a:t>perundangan</a:t>
            </a:r>
            <a:r>
              <a:rPr lang="en-US" sz="1500" dirty="0"/>
              <a:t> dan </a:t>
            </a:r>
            <a:r>
              <a:rPr lang="en-US" sz="1500" dirty="0" err="1"/>
              <a:t>pelbagai</a:t>
            </a:r>
            <a:r>
              <a:rPr lang="en-US" sz="1500" dirty="0"/>
              <a:t> </a:t>
            </a:r>
            <a:r>
              <a:rPr lang="en-US" sz="1500" dirty="0" err="1"/>
              <a:t>lagi</a:t>
            </a:r>
            <a:r>
              <a:rPr lang="en-US" sz="1500" dirty="0"/>
              <a:t>.</a:t>
            </a:r>
          </a:p>
          <a:p>
            <a:r>
              <a:rPr lang="en-US" sz="1500" dirty="0" err="1"/>
              <a:t>Namun</a:t>
            </a:r>
            <a:r>
              <a:rPr lang="en-US" sz="1500" dirty="0"/>
              <a:t> </a:t>
            </a:r>
            <a:r>
              <a:rPr lang="en-US" sz="1500" dirty="0" err="1"/>
              <a:t>begitu</a:t>
            </a:r>
            <a:r>
              <a:rPr lang="en-US" sz="1500" dirty="0"/>
              <a:t>, </a:t>
            </a:r>
            <a:r>
              <a:rPr lang="en-US" sz="1500" dirty="0" err="1"/>
              <a:t>pengaruh</a:t>
            </a:r>
            <a:r>
              <a:rPr lang="en-US" sz="1500" dirty="0"/>
              <a:t> </a:t>
            </a:r>
            <a:r>
              <a:rPr lang="en-US" sz="1500" dirty="0" err="1"/>
              <a:t>peradaban</a:t>
            </a:r>
            <a:r>
              <a:rPr lang="en-US" sz="1500" dirty="0"/>
              <a:t> India </a:t>
            </a:r>
            <a:r>
              <a:rPr lang="en-US" sz="1500" dirty="0" err="1"/>
              <a:t>tidak</a:t>
            </a:r>
            <a:r>
              <a:rPr lang="en-US" sz="1500" dirty="0"/>
              <a:t> </a:t>
            </a:r>
            <a:r>
              <a:rPr lang="en-US" sz="1500" dirty="0" err="1"/>
              <a:t>sepenuhnya</a:t>
            </a:r>
            <a:r>
              <a:rPr lang="en-US" sz="1500" dirty="0"/>
              <a:t> </a:t>
            </a:r>
            <a:r>
              <a:rPr lang="en-US" sz="1500" dirty="0" err="1"/>
              <a:t>hilang</a:t>
            </a:r>
            <a:r>
              <a:rPr lang="en-US" sz="1500" dirty="0"/>
              <a:t>, </a:t>
            </a:r>
            <a:r>
              <a:rPr lang="en-US" sz="1500" dirty="0" err="1"/>
              <a:t>cuma</a:t>
            </a:r>
            <a:r>
              <a:rPr lang="en-US" sz="1500" dirty="0"/>
              <a:t> </a:t>
            </a:r>
            <a:r>
              <a:rPr lang="en-US" sz="1500" dirty="0" err="1"/>
              <a:t>diadaptasi</a:t>
            </a:r>
            <a:r>
              <a:rPr lang="en-US" sz="1500" dirty="0"/>
              <a:t> </a:t>
            </a:r>
            <a:r>
              <a:rPr lang="en-US" sz="1500" dirty="0" err="1"/>
              <a:t>bersama</a:t>
            </a:r>
            <a:r>
              <a:rPr lang="en-US" sz="1500" dirty="0"/>
              <a:t> dan </a:t>
            </a:r>
            <a:r>
              <a:rPr lang="en-US" sz="1500" dirty="0" err="1"/>
              <a:t>disesuaikan</a:t>
            </a:r>
            <a:r>
              <a:rPr lang="en-US" sz="1500" dirty="0"/>
              <a:t> </a:t>
            </a:r>
            <a:r>
              <a:rPr lang="en-US" sz="1500" dirty="0" err="1"/>
              <a:t>dengan</a:t>
            </a:r>
            <a:r>
              <a:rPr lang="en-US" sz="1500" dirty="0"/>
              <a:t> </a:t>
            </a:r>
            <a:r>
              <a:rPr lang="en-US" sz="1500" dirty="0" err="1"/>
              <a:t>ajaran</a:t>
            </a:r>
            <a:r>
              <a:rPr lang="en-US" sz="1500" dirty="0"/>
              <a:t> Islam. </a:t>
            </a:r>
            <a:r>
              <a:rPr lang="en-US" sz="1500" dirty="0" err="1"/>
              <a:t>Sebagai</a:t>
            </a:r>
            <a:r>
              <a:rPr lang="en-US" sz="1500" dirty="0"/>
              <a:t> </a:t>
            </a:r>
            <a:r>
              <a:rPr lang="en-US" sz="1500" dirty="0" err="1"/>
              <a:t>contoh</a:t>
            </a:r>
            <a:r>
              <a:rPr lang="en-US" sz="1500" dirty="0"/>
              <a:t>: </a:t>
            </a:r>
            <a:r>
              <a:rPr lang="en-US" sz="1500" dirty="0" err="1"/>
              <a:t>hierarki</a:t>
            </a:r>
            <a:r>
              <a:rPr lang="en-US" sz="1500" dirty="0"/>
              <a:t> </a:t>
            </a:r>
            <a:r>
              <a:rPr lang="en-US" sz="1500" dirty="0" err="1"/>
              <a:t>pemerintahan</a:t>
            </a:r>
            <a:r>
              <a:rPr lang="en-US" sz="1500" dirty="0"/>
              <a:t>, </a:t>
            </a:r>
            <a:r>
              <a:rPr lang="en-US" sz="1500" dirty="0" err="1"/>
              <a:t>adat</a:t>
            </a:r>
            <a:r>
              <a:rPr lang="en-US" sz="1500" dirty="0"/>
              <a:t> </a:t>
            </a:r>
            <a:r>
              <a:rPr lang="en-US" sz="1500" dirty="0" err="1"/>
              <a:t>perkahwinan</a:t>
            </a:r>
            <a:r>
              <a:rPr lang="en-US" sz="1500" dirty="0"/>
              <a:t> dan </a:t>
            </a:r>
            <a:r>
              <a:rPr lang="en-US" sz="1500" dirty="0" err="1"/>
              <a:t>warisan</a:t>
            </a:r>
            <a:r>
              <a:rPr lang="en-US" sz="1500" dirty="0"/>
              <a:t> </a:t>
            </a:r>
            <a:r>
              <a:rPr lang="en-US" sz="1500" dirty="0" err="1"/>
              <a:t>kesenian</a:t>
            </a:r>
            <a:r>
              <a:rPr lang="en-US" sz="1500" dirty="0"/>
              <a:t>. </a:t>
            </a:r>
          </a:p>
          <a:p>
            <a:r>
              <a:rPr lang="en-US" sz="1500" dirty="0" err="1"/>
              <a:t>Adaptasi</a:t>
            </a:r>
            <a:r>
              <a:rPr lang="en-US" sz="1500" dirty="0"/>
              <a:t> dan </a:t>
            </a:r>
            <a:r>
              <a:rPr lang="en-US" sz="1500" dirty="0" err="1"/>
              <a:t>penyesuaian</a:t>
            </a:r>
            <a:r>
              <a:rPr lang="en-US" sz="1500" dirty="0"/>
              <a:t> </a:t>
            </a:r>
            <a:r>
              <a:rPr lang="en-US" sz="1500" dirty="0" err="1"/>
              <a:t>ini</a:t>
            </a:r>
            <a:r>
              <a:rPr lang="en-US" sz="1500" dirty="0"/>
              <a:t> </a:t>
            </a:r>
            <a:r>
              <a:rPr lang="en-US" sz="1500" dirty="0" err="1"/>
              <a:t>telah</a:t>
            </a:r>
            <a:r>
              <a:rPr lang="en-US" sz="1500" dirty="0"/>
              <a:t> </a:t>
            </a:r>
            <a:r>
              <a:rPr lang="en-US" sz="1500" dirty="0" err="1"/>
              <a:t>memperkukuh</a:t>
            </a:r>
            <a:r>
              <a:rPr lang="en-US" sz="1500" dirty="0"/>
              <a:t> dan </a:t>
            </a:r>
            <a:r>
              <a:rPr lang="en-US" sz="1500" dirty="0" err="1"/>
              <a:t>memperkayakan</a:t>
            </a:r>
            <a:r>
              <a:rPr lang="en-US" sz="1500" dirty="0"/>
              <a:t> </a:t>
            </a:r>
            <a:r>
              <a:rPr lang="en-US" sz="1500" dirty="0" err="1"/>
              <a:t>lagi</a:t>
            </a:r>
            <a:r>
              <a:rPr lang="en-US" sz="1500" dirty="0"/>
              <a:t> </a:t>
            </a:r>
            <a:r>
              <a:rPr lang="en-US" sz="1500" dirty="0" err="1"/>
              <a:t>peradaban</a:t>
            </a:r>
            <a:r>
              <a:rPr lang="en-US" sz="1500" dirty="0"/>
              <a:t> </a:t>
            </a:r>
            <a:r>
              <a:rPr lang="en-US" sz="1500" dirty="0" err="1"/>
              <a:t>Melayu</a:t>
            </a:r>
            <a:r>
              <a:rPr lang="en-US" sz="1500" dirty="0"/>
              <a:t> </a:t>
            </a:r>
            <a:r>
              <a:rPr lang="en-US" sz="1500" dirty="0" err="1"/>
              <a:t>sehingga</a:t>
            </a:r>
            <a:r>
              <a:rPr lang="en-US" sz="1500" dirty="0"/>
              <a:t> </a:t>
            </a:r>
            <a:r>
              <a:rPr lang="en-US" sz="1500" dirty="0" err="1"/>
              <a:t>membentuk</a:t>
            </a:r>
            <a:r>
              <a:rPr lang="en-US" sz="1500" dirty="0"/>
              <a:t> </a:t>
            </a:r>
            <a:r>
              <a:rPr lang="en-US" sz="1500" dirty="0" err="1"/>
              <a:t>peradaban</a:t>
            </a:r>
            <a:r>
              <a:rPr lang="en-US" sz="1500" dirty="0"/>
              <a:t> </a:t>
            </a:r>
            <a:r>
              <a:rPr lang="en-US" sz="1500" dirty="0" err="1"/>
              <a:t>Melayu</a:t>
            </a:r>
            <a:r>
              <a:rPr lang="en-US" sz="1500" dirty="0"/>
              <a:t> Islam  </a:t>
            </a:r>
            <a:endParaRPr lang="en-MY" sz="1500" dirty="0"/>
          </a:p>
        </p:txBody>
      </p:sp>
      <p:pic>
        <p:nvPicPr>
          <p:cNvPr id="6" name="Picture 5" descr="https://1.bp.blogspot.com/-giK17QYxEpY/XqMO_7gLjiI/AAAAAAAAa9w/YlPDWHwkWGE4W0ZP750Np3gkDJdlfw_nQCLcBGAsYHQ/s1600/peranan%2Bulamak.jpg">
            <a:extLst>
              <a:ext uri="{FF2B5EF4-FFF2-40B4-BE49-F238E27FC236}">
                <a16:creationId xmlns:a16="http://schemas.microsoft.com/office/drawing/2014/main" id="{56C68BD6-B590-4917-A996-BCC1E09B6C89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389" y="2051461"/>
            <a:ext cx="3896409" cy="283906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726837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7585366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2.1 (iii)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Pergerakan</a:t>
            </a:r>
            <a:r>
              <a:rPr lang="en-MY" sz="1800" dirty="0">
                <a:solidFill>
                  <a:srgbClr val="6D1111"/>
                </a:solidFill>
                <a:latin typeface="Gill Sans MT" panose="020B0502020104020203" pitchFamily="34" charset="77"/>
              </a:rPr>
              <a:t> 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Idea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Amalan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Dunia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7E9EE55-EF98-491A-A61C-13B14166A4A1}"/>
              </a:ext>
            </a:extLst>
          </p:cNvPr>
          <p:cNvSpPr txBox="1">
            <a:spLocks/>
          </p:cNvSpPr>
          <p:nvPr/>
        </p:nvSpPr>
        <p:spPr>
          <a:xfrm>
            <a:off x="340532" y="990844"/>
            <a:ext cx="4086340" cy="3418678"/>
          </a:xfrm>
          <a:prstGeom prst="rect">
            <a:avLst/>
          </a:prstGeom>
        </p:spPr>
        <p:txBody>
          <a:bodyPr anchor="ctr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/>
            <a:r>
              <a:rPr lang="en-US" sz="1600" dirty="0" err="1">
                <a:latin typeface="Livvic" panose="020B0604020202020204" charset="0"/>
              </a:rPr>
              <a:t>Terdapat</a:t>
            </a:r>
            <a:r>
              <a:rPr lang="en-US" sz="1600" dirty="0">
                <a:latin typeface="Livvic" panose="020B0604020202020204" charset="0"/>
              </a:rPr>
              <a:t> proses </a:t>
            </a:r>
            <a:r>
              <a:rPr lang="en-US" sz="1600" dirty="0" err="1">
                <a:latin typeface="Livvic" panose="020B0604020202020204" charset="0"/>
              </a:rPr>
              <a:t>pertemuan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pergaulan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antara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peradaban</a:t>
            </a:r>
            <a:r>
              <a:rPr lang="en-US" sz="1600" dirty="0">
                <a:latin typeface="Livvic" panose="020B0604020202020204" charset="0"/>
              </a:rPr>
              <a:t> (</a:t>
            </a:r>
            <a:r>
              <a:rPr lang="en-US" sz="1600" dirty="0" err="1">
                <a:latin typeface="Livvic" panose="020B0604020202020204" charset="0"/>
              </a:rPr>
              <a:t>sama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ada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sudah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terputus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atau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masih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berterusan</a:t>
            </a:r>
            <a:r>
              <a:rPr lang="en-US" sz="1600" dirty="0">
                <a:latin typeface="Livvic" panose="020B0604020202020204" charset="0"/>
              </a:rPr>
              <a:t>) yang </a:t>
            </a:r>
            <a:r>
              <a:rPr lang="en-US" sz="1600" dirty="0" err="1">
                <a:latin typeface="Livvic" panose="020B0604020202020204" charset="0"/>
              </a:rPr>
              <a:t>tersulam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sehingga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ke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hari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ini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bersama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sistem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kapitalis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sedunia</a:t>
            </a:r>
            <a:r>
              <a:rPr lang="en-US" sz="1600" dirty="0">
                <a:latin typeface="Livvic" panose="020B0604020202020204" charset="0"/>
              </a:rPr>
              <a:t>, </a:t>
            </a:r>
            <a:r>
              <a:rPr lang="en-US" sz="1600" dirty="0" err="1">
                <a:latin typeface="Livvic" panose="020B0604020202020204" charset="0"/>
              </a:rPr>
              <a:t>dipengaruhi</a:t>
            </a:r>
            <a:r>
              <a:rPr lang="en-US" sz="1600" dirty="0">
                <a:latin typeface="Livvic" panose="020B0604020202020204" charset="0"/>
              </a:rPr>
              <a:t> oleh </a:t>
            </a:r>
            <a:r>
              <a:rPr lang="en-US" sz="1600" dirty="0" err="1">
                <a:latin typeface="Livvic" panose="020B0604020202020204" charset="0"/>
              </a:rPr>
              <a:t>globalisasi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dipacukan</a:t>
            </a:r>
            <a:r>
              <a:rPr lang="en-US" sz="1600" dirty="0">
                <a:latin typeface="Livvic" panose="020B0604020202020204" charset="0"/>
              </a:rPr>
              <a:t> pula oleh dunia digital. </a:t>
            </a:r>
            <a:r>
              <a:rPr lang="en-US" sz="1600" dirty="0" err="1">
                <a:latin typeface="Livvic" panose="020B0604020202020204" charset="0"/>
              </a:rPr>
              <a:t>Pertembungan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pergerakan</a:t>
            </a:r>
            <a:r>
              <a:rPr lang="en-US" sz="1600" dirty="0">
                <a:latin typeface="Livvic" panose="020B0604020202020204" charset="0"/>
              </a:rPr>
              <a:t> idea dan </a:t>
            </a:r>
            <a:r>
              <a:rPr lang="en-US" sz="1600" dirty="0" err="1">
                <a:latin typeface="Livvic" panose="020B0604020202020204" charset="0"/>
              </a:rPr>
              <a:t>amalan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etika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peradaban</a:t>
            </a:r>
            <a:r>
              <a:rPr lang="en-US" sz="1600" dirty="0">
                <a:latin typeface="Livvic" panose="020B0604020202020204" charset="0"/>
              </a:rPr>
              <a:t> dunia </a:t>
            </a:r>
            <a:r>
              <a:rPr lang="en-US" sz="1600" dirty="0" err="1">
                <a:latin typeface="Livvic" panose="020B0604020202020204" charset="0"/>
              </a:rPr>
              <a:t>menjadi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lebih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rencam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tidak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mustahil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amalan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setempat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menjadi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terpecah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tidak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utuh</a:t>
            </a:r>
            <a:r>
              <a:rPr lang="en-US" sz="1600" dirty="0">
                <a:latin typeface="Livvic" panose="020B0604020202020204" charset="0"/>
              </a:rPr>
              <a:t>.</a:t>
            </a:r>
          </a:p>
        </p:txBody>
      </p:sp>
      <p:pic>
        <p:nvPicPr>
          <p:cNvPr id="8" name="Picture 7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3DB04E15-79EC-4E5B-8CCD-EE84228DE0C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6"/>
          <a:stretch/>
        </p:blipFill>
        <p:spPr>
          <a:xfrm>
            <a:off x="4572000" y="882852"/>
            <a:ext cx="3168444" cy="11716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42975542-7893-47CA-88F6-8219A8EAE7D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"/>
          <a:stretch/>
        </p:blipFill>
        <p:spPr>
          <a:xfrm>
            <a:off x="5093112" y="1965516"/>
            <a:ext cx="3168444" cy="14693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 descr="A screenshot of a cell phone&#10;&#10;Description automatically generated">
            <a:extLst>
              <a:ext uri="{FF2B5EF4-FFF2-40B4-BE49-F238E27FC236}">
                <a16:creationId xmlns:a16="http://schemas.microsoft.com/office/drawing/2014/main" id="{C344AFE8-9FC5-4244-9381-94DA0AEA92A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"/>
          <a:stretch/>
        </p:blipFill>
        <p:spPr>
          <a:xfrm>
            <a:off x="4648952" y="3319004"/>
            <a:ext cx="3168444" cy="148170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6601821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24073" y="102010"/>
            <a:ext cx="4939868" cy="497867"/>
          </a:xfrm>
        </p:spPr>
        <p:txBody>
          <a:bodyPr anchor="b">
            <a:normAutofit fontScale="90000"/>
          </a:bodyPr>
          <a:lstStyle/>
          <a:p>
            <a:r>
              <a:rPr lang="ms-MY" sz="2400" b="1" dirty="0">
                <a:solidFill>
                  <a:srgbClr val="7030A0"/>
                </a:solidFill>
              </a:rPr>
              <a:t>Peradaban Barat</a:t>
            </a:r>
            <a:endParaRPr lang="en-MY" sz="2400" b="1" dirty="0">
              <a:solidFill>
                <a:srgbClr val="7030A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64874" y="547255"/>
            <a:ext cx="5957454" cy="4596245"/>
          </a:xfrm>
        </p:spPr>
        <p:txBody>
          <a:bodyPr>
            <a:noAutofit/>
          </a:bodyPr>
          <a:lstStyle/>
          <a:p>
            <a:pPr>
              <a:lnSpc>
                <a:spcPct val="110000"/>
              </a:lnSpc>
            </a:pPr>
            <a:r>
              <a:rPr lang="en-US" sz="1200" dirty="0" err="1"/>
              <a:t>Pengaruh</a:t>
            </a:r>
            <a:r>
              <a:rPr lang="en-US" sz="1200" dirty="0"/>
              <a:t> </a:t>
            </a:r>
            <a:r>
              <a:rPr lang="en-US" sz="1200" dirty="0" err="1"/>
              <a:t>peradaban</a:t>
            </a:r>
            <a:r>
              <a:rPr lang="en-US" sz="1200" dirty="0"/>
              <a:t> </a:t>
            </a:r>
            <a:r>
              <a:rPr lang="en-US" sz="1200" dirty="0" err="1"/>
              <a:t>dari</a:t>
            </a:r>
            <a:r>
              <a:rPr lang="en-US" sz="1200" dirty="0"/>
              <a:t> Barat </a:t>
            </a:r>
            <a:r>
              <a:rPr lang="en-US" sz="1200" dirty="0" err="1"/>
              <a:t>bermula</a:t>
            </a:r>
            <a:r>
              <a:rPr lang="en-US" sz="1200" dirty="0"/>
              <a:t> </a:t>
            </a:r>
            <a:r>
              <a:rPr lang="en-US" sz="1200" dirty="0" err="1"/>
              <a:t>dengan</a:t>
            </a:r>
            <a:r>
              <a:rPr lang="en-US" sz="1200" dirty="0"/>
              <a:t> </a:t>
            </a:r>
            <a:r>
              <a:rPr lang="en-US" sz="1200" dirty="0" err="1"/>
              <a:t>kedatangan</a:t>
            </a:r>
            <a:r>
              <a:rPr lang="en-US" sz="1200" dirty="0"/>
              <a:t> </a:t>
            </a:r>
            <a:r>
              <a:rPr lang="en-US" sz="1200" dirty="0" err="1"/>
              <a:t>kuasa</a:t>
            </a:r>
            <a:r>
              <a:rPr lang="en-US" sz="1200" dirty="0"/>
              <a:t> </a:t>
            </a:r>
            <a:r>
              <a:rPr lang="en-US" sz="1200" dirty="0" err="1"/>
              <a:t>kolonial</a:t>
            </a:r>
            <a:r>
              <a:rPr lang="en-US" sz="1200" dirty="0"/>
              <a:t> </a:t>
            </a:r>
            <a:r>
              <a:rPr lang="en-US" sz="1200" dirty="0" err="1"/>
              <a:t>ke</a:t>
            </a:r>
            <a:r>
              <a:rPr lang="en-US" sz="1200" dirty="0"/>
              <a:t> </a:t>
            </a:r>
            <a:r>
              <a:rPr lang="en-US" sz="1200" dirty="0" err="1"/>
              <a:t>Alam</a:t>
            </a:r>
            <a:r>
              <a:rPr lang="en-US" sz="1200" dirty="0"/>
              <a:t> </a:t>
            </a:r>
            <a:r>
              <a:rPr lang="en-US" sz="1200" dirty="0" err="1"/>
              <a:t>Melayu</a:t>
            </a:r>
            <a:r>
              <a:rPr lang="en-US" sz="1200" dirty="0"/>
              <a:t> (</a:t>
            </a:r>
            <a:r>
              <a:rPr lang="en-US" sz="1200" dirty="0" err="1"/>
              <a:t>khususnya</a:t>
            </a:r>
            <a:r>
              <a:rPr lang="en-US" sz="1200" dirty="0"/>
              <a:t> Tanah </a:t>
            </a:r>
            <a:r>
              <a:rPr lang="en-US" sz="1200" dirty="0" err="1"/>
              <a:t>Melayu</a:t>
            </a:r>
            <a:r>
              <a:rPr lang="en-US" sz="1200" dirty="0"/>
              <a:t>);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1200" dirty="0" err="1"/>
              <a:t>Portugis</a:t>
            </a:r>
            <a:r>
              <a:rPr lang="en-US" sz="1200" dirty="0"/>
              <a:t> 1511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1200" dirty="0" err="1"/>
              <a:t>Belanda</a:t>
            </a:r>
            <a:r>
              <a:rPr lang="en-US" sz="1200" dirty="0"/>
              <a:t> 1641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1200" dirty="0"/>
              <a:t>British 1786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1200" dirty="0" err="1"/>
              <a:t>Peradaban</a:t>
            </a:r>
            <a:r>
              <a:rPr lang="en-US" sz="1200" dirty="0"/>
              <a:t> Barat </a:t>
            </a:r>
            <a:r>
              <a:rPr lang="en-US" sz="1200" dirty="0" err="1"/>
              <a:t>bukan</a:t>
            </a:r>
            <a:r>
              <a:rPr lang="en-US" sz="1200" dirty="0"/>
              <a:t> </a:t>
            </a:r>
            <a:r>
              <a:rPr lang="en-US" sz="1200" dirty="0" err="1"/>
              <a:t>sahaja</a:t>
            </a:r>
            <a:r>
              <a:rPr lang="en-US" sz="1200" dirty="0"/>
              <a:t> 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pengaruh</a:t>
            </a:r>
            <a:r>
              <a:rPr lang="en-US" sz="1200" dirty="0"/>
              <a:t> </a:t>
            </a:r>
            <a:r>
              <a:rPr lang="en-US" sz="1200" dirty="0" err="1"/>
              <a:t>dalam</a:t>
            </a:r>
            <a:r>
              <a:rPr lang="en-US" sz="1200" dirty="0"/>
              <a:t> </a:t>
            </a:r>
            <a:r>
              <a:rPr lang="en-US" sz="1200" dirty="0" err="1"/>
              <a:t>kehidupan</a:t>
            </a:r>
            <a:r>
              <a:rPr lang="en-US" sz="1200" dirty="0"/>
              <a:t> </a:t>
            </a:r>
            <a:r>
              <a:rPr lang="en-US" sz="1200" dirty="0" err="1"/>
              <a:t>sosial</a:t>
            </a:r>
            <a:r>
              <a:rPr lang="en-US" sz="1200" dirty="0"/>
              <a:t> dan </a:t>
            </a:r>
            <a:r>
              <a:rPr lang="en-US" sz="1200" dirty="0" err="1"/>
              <a:t>sistem</a:t>
            </a:r>
            <a:r>
              <a:rPr lang="en-US" sz="1200" dirty="0"/>
              <a:t> </a:t>
            </a:r>
            <a:r>
              <a:rPr lang="en-US" sz="1200" dirty="0" err="1"/>
              <a:t>ekonomi</a:t>
            </a:r>
            <a:r>
              <a:rPr lang="en-US" sz="1200" dirty="0"/>
              <a:t> </a:t>
            </a:r>
            <a:r>
              <a:rPr lang="en-US" sz="1200" dirty="0" err="1"/>
              <a:t>masyarakat</a:t>
            </a:r>
            <a:r>
              <a:rPr lang="en-US" sz="1200" dirty="0"/>
              <a:t>, </a:t>
            </a:r>
            <a:r>
              <a:rPr lang="en-US" sz="1200" dirty="0" err="1"/>
              <a:t>tetapi</a:t>
            </a:r>
            <a:r>
              <a:rPr lang="en-US" sz="1200" dirty="0"/>
              <a:t> </a:t>
            </a:r>
            <a:r>
              <a:rPr lang="en-US" sz="1200" dirty="0" err="1"/>
              <a:t>telah</a:t>
            </a:r>
            <a:r>
              <a:rPr lang="en-US" sz="1200" dirty="0"/>
              <a:t> 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implikasi</a:t>
            </a:r>
            <a:r>
              <a:rPr lang="en-US" sz="1200" dirty="0"/>
              <a:t> yang </a:t>
            </a:r>
            <a:r>
              <a:rPr lang="en-US" sz="1200" dirty="0" err="1"/>
              <a:t>besar</a:t>
            </a:r>
            <a:r>
              <a:rPr lang="en-US" sz="1200" dirty="0"/>
              <a:t> </a:t>
            </a:r>
            <a:r>
              <a:rPr lang="en-US" sz="1200" dirty="0" err="1"/>
              <a:t>dalam</a:t>
            </a:r>
            <a:r>
              <a:rPr lang="en-US" sz="1200" dirty="0"/>
              <a:t> </a:t>
            </a:r>
            <a:r>
              <a:rPr lang="en-US" sz="1200" dirty="0" err="1"/>
              <a:t>struktur</a:t>
            </a:r>
            <a:r>
              <a:rPr lang="en-US" sz="1200" dirty="0"/>
              <a:t> </a:t>
            </a:r>
            <a:r>
              <a:rPr lang="en-US" sz="1200" dirty="0" err="1"/>
              <a:t>pentadbiran</a:t>
            </a:r>
            <a:r>
              <a:rPr lang="en-US" sz="1200" dirty="0"/>
              <a:t> dan </a:t>
            </a:r>
            <a:r>
              <a:rPr lang="en-US" sz="1200" dirty="0" err="1"/>
              <a:t>pemerintahan</a:t>
            </a:r>
            <a:r>
              <a:rPr lang="en-US" sz="1200" dirty="0"/>
              <a:t> negara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1200" dirty="0" err="1"/>
              <a:t>Walaupun</a:t>
            </a:r>
            <a:r>
              <a:rPr lang="en-US" sz="1200" dirty="0"/>
              <a:t> </a:t>
            </a:r>
            <a:r>
              <a:rPr lang="en-US" sz="1200" dirty="0" err="1"/>
              <a:t>pengaruh</a:t>
            </a:r>
            <a:r>
              <a:rPr lang="en-US" sz="1200" dirty="0"/>
              <a:t> </a:t>
            </a:r>
            <a:r>
              <a:rPr lang="en-US" sz="1200" dirty="0" err="1"/>
              <a:t>dari</a:t>
            </a:r>
            <a:r>
              <a:rPr lang="en-US" sz="1200" dirty="0"/>
              <a:t> </a:t>
            </a:r>
            <a:r>
              <a:rPr lang="en-US" sz="1200" dirty="0" err="1"/>
              <a:t>Portugis</a:t>
            </a:r>
            <a:r>
              <a:rPr lang="en-US" sz="1200" dirty="0"/>
              <a:t> dan </a:t>
            </a:r>
            <a:r>
              <a:rPr lang="en-US" sz="1200" dirty="0" err="1"/>
              <a:t>Belanda</a:t>
            </a:r>
            <a:r>
              <a:rPr lang="en-US" sz="1200" dirty="0"/>
              <a:t> </a:t>
            </a:r>
            <a:r>
              <a:rPr lang="en-US" sz="1200" dirty="0" err="1"/>
              <a:t>tidak</a:t>
            </a:r>
            <a:r>
              <a:rPr lang="en-US" sz="1200" dirty="0"/>
              <a:t> 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implikasi</a:t>
            </a:r>
            <a:r>
              <a:rPr lang="en-US" sz="1200" dirty="0"/>
              <a:t> yang </a:t>
            </a:r>
            <a:r>
              <a:rPr lang="en-US" sz="1200" dirty="0" err="1"/>
              <a:t>signifikan</a:t>
            </a:r>
            <a:r>
              <a:rPr lang="en-US" sz="1200" dirty="0"/>
              <a:t> pada Negeri-negeri </a:t>
            </a:r>
            <a:r>
              <a:rPr lang="en-US" sz="1200" dirty="0" err="1"/>
              <a:t>Melayu</a:t>
            </a:r>
            <a:r>
              <a:rPr lang="en-US" sz="1200" dirty="0"/>
              <a:t> </a:t>
            </a:r>
            <a:r>
              <a:rPr lang="en-US" sz="1200" dirty="0" err="1"/>
              <a:t>keseluruhannya</a:t>
            </a:r>
            <a:r>
              <a:rPr lang="en-US" sz="1200" dirty="0"/>
              <a:t> </a:t>
            </a:r>
            <a:r>
              <a:rPr lang="en-US" sz="1200" dirty="0" err="1"/>
              <a:t>melainkan</a:t>
            </a:r>
            <a:r>
              <a:rPr lang="en-US" sz="1200" dirty="0"/>
              <a:t> Melaka, </a:t>
            </a:r>
            <a:r>
              <a:rPr lang="en-US" sz="1200" dirty="0" err="1"/>
              <a:t>tetapi</a:t>
            </a:r>
            <a:r>
              <a:rPr lang="en-US" sz="1200" dirty="0"/>
              <a:t> </a:t>
            </a:r>
            <a:r>
              <a:rPr lang="en-US" sz="1200" dirty="0" err="1"/>
              <a:t>secara</a:t>
            </a:r>
            <a:r>
              <a:rPr lang="en-US" sz="1200" dirty="0"/>
              <a:t> </a:t>
            </a:r>
            <a:r>
              <a:rPr lang="en-US" sz="1200" dirty="0" err="1"/>
              <a:t>langsung</a:t>
            </a:r>
            <a:r>
              <a:rPr lang="en-US" sz="1200" dirty="0"/>
              <a:t> </a:t>
            </a:r>
            <a:r>
              <a:rPr lang="en-US" sz="1200" dirty="0" err="1"/>
              <a:t>mahupun</a:t>
            </a:r>
            <a:r>
              <a:rPr lang="en-US" sz="1200" dirty="0"/>
              <a:t> </a:t>
            </a:r>
            <a:r>
              <a:rPr lang="en-US" sz="1200" dirty="0" err="1"/>
              <a:t>tidak</a:t>
            </a:r>
            <a:r>
              <a:rPr lang="en-US" sz="1200" dirty="0"/>
              <a:t> </a:t>
            </a:r>
            <a:r>
              <a:rPr lang="en-US" sz="1200" dirty="0" err="1"/>
              <a:t>langsung</a:t>
            </a:r>
            <a:r>
              <a:rPr lang="en-US" sz="1200" dirty="0"/>
              <a:t>, </a:t>
            </a:r>
            <a:r>
              <a:rPr lang="en-US" sz="1200" dirty="0" err="1"/>
              <a:t>ia</a:t>
            </a:r>
            <a:r>
              <a:rPr lang="en-US" sz="1200" dirty="0"/>
              <a:t> 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implikasi</a:t>
            </a:r>
            <a:r>
              <a:rPr lang="en-US" sz="1200" dirty="0"/>
              <a:t> </a:t>
            </a:r>
            <a:r>
              <a:rPr lang="en-US" sz="1200" dirty="0" err="1"/>
              <a:t>dari</a:t>
            </a:r>
            <a:r>
              <a:rPr lang="en-US" sz="1200" dirty="0"/>
              <a:t> </a:t>
            </a:r>
            <a:r>
              <a:rPr lang="en-US" sz="1200" dirty="0" err="1"/>
              <a:t>segi</a:t>
            </a:r>
            <a:r>
              <a:rPr lang="en-US" sz="1200" dirty="0"/>
              <a:t> </a:t>
            </a:r>
            <a:r>
              <a:rPr lang="en-US" sz="1200" dirty="0" err="1"/>
              <a:t>penerimaan</a:t>
            </a:r>
            <a:r>
              <a:rPr lang="en-US" sz="1200" dirty="0"/>
              <a:t> </a:t>
            </a:r>
            <a:r>
              <a:rPr lang="en-US" sz="1200" dirty="0" err="1"/>
              <a:t>beberapa</a:t>
            </a:r>
            <a:r>
              <a:rPr lang="en-US" sz="1200" dirty="0"/>
              <a:t> </a:t>
            </a:r>
            <a:r>
              <a:rPr lang="en-US" sz="1200" dirty="0" err="1"/>
              <a:t>istilah</a:t>
            </a:r>
            <a:r>
              <a:rPr lang="en-US" sz="1200" dirty="0"/>
              <a:t> </a:t>
            </a:r>
            <a:r>
              <a:rPr lang="en-US" sz="1200" dirty="0" err="1"/>
              <a:t>dalam</a:t>
            </a:r>
            <a:r>
              <a:rPr lang="en-US" sz="1200" dirty="0"/>
              <a:t> </a:t>
            </a:r>
            <a:r>
              <a:rPr lang="en-US" sz="1200" dirty="0" err="1"/>
              <a:t>penggunaan</a:t>
            </a:r>
            <a:r>
              <a:rPr lang="en-US" sz="1200" dirty="0"/>
              <a:t> Bahasa </a:t>
            </a:r>
            <a:r>
              <a:rPr lang="en-US" sz="1200" dirty="0" err="1"/>
              <a:t>Melayu</a:t>
            </a:r>
            <a:endParaRPr lang="en-US" sz="1200" dirty="0"/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1200" dirty="0" err="1"/>
              <a:t>Hanya</a:t>
            </a:r>
            <a:r>
              <a:rPr lang="en-US" sz="1200" dirty="0"/>
              <a:t> </a:t>
            </a:r>
            <a:r>
              <a:rPr lang="en-US" sz="1200" dirty="0" err="1"/>
              <a:t>setelah</a:t>
            </a:r>
            <a:r>
              <a:rPr lang="en-US" sz="1200" dirty="0"/>
              <a:t> </a:t>
            </a:r>
            <a:r>
              <a:rPr lang="en-US" sz="1200" dirty="0" err="1"/>
              <a:t>kemasukan</a:t>
            </a:r>
            <a:r>
              <a:rPr lang="en-US" sz="1200" dirty="0"/>
              <a:t> </a:t>
            </a:r>
            <a:r>
              <a:rPr lang="en-US" sz="1200" dirty="0" err="1"/>
              <a:t>kuasa</a:t>
            </a:r>
            <a:r>
              <a:rPr lang="en-US" sz="1200" dirty="0"/>
              <a:t> </a:t>
            </a:r>
            <a:r>
              <a:rPr lang="en-US" sz="1200" dirty="0" err="1"/>
              <a:t>Inggeris</a:t>
            </a:r>
            <a:r>
              <a:rPr lang="en-US" sz="1200" dirty="0"/>
              <a:t>, </a:t>
            </a:r>
            <a:r>
              <a:rPr lang="en-US" sz="1200" dirty="0" err="1"/>
              <a:t>pengaruh</a:t>
            </a:r>
            <a:r>
              <a:rPr lang="en-US" sz="1200" dirty="0"/>
              <a:t> Barat </a:t>
            </a:r>
            <a:r>
              <a:rPr lang="en-US" sz="1200" dirty="0" err="1"/>
              <a:t>jelas</a:t>
            </a:r>
            <a:r>
              <a:rPr lang="en-US" sz="1200" dirty="0"/>
              <a:t> </a:t>
            </a:r>
            <a:r>
              <a:rPr lang="en-US" sz="1200" dirty="0" err="1"/>
              <a:t>kelihatan</a:t>
            </a:r>
            <a:r>
              <a:rPr lang="en-US" sz="1200" dirty="0"/>
              <a:t> </a:t>
            </a:r>
            <a:r>
              <a:rPr lang="en-US" sz="1200" dirty="0" err="1"/>
              <a:t>khususnya</a:t>
            </a:r>
            <a:r>
              <a:rPr lang="en-US" sz="1200" dirty="0"/>
              <a:t> </a:t>
            </a:r>
            <a:r>
              <a:rPr lang="en-US" sz="1200" dirty="0" err="1"/>
              <a:t>dari</a:t>
            </a:r>
            <a:r>
              <a:rPr lang="en-US" sz="1200" dirty="0"/>
              <a:t> </a:t>
            </a:r>
            <a:r>
              <a:rPr lang="en-US" sz="1200" dirty="0" err="1"/>
              <a:t>segi</a:t>
            </a:r>
            <a:r>
              <a:rPr lang="en-US" sz="1200" dirty="0"/>
              <a:t> </a:t>
            </a:r>
            <a:r>
              <a:rPr lang="en-US" sz="1200" dirty="0" err="1"/>
              <a:t>sistem</a:t>
            </a:r>
            <a:r>
              <a:rPr lang="en-US" sz="1200" dirty="0"/>
              <a:t> </a:t>
            </a:r>
            <a:r>
              <a:rPr lang="en-US" sz="1200" dirty="0" err="1"/>
              <a:t>pemerintahan</a:t>
            </a:r>
            <a:r>
              <a:rPr lang="en-US" sz="1200" dirty="0"/>
              <a:t> negara dan </a:t>
            </a:r>
            <a:r>
              <a:rPr lang="en-US" sz="1200" dirty="0" err="1"/>
              <a:t>perkembangan</a:t>
            </a:r>
            <a:r>
              <a:rPr lang="en-US" sz="1200" dirty="0"/>
              <a:t> </a:t>
            </a:r>
            <a:r>
              <a:rPr lang="en-US" sz="1200" dirty="0" err="1"/>
              <a:t>ilmu</a:t>
            </a:r>
            <a:r>
              <a:rPr lang="en-US" sz="1200" dirty="0"/>
              <a:t> </a:t>
            </a:r>
            <a:r>
              <a:rPr lang="en-US" sz="1200" dirty="0" err="1"/>
              <a:t>pengetahuan</a:t>
            </a:r>
            <a:r>
              <a:rPr lang="en-US" sz="1200" dirty="0"/>
              <a:t> </a:t>
            </a:r>
            <a:r>
              <a:rPr lang="en-US" sz="1200" dirty="0" err="1"/>
              <a:t>terutamanya</a:t>
            </a:r>
            <a:r>
              <a:rPr lang="en-US" sz="1200" dirty="0"/>
              <a:t> </a:t>
            </a:r>
            <a:r>
              <a:rPr lang="en-US" sz="1200" dirty="0" err="1"/>
              <a:t>kefahaman</a:t>
            </a:r>
            <a:r>
              <a:rPr lang="en-US" sz="1200" dirty="0"/>
              <a:t> </a:t>
            </a:r>
            <a:r>
              <a:rPr lang="en-US" sz="1200" dirty="0" err="1"/>
              <a:t>berkaitan</a:t>
            </a:r>
            <a:r>
              <a:rPr lang="en-US" sz="1200" dirty="0"/>
              <a:t> </a:t>
            </a:r>
            <a:r>
              <a:rPr lang="en-US" sz="1200" dirty="0" err="1"/>
              <a:t>dengan</a:t>
            </a:r>
            <a:r>
              <a:rPr lang="en-US" sz="1200" dirty="0"/>
              <a:t> </a:t>
            </a:r>
            <a:r>
              <a:rPr lang="en-US" sz="1200" dirty="0" err="1"/>
              <a:t>etika</a:t>
            </a:r>
            <a:r>
              <a:rPr lang="en-US" sz="1200" dirty="0"/>
              <a:t> dan </a:t>
            </a:r>
            <a:r>
              <a:rPr lang="en-US" sz="1200" dirty="0" err="1"/>
              <a:t>peradaban</a:t>
            </a:r>
            <a:r>
              <a:rPr lang="en-US" sz="1200" dirty="0"/>
              <a:t> di mana agama </a:t>
            </a:r>
            <a:r>
              <a:rPr lang="en-US" sz="1200" dirty="0" err="1"/>
              <a:t>dipisahkan</a:t>
            </a:r>
            <a:r>
              <a:rPr lang="en-US" sz="1200" dirty="0"/>
              <a:t> </a:t>
            </a:r>
            <a:r>
              <a:rPr lang="en-US" sz="1200" dirty="0" err="1"/>
              <a:t>dari</a:t>
            </a:r>
            <a:r>
              <a:rPr lang="en-US" sz="1200" dirty="0"/>
              <a:t> </a:t>
            </a:r>
            <a:r>
              <a:rPr lang="en-US" sz="1200" dirty="0" err="1"/>
              <a:t>politik</a:t>
            </a:r>
            <a:r>
              <a:rPr lang="en-US" sz="1200" dirty="0"/>
              <a:t> (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implikasi</a:t>
            </a:r>
            <a:r>
              <a:rPr lang="en-US" sz="1200" dirty="0"/>
              <a:t> </a:t>
            </a:r>
            <a:r>
              <a:rPr lang="en-US" sz="1200" dirty="0" err="1"/>
              <a:t>besar</a:t>
            </a:r>
            <a:r>
              <a:rPr lang="en-US" sz="1200" dirty="0"/>
              <a:t> </a:t>
            </a:r>
            <a:r>
              <a:rPr lang="en-US" sz="1200" dirty="0" err="1"/>
              <a:t>ke</a:t>
            </a:r>
            <a:r>
              <a:rPr lang="en-US" sz="1200" dirty="0"/>
              <a:t> </a:t>
            </a:r>
            <a:r>
              <a:rPr lang="en-US" sz="1200" dirty="0" err="1"/>
              <a:t>atas</a:t>
            </a:r>
            <a:r>
              <a:rPr lang="en-US" sz="1200" dirty="0"/>
              <a:t> </a:t>
            </a:r>
            <a:r>
              <a:rPr lang="en-US" sz="1200" dirty="0" err="1"/>
              <a:t>pembinaan</a:t>
            </a:r>
            <a:r>
              <a:rPr lang="en-US" sz="1200" dirty="0"/>
              <a:t> negara-</a:t>
            </a:r>
            <a:r>
              <a:rPr lang="en-US" sz="1200" dirty="0" err="1"/>
              <a:t>bangsa</a:t>
            </a:r>
            <a:r>
              <a:rPr lang="en-US" sz="1200" dirty="0"/>
              <a:t>)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1200" dirty="0" err="1"/>
              <a:t>Selain</a:t>
            </a:r>
            <a:r>
              <a:rPr lang="en-US" sz="1200" dirty="0"/>
              <a:t> </a:t>
            </a:r>
            <a:r>
              <a:rPr lang="en-US" sz="1200" dirty="0" err="1"/>
              <a:t>itu</a:t>
            </a:r>
            <a:r>
              <a:rPr lang="en-US" sz="1200" dirty="0"/>
              <a:t>, </a:t>
            </a:r>
            <a:r>
              <a:rPr lang="en-US" sz="1200" dirty="0" err="1"/>
              <a:t>pengaruh</a:t>
            </a:r>
            <a:r>
              <a:rPr lang="en-US" sz="1200" dirty="0"/>
              <a:t> Barat yang </a:t>
            </a:r>
            <a:r>
              <a:rPr lang="en-US" sz="1200" dirty="0" err="1"/>
              <a:t>cuba</a:t>
            </a:r>
            <a:r>
              <a:rPr lang="en-US" sz="1200" dirty="0"/>
              <a:t> </a:t>
            </a:r>
            <a:r>
              <a:rPr lang="en-US" sz="1200" dirty="0" err="1"/>
              <a:t>mengembangkan</a:t>
            </a:r>
            <a:r>
              <a:rPr lang="en-US" sz="1200" dirty="0"/>
              <a:t> </a:t>
            </a:r>
            <a:r>
              <a:rPr lang="en-US" sz="1200" dirty="0" err="1"/>
              <a:t>ajaran</a:t>
            </a:r>
            <a:r>
              <a:rPr lang="en-US" sz="1200" dirty="0"/>
              <a:t> Kristian </a:t>
            </a:r>
            <a:r>
              <a:rPr lang="en-US" sz="1200" dirty="0" err="1"/>
              <a:t>telah</a:t>
            </a:r>
            <a:r>
              <a:rPr lang="en-US" sz="1200" dirty="0"/>
              <a:t> </a:t>
            </a:r>
            <a:r>
              <a:rPr lang="en-US" sz="1200" dirty="0" err="1"/>
              <a:t>mendorong</a:t>
            </a:r>
            <a:r>
              <a:rPr lang="en-US" sz="1200" dirty="0"/>
              <a:t> para </a:t>
            </a:r>
            <a:r>
              <a:rPr lang="en-US" sz="1200" dirty="0" err="1"/>
              <a:t>pendakwah</a:t>
            </a:r>
            <a:r>
              <a:rPr lang="en-US" sz="1200" dirty="0"/>
              <a:t> Islam </a:t>
            </a:r>
            <a:r>
              <a:rPr lang="en-US" sz="1200" dirty="0" err="1"/>
              <a:t>mempergiatkan</a:t>
            </a:r>
            <a:r>
              <a:rPr lang="en-US" sz="1200" dirty="0"/>
              <a:t> </a:t>
            </a:r>
            <a:r>
              <a:rPr lang="en-US" sz="1200" dirty="0" err="1"/>
              <a:t>peranan</a:t>
            </a:r>
            <a:r>
              <a:rPr lang="en-US" sz="1200" dirty="0"/>
              <a:t> </a:t>
            </a:r>
            <a:r>
              <a:rPr lang="en-US" sz="1200" dirty="0" err="1"/>
              <a:t>mereka</a:t>
            </a:r>
            <a:r>
              <a:rPr lang="en-US" sz="1200" dirty="0"/>
              <a:t> di Tanah </a:t>
            </a:r>
            <a:r>
              <a:rPr lang="en-US" sz="1200" dirty="0" err="1"/>
              <a:t>Melayu</a:t>
            </a:r>
            <a:r>
              <a:rPr lang="en-US" sz="1200" dirty="0"/>
              <a:t>  </a:t>
            </a:r>
            <a:endParaRPr lang="en-MY" sz="1200" dirty="0"/>
          </a:p>
        </p:txBody>
      </p:sp>
      <p:pic>
        <p:nvPicPr>
          <p:cNvPr id="32" name="Picture 2">
            <a:extLst>
              <a:ext uri="{FF2B5EF4-FFF2-40B4-BE49-F238E27FC236}">
                <a16:creationId xmlns:a16="http://schemas.microsoft.com/office/drawing/2014/main" id="{0F39F5F4-14C8-E847-94CC-0421A5C6BE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6" y="7"/>
            <a:ext cx="2964857" cy="5143493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8960625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68842" y="3194304"/>
            <a:ext cx="4945642" cy="1218908"/>
          </a:xfrm>
        </p:spPr>
        <p:txBody>
          <a:bodyPr>
            <a:normAutofit/>
          </a:bodyPr>
          <a:lstStyle/>
          <a:p>
            <a:pPr algn="r"/>
            <a:r>
              <a:rPr lang="ms-MY" sz="2400" b="1" dirty="0">
                <a:solidFill>
                  <a:srgbClr val="7030A0"/>
                </a:solidFill>
              </a:rPr>
              <a:t>Pengaruh Peradaban Barat: Portugis</a:t>
            </a:r>
            <a:endParaRPr lang="ms-MY" sz="2400" dirty="0">
              <a:solidFill>
                <a:srgbClr val="7030A0"/>
              </a:solidFill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44742C8A-9D01-6D44-AA6F-481A6693EA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 bwMode="auto">
          <a:xfrm>
            <a:off x="245660" y="241300"/>
            <a:ext cx="4631140" cy="2675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9982" y="149087"/>
            <a:ext cx="3540562" cy="4733510"/>
          </a:xfrm>
        </p:spPr>
        <p:txBody>
          <a:bodyPr anchor="ctr">
            <a:noAutofit/>
          </a:bodyPr>
          <a:lstStyle/>
          <a:p>
            <a:pPr>
              <a:spcAft>
                <a:spcPts val="600"/>
              </a:spcAft>
            </a:pPr>
            <a:r>
              <a:rPr lang="en-US" altLang="ms-MY" sz="1400" dirty="0" err="1"/>
              <a:t>Tujuan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untuk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menguasai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perdagangan</a:t>
            </a:r>
            <a:r>
              <a:rPr lang="en-US" altLang="ms-MY" sz="1400" dirty="0"/>
              <a:t> dan </a:t>
            </a:r>
            <a:r>
              <a:rPr lang="en-US" altLang="ms-MY" sz="1400" dirty="0" err="1"/>
              <a:t>mengembangkan</a:t>
            </a:r>
            <a:r>
              <a:rPr lang="en-US" altLang="ms-MY" sz="1400" dirty="0"/>
              <a:t> agama Kristian</a:t>
            </a:r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Tertumpu</a:t>
            </a:r>
            <a:r>
              <a:rPr lang="en-US" altLang="ms-MY" sz="1400" dirty="0"/>
              <a:t> di Melaka </a:t>
            </a:r>
            <a:r>
              <a:rPr lang="en-US" altLang="ms-MY" sz="1400" dirty="0" err="1"/>
              <a:t>dari</a:t>
            </a:r>
            <a:r>
              <a:rPr lang="en-US" altLang="ms-MY" sz="1400" dirty="0"/>
              <a:t> </a:t>
            </a:r>
            <a:r>
              <a:rPr lang="en-US" altLang="ms-MY" sz="1400" dirty="0" err="1"/>
              <a:t>tahun</a:t>
            </a:r>
            <a:r>
              <a:rPr lang="en-US" altLang="ms-MY" sz="1400" dirty="0"/>
              <a:t> 1511 </a:t>
            </a:r>
            <a:r>
              <a:rPr lang="en-US" altLang="ms-MY" sz="1400" dirty="0" err="1"/>
              <a:t>hingga</a:t>
            </a:r>
            <a:r>
              <a:rPr lang="en-US" altLang="ms-MY" sz="1400" dirty="0"/>
              <a:t> 1641 </a:t>
            </a:r>
            <a:r>
              <a:rPr lang="en-US" altLang="ms-MY" sz="1400" dirty="0" err="1"/>
              <a:t>iaitu</a:t>
            </a:r>
            <a:r>
              <a:rPr lang="en-US" altLang="ms-MY" sz="1400" dirty="0"/>
              <a:t> </a:t>
            </a:r>
            <a:r>
              <a:rPr lang="en-US" altLang="ms-MY" sz="1400" dirty="0" err="1"/>
              <a:t>selama</a:t>
            </a:r>
            <a:r>
              <a:rPr lang="en-US" altLang="ms-MY" sz="1400" dirty="0"/>
              <a:t> 130 </a:t>
            </a:r>
            <a:r>
              <a:rPr lang="en-US" altLang="ms-MY" sz="1400" dirty="0" err="1"/>
              <a:t>tahun</a:t>
            </a:r>
            <a:endParaRPr lang="en-US" altLang="ms-MY" sz="1400" dirty="0"/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Kesan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utama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kewujudan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masyarakat</a:t>
            </a:r>
            <a:r>
              <a:rPr lang="en-US" altLang="ms-MY" sz="1400" dirty="0"/>
              <a:t> Serani – </a:t>
            </a:r>
            <a:r>
              <a:rPr lang="en-US" altLang="ms-MY" sz="1400" dirty="0" err="1"/>
              <a:t>perkahwinan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campur</a:t>
            </a:r>
            <a:endParaRPr lang="en-US" altLang="ms-MY" sz="1400" dirty="0"/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Portugis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memperkenalkan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sistem</a:t>
            </a:r>
            <a:r>
              <a:rPr lang="en-US" altLang="ms-MY" sz="1400" dirty="0"/>
              <a:t> </a:t>
            </a:r>
            <a:r>
              <a:rPr lang="en-US" altLang="ms-MY" sz="1400" dirty="0" err="1"/>
              <a:t>tulisan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rumi</a:t>
            </a:r>
            <a:endParaRPr lang="en-US" altLang="ms-MY" sz="1400" dirty="0"/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Wujud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perkataan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pinjaman</a:t>
            </a:r>
            <a:r>
              <a:rPr lang="en-US" altLang="ms-MY" sz="1400" dirty="0"/>
              <a:t> – </a:t>
            </a:r>
            <a:r>
              <a:rPr lang="en-US" altLang="ms-MY" sz="1400" dirty="0" err="1"/>
              <a:t>jendela</a:t>
            </a:r>
            <a:r>
              <a:rPr lang="en-US" altLang="ms-MY" sz="1400" dirty="0"/>
              <a:t>, </a:t>
            </a:r>
            <a:r>
              <a:rPr lang="en-US" altLang="ms-MY" sz="1400" dirty="0" err="1"/>
              <a:t>almari</a:t>
            </a:r>
            <a:r>
              <a:rPr lang="en-US" altLang="ms-MY" sz="1400" dirty="0"/>
              <a:t>, </a:t>
            </a:r>
            <a:r>
              <a:rPr lang="en-US" altLang="ms-MY" sz="1400" dirty="0" err="1"/>
              <a:t>garfu</a:t>
            </a:r>
            <a:r>
              <a:rPr lang="en-US" altLang="ms-MY" sz="1400" dirty="0"/>
              <a:t>, </a:t>
            </a:r>
            <a:r>
              <a:rPr lang="en-US" altLang="ms-MY" sz="1400" dirty="0" err="1"/>
              <a:t>tuala</a:t>
            </a:r>
            <a:r>
              <a:rPr lang="en-US" altLang="ms-MY" sz="1400" dirty="0"/>
              <a:t>, </a:t>
            </a:r>
            <a:r>
              <a:rPr lang="en-US" altLang="ms-MY" sz="1400" dirty="0" err="1"/>
              <a:t>palsu</a:t>
            </a:r>
            <a:r>
              <a:rPr lang="en-US" altLang="ms-MY" sz="1400" dirty="0"/>
              <a:t> dan </a:t>
            </a:r>
            <a:r>
              <a:rPr lang="en-US" altLang="ms-MY" sz="1400" dirty="0" err="1"/>
              <a:t>pelbagai</a:t>
            </a:r>
            <a:r>
              <a:rPr lang="en-US" altLang="ms-MY" sz="1400" dirty="0"/>
              <a:t> </a:t>
            </a:r>
            <a:r>
              <a:rPr lang="en-US" altLang="ms-MY" sz="1400" dirty="0" err="1"/>
              <a:t>lagi</a:t>
            </a:r>
            <a:endParaRPr lang="en-US" altLang="ms-MY" sz="1400" dirty="0"/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Kedatangan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Portugis</a:t>
            </a:r>
            <a:r>
              <a:rPr lang="en-US" altLang="ms-MY" sz="1400" dirty="0"/>
              <a:t> </a:t>
            </a:r>
            <a:r>
              <a:rPr lang="en-US" altLang="ms-MY" sz="1400" dirty="0" err="1"/>
              <a:t>telah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membawa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keruntuhan</a:t>
            </a:r>
            <a:r>
              <a:rPr lang="en-US" altLang="ms-MY" sz="1400" dirty="0"/>
              <a:t> Kerajaan </a:t>
            </a:r>
            <a:r>
              <a:rPr lang="en-US" altLang="ms-MY" sz="1400" dirty="0" err="1"/>
              <a:t>Kesultanan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Melayu</a:t>
            </a:r>
            <a:r>
              <a:rPr lang="en-US" altLang="ms-MY" sz="1400" dirty="0"/>
              <a:t> Melaka</a:t>
            </a:r>
          </a:p>
          <a:p>
            <a:pPr>
              <a:spcAft>
                <a:spcPts val="600"/>
              </a:spcAft>
            </a:pPr>
            <a:r>
              <a:rPr lang="en-US" altLang="ms-MY" sz="1400" dirty="0" err="1"/>
              <a:t>Kejatuhan</a:t>
            </a:r>
            <a:r>
              <a:rPr lang="en-US" altLang="ms-MY" sz="1400" dirty="0"/>
              <a:t> Melaka </a:t>
            </a:r>
            <a:r>
              <a:rPr lang="en-US" altLang="ms-MY" sz="1400" dirty="0" err="1"/>
              <a:t>membawa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kemunculan</a:t>
            </a:r>
            <a:r>
              <a:rPr lang="en-US" altLang="ms-MY" sz="1400" dirty="0"/>
              <a:t> Kerajaan </a:t>
            </a:r>
            <a:r>
              <a:rPr lang="en-US" altLang="ms-MY" sz="1400" dirty="0" err="1"/>
              <a:t>Melayu</a:t>
            </a:r>
            <a:r>
              <a:rPr lang="en-US" altLang="ms-MY" sz="1400" dirty="0"/>
              <a:t>-Riau</a:t>
            </a:r>
            <a:endParaRPr lang="ms-MY" sz="1400" dirty="0"/>
          </a:p>
        </p:txBody>
      </p:sp>
    </p:spTree>
    <p:extLst>
      <p:ext uri="{BB962C8B-B14F-4D97-AF65-F5344CB8AC3E}">
        <p14:creationId xmlns:p14="http://schemas.microsoft.com/office/powerpoint/2010/main" val="30666677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608" y="192175"/>
            <a:ext cx="7088647" cy="515153"/>
          </a:xfrm>
        </p:spPr>
        <p:txBody>
          <a:bodyPr anchor="ctr">
            <a:normAutofit fontScale="90000"/>
          </a:bodyPr>
          <a:lstStyle/>
          <a:p>
            <a:r>
              <a:rPr lang="ms-MY" sz="2400" dirty="0">
                <a:solidFill>
                  <a:srgbClr val="7030A0"/>
                </a:solidFill>
              </a:rPr>
              <a:t>Pengaruh Peradaban Barat: Belanda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675072"/>
            <a:ext cx="4419600" cy="2238240"/>
          </a:xfrm>
        </p:spPr>
        <p:txBody>
          <a:bodyPr anchor="ctr">
            <a:noAutofit/>
          </a:bodyPr>
          <a:lstStyle/>
          <a:p>
            <a:r>
              <a:rPr lang="en-US" altLang="ms-MY" sz="1400" dirty="0" err="1"/>
              <a:t>Belanda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menubuhkan</a:t>
            </a:r>
            <a:r>
              <a:rPr lang="en-US" altLang="ms-MY" sz="1400" dirty="0"/>
              <a:t> Syarikat </a:t>
            </a:r>
            <a:r>
              <a:rPr lang="en-US" altLang="ms-MY" sz="1400" dirty="0" err="1"/>
              <a:t>Hindia</a:t>
            </a:r>
            <a:r>
              <a:rPr lang="en-US" altLang="ms-MY" sz="1400" dirty="0"/>
              <a:t> Timur </a:t>
            </a:r>
            <a:r>
              <a:rPr lang="en-US" altLang="ms-MY" sz="1400" dirty="0" err="1"/>
              <a:t>Belanda</a:t>
            </a:r>
            <a:r>
              <a:rPr lang="en-US" altLang="ms-MY" sz="1400" dirty="0"/>
              <a:t> (VOC) </a:t>
            </a:r>
            <a:r>
              <a:rPr lang="en-US" altLang="ms-MY" sz="1400" dirty="0" err="1"/>
              <a:t>tahun</a:t>
            </a:r>
            <a:r>
              <a:rPr lang="en-US" altLang="ms-MY" sz="1400" dirty="0"/>
              <a:t> 1602 </a:t>
            </a:r>
            <a:r>
              <a:rPr lang="en-US" altLang="ms-MY" sz="1400" dirty="0" err="1"/>
              <a:t>untuk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menguasai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perdagangan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rempah</a:t>
            </a:r>
            <a:r>
              <a:rPr lang="en-US" altLang="ms-MY" sz="1400" dirty="0"/>
              <a:t> di </a:t>
            </a:r>
            <a:r>
              <a:rPr lang="en-US" altLang="ms-MY" sz="1400" dirty="0" err="1"/>
              <a:t>Kepulauan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Melayu</a:t>
            </a:r>
            <a:endParaRPr lang="en-US" altLang="ms-MY" sz="1400" dirty="0"/>
          </a:p>
          <a:p>
            <a:r>
              <a:rPr lang="en-US" altLang="ms-MY" sz="1400" dirty="0" err="1"/>
              <a:t>Belanda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cuba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menguasai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perdagangan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kain</a:t>
            </a:r>
            <a:r>
              <a:rPr lang="en-US" altLang="ms-MY" sz="1400" dirty="0"/>
              <a:t> di India dan </a:t>
            </a:r>
            <a:r>
              <a:rPr lang="en-US" altLang="ms-MY" sz="1400" dirty="0" err="1"/>
              <a:t>bijih</a:t>
            </a:r>
            <a:r>
              <a:rPr lang="en-US" altLang="ms-MY" sz="1400" dirty="0"/>
              <a:t> </a:t>
            </a:r>
            <a:r>
              <a:rPr lang="en-US" altLang="ms-MY" sz="1400" dirty="0" err="1"/>
              <a:t>timah</a:t>
            </a:r>
            <a:r>
              <a:rPr lang="en-US" altLang="ms-MY" sz="1400" dirty="0"/>
              <a:t> di Negeri-Negeri </a:t>
            </a:r>
            <a:r>
              <a:rPr lang="en-US" altLang="ms-MY" sz="1400" dirty="0" err="1"/>
              <a:t>Melayu</a:t>
            </a:r>
            <a:endParaRPr lang="en-US" altLang="ms-MY" sz="1400" dirty="0"/>
          </a:p>
          <a:p>
            <a:r>
              <a:rPr lang="en-US" altLang="ms-MY" sz="1400" dirty="0"/>
              <a:t>Pusat </a:t>
            </a:r>
            <a:r>
              <a:rPr lang="en-US" altLang="ms-MY" sz="1400" dirty="0" err="1"/>
              <a:t>utama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ialah</a:t>
            </a:r>
            <a:r>
              <a:rPr lang="en-US" altLang="ms-MY" sz="1400" dirty="0"/>
              <a:t> di Betawi (Jakarta) - Indonesia</a:t>
            </a:r>
          </a:p>
          <a:p>
            <a:r>
              <a:rPr lang="en-US" altLang="ms-MY" sz="1400" dirty="0"/>
              <a:t>1641 – </a:t>
            </a:r>
            <a:r>
              <a:rPr lang="en-US" altLang="ms-MY" sz="1400" dirty="0" err="1"/>
              <a:t>Belanda</a:t>
            </a:r>
            <a:r>
              <a:rPr lang="en-US" altLang="ms-MY" sz="1400" dirty="0"/>
              <a:t> </a:t>
            </a:r>
            <a:r>
              <a:rPr lang="en-US" altLang="ms-MY" sz="1400" dirty="0" err="1"/>
              <a:t>menyerang</a:t>
            </a:r>
            <a:r>
              <a:rPr lang="en-US" altLang="ms-MY" sz="1400" dirty="0"/>
              <a:t> </a:t>
            </a:r>
            <a:r>
              <a:rPr lang="en-US" altLang="ms-MY" sz="1400" dirty="0" err="1"/>
              <a:t>Portugis</a:t>
            </a:r>
            <a:r>
              <a:rPr lang="en-US" altLang="ms-MY" sz="1400" dirty="0"/>
              <a:t> di Melaka </a:t>
            </a:r>
            <a:r>
              <a:rPr lang="en-US" altLang="ms-MY" sz="1400" dirty="0" err="1"/>
              <a:t>dengan</a:t>
            </a:r>
            <a:r>
              <a:rPr lang="en-US" altLang="ms-MY" sz="1400" dirty="0"/>
              <a:t> </a:t>
            </a:r>
            <a:r>
              <a:rPr lang="en-US" altLang="ms-MY" sz="1400" dirty="0" err="1"/>
              <a:t>bantuan</a:t>
            </a:r>
            <a:r>
              <a:rPr lang="en-US" altLang="ms-MY" sz="1400" dirty="0"/>
              <a:t> Kerajaan </a:t>
            </a:r>
            <a:r>
              <a:rPr lang="en-US" altLang="ms-MY" sz="1400" dirty="0" err="1"/>
              <a:t>Melayu</a:t>
            </a:r>
            <a:r>
              <a:rPr lang="en-US" altLang="ms-MY" sz="1400" dirty="0"/>
              <a:t> Johor</a:t>
            </a:r>
          </a:p>
        </p:txBody>
      </p:sp>
      <p:pic>
        <p:nvPicPr>
          <p:cNvPr id="5" name="Picture 4" descr="A group of people in front of a building&#10;&#10;Description automatically generated">
            <a:extLst>
              <a:ext uri="{FF2B5EF4-FFF2-40B4-BE49-F238E27FC236}">
                <a16:creationId xmlns:a16="http://schemas.microsoft.com/office/drawing/2014/main" id="{86D0EC11-DEE1-DC47-9C10-672579FCEA0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6607" y="2952256"/>
            <a:ext cx="8536447" cy="2097526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D5AF833C-02F0-4AD9-B568-0AC8A3C6A0DA}"/>
              </a:ext>
            </a:extLst>
          </p:cNvPr>
          <p:cNvSpPr/>
          <p:nvPr/>
        </p:nvSpPr>
        <p:spPr>
          <a:xfrm>
            <a:off x="4402012" y="778529"/>
            <a:ext cx="4572000" cy="2031325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Penjajahan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Belanda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tertumpu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di Melaka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selama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183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tahun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dari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1641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hingga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1824</a:t>
            </a:r>
          </a:p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Belanda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meyekat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kapal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dagang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supaya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berdagang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di Betawi</a:t>
            </a:r>
          </a:p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Penjajahan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Belanda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berakhir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dengan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Perjanjian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Inggeris-Belanda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(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Perjanjian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London) pada </a:t>
            </a:r>
            <a:r>
              <a:rPr lang="en-US" altLang="ms-MY" dirty="0" err="1">
                <a:solidFill>
                  <a:srgbClr val="3F3742"/>
                </a:solidFill>
                <a:latin typeface="Livvic"/>
                <a:sym typeface="Livvic"/>
              </a:rPr>
              <a:t>tahun</a:t>
            </a:r>
            <a:r>
              <a:rPr lang="en-US" altLang="ms-MY" dirty="0">
                <a:solidFill>
                  <a:srgbClr val="3F3742"/>
                </a:solidFill>
                <a:latin typeface="Livvic"/>
                <a:sym typeface="Livvic"/>
              </a:rPr>
              <a:t> 1824</a:t>
            </a:r>
          </a:p>
          <a:p>
            <a:pPr marL="457200" lvl="0" indent="-342900">
              <a:buClr>
                <a:srgbClr val="3F3742"/>
              </a:buClr>
              <a:buSzPts val="1800"/>
              <a:buFont typeface="Livvic"/>
              <a:buChar char="●"/>
            </a:pP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Penjajahan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Belanda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tidak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banyak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meninggalkan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kesan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terhadap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peradaban</a:t>
            </a:r>
            <a:r>
              <a:rPr lang="en-US" dirty="0">
                <a:solidFill>
                  <a:srgbClr val="3F3742"/>
                </a:solidFill>
                <a:latin typeface="Livvic"/>
                <a:sym typeface="Livvic"/>
              </a:rPr>
              <a:t> </a:t>
            </a:r>
            <a:r>
              <a:rPr lang="en-US" dirty="0" err="1">
                <a:solidFill>
                  <a:srgbClr val="3F3742"/>
                </a:solidFill>
                <a:latin typeface="Livvic"/>
                <a:sym typeface="Livvic"/>
              </a:rPr>
              <a:t>Melayu</a:t>
            </a:r>
            <a:endParaRPr lang="ms-MY" dirty="0">
              <a:solidFill>
                <a:srgbClr val="3F3742"/>
              </a:solidFill>
              <a:latin typeface="Livvic"/>
              <a:sym typeface="Livvic"/>
            </a:endParaRPr>
          </a:p>
        </p:txBody>
      </p:sp>
    </p:spTree>
    <p:extLst>
      <p:ext uri="{BB962C8B-B14F-4D97-AF65-F5344CB8AC3E}">
        <p14:creationId xmlns:p14="http://schemas.microsoft.com/office/powerpoint/2010/main" val="129537721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353" y="123287"/>
            <a:ext cx="8298997" cy="1158047"/>
          </a:xfrm>
        </p:spPr>
        <p:txBody>
          <a:bodyPr>
            <a:noAutofit/>
          </a:bodyPr>
          <a:lstStyle/>
          <a:p>
            <a:r>
              <a:rPr lang="ms-MY" sz="2400" dirty="0">
                <a:solidFill>
                  <a:srgbClr val="7030A0"/>
                </a:solidFill>
              </a:rPr>
              <a:t>Pengaruh Peradaban Barat: Penjajahan Inggeris</a:t>
            </a:r>
          </a:p>
        </p:txBody>
      </p:sp>
      <p:pic>
        <p:nvPicPr>
          <p:cNvPr id="6" name="Picture 5" descr="A statue in front of a building&#10;&#10;Description automatically generated">
            <a:extLst>
              <a:ext uri="{FF2B5EF4-FFF2-40B4-BE49-F238E27FC236}">
                <a16:creationId xmlns:a16="http://schemas.microsoft.com/office/drawing/2014/main" id="{41EEB8FB-B14B-6B4F-81AB-623547E7C8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353" y="702310"/>
            <a:ext cx="1282938" cy="2165423"/>
          </a:xfrm>
          <a:prstGeom prst="rect">
            <a:avLst/>
          </a:prstGeom>
        </p:spPr>
      </p:pic>
      <p:pic>
        <p:nvPicPr>
          <p:cNvPr id="8" name="Picture 7" descr="A picture containing outdoor, grass, man, person&#10;&#10;Description automatically generated">
            <a:extLst>
              <a:ext uri="{FF2B5EF4-FFF2-40B4-BE49-F238E27FC236}">
                <a16:creationId xmlns:a16="http://schemas.microsoft.com/office/drawing/2014/main" id="{4978093E-C129-9B42-9E44-598E691E558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3341" y="702310"/>
            <a:ext cx="2024670" cy="2165423"/>
          </a:xfrm>
          <a:prstGeom prst="rect">
            <a:avLst/>
          </a:prstGeom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5BB090FE-6E57-8948-A772-1F875C449D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 b="-1"/>
          <a:stretch/>
        </p:blipFill>
        <p:spPr bwMode="auto">
          <a:xfrm>
            <a:off x="216353" y="2959241"/>
            <a:ext cx="3541658" cy="20609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58011" y="655595"/>
            <a:ext cx="5282080" cy="3832310"/>
          </a:xfrm>
        </p:spPr>
        <p:txBody>
          <a:bodyPr>
            <a:noAutofit/>
          </a:bodyPr>
          <a:lstStyle/>
          <a:p>
            <a:r>
              <a:rPr lang="en-US" altLang="ms-MY" sz="1200" dirty="0"/>
              <a:t>1786 – Francis Light </a:t>
            </a:r>
            <a:r>
              <a:rPr lang="en-US" altLang="ms-MY" sz="1200" dirty="0" err="1"/>
              <a:t>menduduki</a:t>
            </a:r>
            <a:r>
              <a:rPr lang="en-US" altLang="ms-MY" sz="1200" dirty="0"/>
              <a:t> </a:t>
            </a:r>
            <a:r>
              <a:rPr lang="en-US" altLang="ms-MY" sz="1200" dirty="0" err="1"/>
              <a:t>Pulau</a:t>
            </a:r>
            <a:r>
              <a:rPr lang="en-US" altLang="ms-MY" sz="1200" dirty="0"/>
              <a:t> Pinang</a:t>
            </a:r>
          </a:p>
          <a:p>
            <a:r>
              <a:rPr lang="en-US" altLang="ms-MY" sz="1200" dirty="0"/>
              <a:t>1819 – Stamford Raffles </a:t>
            </a:r>
            <a:r>
              <a:rPr lang="en-US" altLang="ms-MY" sz="1200" dirty="0" err="1"/>
              <a:t>menduduki</a:t>
            </a:r>
            <a:r>
              <a:rPr lang="en-US" altLang="ms-MY" sz="1200" dirty="0"/>
              <a:t> Singapura</a:t>
            </a:r>
          </a:p>
          <a:p>
            <a:r>
              <a:rPr lang="en-US" altLang="ms-MY" sz="1200" dirty="0"/>
              <a:t>1824 - </a:t>
            </a:r>
            <a:r>
              <a:rPr lang="en-US" altLang="ms-MY" sz="1200" dirty="0" err="1"/>
              <a:t>Perjanjian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Inggeris-Belanda</a:t>
            </a:r>
            <a:r>
              <a:rPr lang="en-US" altLang="ms-MY" sz="1200" dirty="0"/>
              <a:t> yang </a:t>
            </a:r>
            <a:r>
              <a:rPr lang="en-US" altLang="ms-MY" sz="1200" dirty="0" err="1"/>
              <a:t>mengesahkan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pendudukan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di Tanah </a:t>
            </a:r>
            <a:r>
              <a:rPr lang="en-US" altLang="ms-MY" sz="1200" dirty="0" err="1"/>
              <a:t>Melayu</a:t>
            </a:r>
            <a:endParaRPr lang="en-US" altLang="ms-MY" sz="1200" dirty="0"/>
          </a:p>
          <a:p>
            <a:r>
              <a:rPr lang="en-US" altLang="ms-MY" sz="1200" dirty="0"/>
              <a:t>1825 – </a:t>
            </a:r>
            <a:r>
              <a:rPr lang="en-US" altLang="ms-MY" sz="1200" dirty="0" err="1"/>
              <a:t>Persetiaan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awal</a:t>
            </a:r>
            <a:r>
              <a:rPr lang="en-US" altLang="ms-MY" sz="1200" dirty="0"/>
              <a:t> </a:t>
            </a:r>
            <a:r>
              <a:rPr lang="en-US" altLang="ms-MY" sz="1200" dirty="0" err="1"/>
              <a:t>Kapten</a:t>
            </a:r>
            <a:r>
              <a:rPr lang="en-US" altLang="ms-MY" sz="1200" dirty="0"/>
              <a:t> Henry Burney </a:t>
            </a:r>
            <a:r>
              <a:rPr lang="en-US" altLang="ms-MY" sz="1200" dirty="0" err="1"/>
              <a:t>dengan</a:t>
            </a:r>
            <a:r>
              <a:rPr lang="en-US" altLang="ms-MY" sz="1200" dirty="0"/>
              <a:t> Siam </a:t>
            </a:r>
            <a:r>
              <a:rPr lang="en-US" altLang="ms-MY" sz="1200" dirty="0" err="1"/>
              <a:t>bagi</a:t>
            </a:r>
            <a:r>
              <a:rPr lang="en-US" altLang="ms-MY" sz="1200" dirty="0"/>
              <a:t> </a:t>
            </a:r>
            <a:r>
              <a:rPr lang="en-US" altLang="ms-MY" sz="1200" dirty="0" err="1"/>
              <a:t>menyekat</a:t>
            </a:r>
            <a:r>
              <a:rPr lang="en-US" altLang="ms-MY" sz="1200" dirty="0"/>
              <a:t> </a:t>
            </a:r>
            <a:r>
              <a:rPr lang="en-US" altLang="ms-MY" sz="1200" dirty="0" err="1"/>
              <a:t>pengaruh</a:t>
            </a:r>
            <a:r>
              <a:rPr lang="en-US" altLang="ms-MY" sz="1200" dirty="0"/>
              <a:t> Siam di Perak dan Selangor</a:t>
            </a:r>
          </a:p>
          <a:p>
            <a:r>
              <a:rPr lang="en-US" altLang="ms-MY" sz="1200" dirty="0"/>
              <a:t>1826 – </a:t>
            </a:r>
            <a:r>
              <a:rPr lang="en-US" altLang="ms-MY" sz="1200" dirty="0" err="1"/>
              <a:t>Perjanjian</a:t>
            </a:r>
            <a:r>
              <a:rPr lang="en-US" altLang="ms-MY" sz="1200" dirty="0"/>
              <a:t> Burney </a:t>
            </a:r>
            <a:r>
              <a:rPr lang="en-US" altLang="ms-MY" sz="1200" dirty="0" err="1"/>
              <a:t>ditandatangani</a:t>
            </a:r>
            <a:r>
              <a:rPr lang="en-US" altLang="ms-MY" sz="1200" dirty="0"/>
              <a:t> </a:t>
            </a:r>
            <a:r>
              <a:rPr lang="en-US" altLang="ms-MY" sz="1200" dirty="0" err="1"/>
              <a:t>antara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</a:t>
            </a:r>
            <a:r>
              <a:rPr lang="en-US" altLang="ms-MY" sz="1200" dirty="0" err="1"/>
              <a:t>dengan</a:t>
            </a:r>
            <a:r>
              <a:rPr lang="en-US" altLang="ms-MY" sz="1200" dirty="0"/>
              <a:t> Siam</a:t>
            </a:r>
          </a:p>
          <a:p>
            <a:r>
              <a:rPr lang="en-US" altLang="ms-MY" sz="1200" dirty="0"/>
              <a:t>1826 – Singapura, </a:t>
            </a:r>
            <a:r>
              <a:rPr lang="en-US" altLang="ms-MY" sz="1200" dirty="0" err="1"/>
              <a:t>Pulau</a:t>
            </a:r>
            <a:r>
              <a:rPr lang="en-US" altLang="ms-MY" sz="1200" dirty="0"/>
              <a:t> Pinang dan Melaka </a:t>
            </a:r>
            <a:r>
              <a:rPr lang="en-US" altLang="ms-MY" sz="1200" dirty="0" err="1"/>
              <a:t>disatukan</a:t>
            </a:r>
            <a:r>
              <a:rPr lang="en-US" altLang="ms-MY" sz="1200" dirty="0"/>
              <a:t> di </a:t>
            </a:r>
            <a:r>
              <a:rPr lang="en-US" altLang="ms-MY" sz="1200" dirty="0" err="1"/>
              <a:t>bawah</a:t>
            </a:r>
            <a:r>
              <a:rPr lang="en-US" altLang="ms-MY" sz="1200" dirty="0"/>
              <a:t> Negeri-Negeri </a:t>
            </a:r>
            <a:r>
              <a:rPr lang="en-US" altLang="ms-MY" sz="1200" dirty="0" err="1"/>
              <a:t>Selat</a:t>
            </a:r>
            <a:r>
              <a:rPr lang="en-US" altLang="ms-MY" sz="1200" dirty="0"/>
              <a:t> (NNS)</a:t>
            </a:r>
          </a:p>
          <a:p>
            <a:r>
              <a:rPr lang="en-US" altLang="ms-MY" sz="1200" dirty="0"/>
              <a:t>1841 – James Brooke </a:t>
            </a:r>
            <a:r>
              <a:rPr lang="en-US" altLang="ms-MY" sz="1200" dirty="0" err="1"/>
              <a:t>mengambil</a:t>
            </a:r>
            <a:r>
              <a:rPr lang="en-US" altLang="ms-MY" sz="1200" dirty="0"/>
              <a:t> Sarawak</a:t>
            </a:r>
          </a:p>
          <a:p>
            <a:r>
              <a:rPr lang="en-US" altLang="ms-MY" sz="1200" dirty="0"/>
              <a:t>1874 – </a:t>
            </a:r>
            <a:r>
              <a:rPr lang="en-US" altLang="ms-MY" sz="1200" dirty="0" err="1"/>
              <a:t>Perjanjian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Pangkor</a:t>
            </a:r>
            <a:r>
              <a:rPr lang="en-US" altLang="ms-MY" sz="1200" dirty="0"/>
              <a:t> dan </a:t>
            </a:r>
            <a:r>
              <a:rPr lang="en-US" altLang="ms-MY" sz="1200" dirty="0" err="1"/>
              <a:t>campur</a:t>
            </a:r>
            <a:r>
              <a:rPr lang="en-US" altLang="ms-MY" sz="1200" dirty="0"/>
              <a:t> </a:t>
            </a:r>
            <a:r>
              <a:rPr lang="en-US" altLang="ms-MY" sz="1200" dirty="0" err="1"/>
              <a:t>tangan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di Perak</a:t>
            </a:r>
          </a:p>
          <a:p>
            <a:r>
              <a:rPr lang="en-US" altLang="ms-MY" sz="1200" dirty="0"/>
              <a:t>1874 – </a:t>
            </a:r>
            <a:r>
              <a:rPr lang="en-US" altLang="ms-MY" sz="1200" dirty="0" err="1"/>
              <a:t>Campur</a:t>
            </a:r>
            <a:r>
              <a:rPr lang="en-US" altLang="ms-MY" sz="1200" dirty="0"/>
              <a:t> </a:t>
            </a:r>
            <a:r>
              <a:rPr lang="en-US" altLang="ms-MY" sz="1200" dirty="0" err="1"/>
              <a:t>tangan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di Selangor</a:t>
            </a:r>
          </a:p>
          <a:p>
            <a:r>
              <a:rPr lang="en-US" altLang="ms-MY" sz="1200" dirty="0"/>
              <a:t>1874 – </a:t>
            </a:r>
            <a:r>
              <a:rPr lang="en-US" altLang="ms-MY" sz="1200" dirty="0" err="1"/>
              <a:t>Campur</a:t>
            </a:r>
            <a:r>
              <a:rPr lang="en-US" altLang="ms-MY" sz="1200" dirty="0"/>
              <a:t> </a:t>
            </a:r>
            <a:r>
              <a:rPr lang="en-US" altLang="ms-MY" sz="1200" dirty="0" err="1"/>
              <a:t>tangan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di Sungai </a:t>
            </a:r>
            <a:r>
              <a:rPr lang="en-US" altLang="ms-MY" sz="1200" dirty="0" err="1"/>
              <a:t>Ujong</a:t>
            </a:r>
            <a:endParaRPr lang="en-US" altLang="ms-MY" sz="1200" dirty="0"/>
          </a:p>
          <a:p>
            <a:r>
              <a:rPr lang="en-US" altLang="ms-MY" sz="1200" dirty="0"/>
              <a:t>1875 – Brunei </a:t>
            </a:r>
            <a:r>
              <a:rPr lang="en-US" altLang="ms-MY" sz="1200" dirty="0" err="1"/>
              <a:t>menyerahkan</a:t>
            </a:r>
            <a:r>
              <a:rPr lang="en-US" altLang="ms-MY" sz="1200" dirty="0"/>
              <a:t> Sabah </a:t>
            </a:r>
            <a:r>
              <a:rPr lang="en-US" altLang="ms-MY" sz="1200" dirty="0" err="1"/>
              <a:t>kepada</a:t>
            </a:r>
            <a:r>
              <a:rPr lang="en-US" altLang="ms-MY" sz="1200" dirty="0"/>
              <a:t> British</a:t>
            </a:r>
          </a:p>
          <a:p>
            <a:r>
              <a:rPr lang="en-US" altLang="ms-MY" sz="1200" dirty="0"/>
              <a:t>1888 – </a:t>
            </a:r>
            <a:r>
              <a:rPr lang="en-US" altLang="ms-MY" sz="1200" dirty="0" err="1"/>
              <a:t>Campur</a:t>
            </a:r>
            <a:r>
              <a:rPr lang="en-US" altLang="ms-MY" sz="1200" dirty="0"/>
              <a:t> </a:t>
            </a:r>
            <a:r>
              <a:rPr lang="en-US" altLang="ms-MY" sz="1200" dirty="0" err="1"/>
              <a:t>tangan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di Pahang</a:t>
            </a:r>
          </a:p>
          <a:p>
            <a:r>
              <a:rPr lang="en-US" altLang="ms-MY" sz="1200" dirty="0"/>
              <a:t>1896 – Selangor, Perak, Negeri Sembilan dan Pahang </a:t>
            </a:r>
            <a:r>
              <a:rPr lang="en-US" altLang="ms-MY" sz="1200" dirty="0" err="1"/>
              <a:t>disatukan</a:t>
            </a:r>
            <a:r>
              <a:rPr lang="en-US" altLang="ms-MY" sz="1200" dirty="0"/>
              <a:t> </a:t>
            </a:r>
            <a:r>
              <a:rPr lang="en-US" altLang="ms-MY" sz="1200" dirty="0" err="1"/>
              <a:t>membentuk</a:t>
            </a:r>
            <a:r>
              <a:rPr lang="en-US" altLang="ms-MY" sz="1200" dirty="0"/>
              <a:t> Negeri-Negeri </a:t>
            </a:r>
            <a:r>
              <a:rPr lang="en-US" altLang="ms-MY" sz="1200" dirty="0" err="1"/>
              <a:t>Melayu</a:t>
            </a:r>
            <a:r>
              <a:rPr lang="en-US" altLang="ms-MY" sz="1200" dirty="0"/>
              <a:t> </a:t>
            </a:r>
            <a:r>
              <a:rPr lang="en-US" altLang="ms-MY" sz="1200" dirty="0" err="1"/>
              <a:t>Bersekutu</a:t>
            </a:r>
            <a:r>
              <a:rPr lang="en-US" altLang="ms-MY" sz="1200" dirty="0"/>
              <a:t> (NNMB)</a:t>
            </a:r>
          </a:p>
          <a:p>
            <a:r>
              <a:rPr lang="en-US" altLang="ms-MY" sz="1200" dirty="0"/>
              <a:t>1909 – </a:t>
            </a:r>
            <a:r>
              <a:rPr lang="en-US" altLang="ms-MY" sz="1200" dirty="0" err="1"/>
              <a:t>Perjanjian</a:t>
            </a:r>
            <a:r>
              <a:rPr lang="en-US" altLang="ms-MY" sz="1200" dirty="0"/>
              <a:t> Bangkok </a:t>
            </a:r>
            <a:r>
              <a:rPr lang="en-US" altLang="ms-MY" sz="1200" dirty="0" err="1"/>
              <a:t>ditandatangani</a:t>
            </a:r>
            <a:r>
              <a:rPr lang="en-US" altLang="ms-MY" sz="1200" dirty="0"/>
              <a:t> di mana Siam </a:t>
            </a:r>
            <a:r>
              <a:rPr lang="en-US" altLang="ms-MY" sz="1200" dirty="0" err="1"/>
              <a:t>menyerahkan</a:t>
            </a:r>
            <a:r>
              <a:rPr lang="en-US" altLang="ms-MY" sz="1200" dirty="0"/>
              <a:t> Kedah, Kelantan, Terengganu dan Perlis </a:t>
            </a:r>
            <a:r>
              <a:rPr lang="en-US" altLang="ms-MY" sz="1200" dirty="0" err="1"/>
              <a:t>kepada</a:t>
            </a:r>
            <a:r>
              <a:rPr lang="en-US" altLang="ms-MY" sz="1200" dirty="0"/>
              <a:t> </a:t>
            </a:r>
            <a:r>
              <a:rPr lang="en-US" altLang="ms-MY" sz="1200" dirty="0" err="1"/>
              <a:t>Inggeris</a:t>
            </a:r>
            <a:r>
              <a:rPr lang="en-US" altLang="ms-MY" sz="1200" dirty="0"/>
              <a:t> dan </a:t>
            </a:r>
            <a:r>
              <a:rPr lang="en-US" altLang="ms-MY" sz="1200" dirty="0" err="1"/>
              <a:t>membentuk</a:t>
            </a:r>
            <a:r>
              <a:rPr lang="en-US" altLang="ms-MY" sz="1200" dirty="0"/>
              <a:t> Negeri-Negeri </a:t>
            </a:r>
            <a:r>
              <a:rPr lang="en-US" altLang="ms-MY" sz="1200" dirty="0" err="1"/>
              <a:t>Melayu</a:t>
            </a:r>
            <a:r>
              <a:rPr lang="en-US" altLang="ms-MY" sz="1200" dirty="0"/>
              <a:t> </a:t>
            </a:r>
            <a:r>
              <a:rPr lang="en-US" altLang="ms-MY" sz="1200" dirty="0" err="1"/>
              <a:t>Tidak</a:t>
            </a:r>
            <a:r>
              <a:rPr lang="en-US" altLang="ms-MY" sz="1200" dirty="0"/>
              <a:t> </a:t>
            </a:r>
            <a:r>
              <a:rPr lang="en-US" altLang="ms-MY" sz="1200" dirty="0" err="1"/>
              <a:t>Bersekutu</a:t>
            </a:r>
            <a:r>
              <a:rPr lang="en-US" altLang="ms-MY" sz="1200" dirty="0"/>
              <a:t> (NNMTB)</a:t>
            </a:r>
          </a:p>
          <a:p>
            <a:r>
              <a:rPr lang="en-US" altLang="ms-MY" sz="1200" dirty="0"/>
              <a:t>1914 – Johor </a:t>
            </a:r>
            <a:r>
              <a:rPr lang="en-US" altLang="ms-MY" sz="1200" dirty="0" err="1"/>
              <a:t>menerima</a:t>
            </a:r>
            <a:r>
              <a:rPr lang="en-US" altLang="ms-MY" sz="1200" dirty="0"/>
              <a:t> </a:t>
            </a:r>
            <a:r>
              <a:rPr lang="en-US" altLang="ms-MY" sz="1200" dirty="0" err="1"/>
              <a:t>Penasihat</a:t>
            </a:r>
            <a:r>
              <a:rPr lang="en-US" altLang="ms-MY" sz="1200" dirty="0"/>
              <a:t> British yang </a:t>
            </a:r>
            <a:r>
              <a:rPr lang="en-US" altLang="ms-MY" sz="1200" dirty="0" err="1"/>
              <a:t>pertama</a:t>
            </a:r>
            <a:endParaRPr lang="ms-MY" sz="1200" dirty="0"/>
          </a:p>
        </p:txBody>
      </p:sp>
    </p:spTree>
    <p:extLst>
      <p:ext uri="{BB962C8B-B14F-4D97-AF65-F5344CB8AC3E}">
        <p14:creationId xmlns:p14="http://schemas.microsoft.com/office/powerpoint/2010/main" val="24831865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ms-MY"/>
          </a:p>
        </p:txBody>
      </p:sp>
      <p:pic>
        <p:nvPicPr>
          <p:cNvPr id="4098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7722" y="119612"/>
            <a:ext cx="8947298" cy="4928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991573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A5F7F6C1-3A3B-F142-8AD1-05B4C80774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1525" y="1475450"/>
            <a:ext cx="1971675" cy="1910443"/>
          </a:xfrm>
          <a:noFill/>
        </p:spPr>
        <p:txBody>
          <a:bodyPr spcFirstLastPara="1" vert="horz" wrap="square" lIns="68580" tIns="34290" rIns="68580" bIns="34290" rtlCol="0" anchor="ctr" anchorCtr="0">
            <a:normAutofit/>
          </a:bodyPr>
          <a:lstStyle/>
          <a:p>
            <a:pPr algn="ctr"/>
            <a:r>
              <a:rPr lang="en-US" sz="2700" kern="1200" dirty="0" err="1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  <a:t>Pengaruh</a:t>
            </a:r>
            <a:r>
              <a:rPr lang="en-US" sz="2700" kern="1200" dirty="0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  <a:t> </a:t>
            </a:r>
            <a:r>
              <a:rPr lang="en-US" sz="2700" kern="1200" dirty="0" err="1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  <a:t>Perabadan</a:t>
            </a:r>
            <a:r>
              <a:rPr lang="en-US" sz="2700" kern="1200" dirty="0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  <a:t/>
            </a:r>
            <a:br>
              <a:rPr lang="en-US" sz="2700" kern="1200" dirty="0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</a:br>
            <a:r>
              <a:rPr lang="en-US" sz="2700" dirty="0" err="1">
                <a:solidFill>
                  <a:schemeClr val="tx1"/>
                </a:solidFill>
                <a:latin typeface="Merriweather" panose="020B0604020202020204" charset="0"/>
              </a:rPr>
              <a:t>S</a:t>
            </a:r>
            <a:r>
              <a:rPr lang="en-US" sz="2700" kern="1200" dirty="0" err="1">
                <a:solidFill>
                  <a:schemeClr val="tx1"/>
                </a:solidFill>
                <a:latin typeface="Merriweather" panose="020B0604020202020204" charset="0"/>
                <a:ea typeface="+mj-ea"/>
                <a:cs typeface="+mj-cs"/>
              </a:rPr>
              <a:t>edunia</a:t>
            </a:r>
            <a:endParaRPr lang="en-US" sz="2700" kern="1200" dirty="0">
              <a:solidFill>
                <a:schemeClr val="tx1"/>
              </a:solidFill>
              <a:latin typeface="Merriweather" panose="020B0604020202020204" charset="0"/>
              <a:ea typeface="+mj-ea"/>
              <a:cs typeface="+mj-cs"/>
            </a:endParaRPr>
          </a:p>
        </p:txBody>
      </p:sp>
      <p:pic>
        <p:nvPicPr>
          <p:cNvPr id="18" name="Content Placeholder 4">
            <a:extLst>
              <a:ext uri="{FF2B5EF4-FFF2-40B4-BE49-F238E27FC236}">
                <a16:creationId xmlns:a16="http://schemas.microsoft.com/office/drawing/2014/main" id="{4F848FE4-92E7-D440-94CE-B31B4129E1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4202" y="218466"/>
            <a:ext cx="3190493" cy="1910442"/>
          </a:xfrm>
          <a:prstGeom prst="rect">
            <a:avLst/>
          </a:prstGeom>
        </p:spPr>
      </p:pic>
      <p:pic>
        <p:nvPicPr>
          <p:cNvPr id="17" name="Content Placeholder 16">
            <a:extLst>
              <a:ext uri="{FF2B5EF4-FFF2-40B4-BE49-F238E27FC236}">
                <a16:creationId xmlns:a16="http://schemas.microsoft.com/office/drawing/2014/main" id="{B408BA91-A6A2-614D-93B7-7B394B608BE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3044201" y="2267016"/>
            <a:ext cx="5901563" cy="2658018"/>
          </a:xfrm>
          <a:prstGeom prst="rect">
            <a:avLst/>
          </a:prstGeom>
        </p:spPr>
      </p:pic>
      <p:pic>
        <p:nvPicPr>
          <p:cNvPr id="19" name="Content Placeholder 4">
            <a:extLst>
              <a:ext uri="{FF2B5EF4-FFF2-40B4-BE49-F238E27FC236}">
                <a16:creationId xmlns:a16="http://schemas.microsoft.com/office/drawing/2014/main" id="{DE4EC8C4-8914-4941-BBC2-3CEBE3DCE0F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0802" y="218466"/>
            <a:ext cx="2544963" cy="1910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3318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7278" y="1049886"/>
            <a:ext cx="3593724" cy="550314"/>
          </a:xfrm>
        </p:spPr>
        <p:txBody>
          <a:bodyPr>
            <a:normAutofit/>
          </a:bodyPr>
          <a:lstStyle/>
          <a:p>
            <a:r>
              <a:rPr lang="ms-MY" sz="2400" dirty="0">
                <a:solidFill>
                  <a:schemeClr val="tx1"/>
                </a:solidFill>
              </a:rPr>
              <a:t>Peradaban Globalisasi</a:t>
            </a:r>
            <a:endParaRPr lang="en-MY" sz="2400" dirty="0">
              <a:solidFill>
                <a:schemeClr val="tx1"/>
              </a:solidFill>
            </a:endParaRP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217A2034-E5D8-B444-823B-01E885363E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043" y="1755498"/>
            <a:ext cx="4871651" cy="2740302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12035" y="200891"/>
            <a:ext cx="3874125" cy="4784314"/>
          </a:xfrm>
        </p:spPr>
        <p:txBody>
          <a:bodyPr anchor="ctr">
            <a:no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“Era dunia </a:t>
            </a:r>
            <a:r>
              <a:rPr lang="en-US" sz="1200" dirty="0" err="1"/>
              <a:t>tanpa</a:t>
            </a:r>
            <a:r>
              <a:rPr lang="en-US" sz="1200" dirty="0"/>
              <a:t> </a:t>
            </a:r>
            <a:r>
              <a:rPr lang="en-US" sz="1200" dirty="0" err="1"/>
              <a:t>sempadan</a:t>
            </a:r>
            <a:r>
              <a:rPr lang="en-US" sz="1200" dirty="0"/>
              <a:t>” </a:t>
            </a:r>
            <a:r>
              <a:rPr lang="en-US" sz="1200" dirty="0" err="1"/>
              <a:t>telah</a:t>
            </a:r>
            <a:r>
              <a:rPr lang="en-US" sz="1200" dirty="0"/>
              <a:t> </a:t>
            </a:r>
            <a:r>
              <a:rPr lang="en-US" sz="1200" dirty="0" err="1"/>
              <a:t>memungkinkan</a:t>
            </a:r>
            <a:r>
              <a:rPr lang="en-US" sz="1200" dirty="0"/>
              <a:t> </a:t>
            </a:r>
            <a:r>
              <a:rPr lang="en-US" sz="1200" dirty="0" err="1"/>
              <a:t>berlaku</a:t>
            </a:r>
            <a:r>
              <a:rPr lang="en-US" sz="1200" dirty="0"/>
              <a:t> </a:t>
            </a:r>
            <a:r>
              <a:rPr lang="en-US" sz="1200" dirty="0" err="1"/>
              <a:t>interaksi</a:t>
            </a:r>
            <a:r>
              <a:rPr lang="en-US" sz="1200" dirty="0"/>
              <a:t> dan </a:t>
            </a:r>
            <a:r>
              <a:rPr lang="en-US" sz="1200" dirty="0" err="1"/>
              <a:t>jaringan</a:t>
            </a:r>
            <a:r>
              <a:rPr lang="en-US" sz="1200" dirty="0"/>
              <a:t> </a:t>
            </a:r>
            <a:r>
              <a:rPr lang="en-US" sz="1200" dirty="0" err="1"/>
              <a:t>peradaban</a:t>
            </a:r>
            <a:r>
              <a:rPr lang="en-US" sz="1200" dirty="0"/>
              <a:t> </a:t>
            </a:r>
            <a:r>
              <a:rPr lang="en-US" sz="1200" dirty="0" err="1"/>
              <a:t>merentasi</a:t>
            </a:r>
            <a:r>
              <a:rPr lang="en-US" sz="1200" dirty="0"/>
              <a:t> </a:t>
            </a:r>
            <a:r>
              <a:rPr lang="en-US" sz="1200" dirty="0" err="1"/>
              <a:t>benua</a:t>
            </a:r>
            <a:r>
              <a:rPr lang="en-US" sz="1200" dirty="0"/>
              <a:t> dan </a:t>
            </a:r>
            <a:r>
              <a:rPr lang="en-US" sz="1200" dirty="0" err="1"/>
              <a:t>sempadan</a:t>
            </a:r>
            <a:r>
              <a:rPr lang="en-US" sz="1200" dirty="0"/>
              <a:t> negara </a:t>
            </a:r>
            <a:r>
              <a:rPr lang="en-US" sz="1200" dirty="0" err="1"/>
              <a:t>menerusi</a:t>
            </a:r>
            <a:r>
              <a:rPr lang="en-US" sz="1200" dirty="0"/>
              <a:t>;</a:t>
            </a:r>
          </a:p>
          <a:p>
            <a:pPr lvl="1">
              <a:spcBef>
                <a:spcPts val="0"/>
              </a:spcBef>
              <a:spcAft>
                <a:spcPts val="600"/>
              </a:spcAft>
            </a:pPr>
            <a:r>
              <a:rPr lang="en-US" sz="1200" dirty="0" err="1"/>
              <a:t>Pemodenan</a:t>
            </a:r>
            <a:r>
              <a:rPr lang="en-US" sz="1200" dirty="0"/>
              <a:t> </a:t>
            </a:r>
            <a:r>
              <a:rPr lang="en-US" sz="1200" dirty="0" err="1"/>
              <a:t>dalam</a:t>
            </a:r>
            <a:r>
              <a:rPr lang="en-US" sz="1200" dirty="0"/>
              <a:t> </a:t>
            </a:r>
            <a:r>
              <a:rPr lang="en-US" sz="1200" dirty="0" err="1"/>
              <a:t>pelbagai</a:t>
            </a:r>
            <a:r>
              <a:rPr lang="en-US" sz="1200" dirty="0"/>
              <a:t> </a:t>
            </a:r>
            <a:r>
              <a:rPr lang="en-US" sz="1200" dirty="0" err="1"/>
              <a:t>bidang</a:t>
            </a:r>
            <a:r>
              <a:rPr lang="en-US" sz="1200" dirty="0"/>
              <a:t> </a:t>
            </a:r>
            <a:r>
              <a:rPr lang="en-US" sz="1200" dirty="0" err="1"/>
              <a:t>kehidupan</a:t>
            </a:r>
            <a:r>
              <a:rPr lang="en-US" sz="1200" dirty="0"/>
              <a:t> </a:t>
            </a:r>
          </a:p>
          <a:p>
            <a:pPr lvl="1">
              <a:spcBef>
                <a:spcPts val="0"/>
              </a:spcBef>
              <a:spcAft>
                <a:spcPts val="600"/>
              </a:spcAft>
            </a:pPr>
            <a:r>
              <a:rPr lang="en-US" sz="1200" dirty="0" err="1"/>
              <a:t>Perkembangan</a:t>
            </a:r>
            <a:r>
              <a:rPr lang="en-US" sz="1200" dirty="0"/>
              <a:t> </a:t>
            </a:r>
            <a:r>
              <a:rPr lang="en-US" sz="1200" dirty="0" err="1"/>
              <a:t>teknologi</a:t>
            </a:r>
            <a:r>
              <a:rPr lang="en-US" sz="1200" dirty="0"/>
              <a:t> </a:t>
            </a:r>
            <a:r>
              <a:rPr lang="en-US" sz="1200" dirty="0" err="1"/>
              <a:t>maklumat</a:t>
            </a:r>
            <a:r>
              <a:rPr lang="en-US" sz="1200" dirty="0"/>
              <a:t> dan </a:t>
            </a:r>
            <a:r>
              <a:rPr lang="en-US" sz="1200" dirty="0" err="1"/>
              <a:t>informasi</a:t>
            </a:r>
            <a:r>
              <a:rPr lang="en-US" sz="1200" dirty="0"/>
              <a:t> – Internet, </a:t>
            </a:r>
            <a:r>
              <a:rPr lang="en-US" sz="1200" dirty="0" err="1"/>
              <a:t>Komputer</a:t>
            </a:r>
            <a:r>
              <a:rPr lang="en-US" sz="1200" dirty="0"/>
              <a:t>, </a:t>
            </a:r>
            <a:r>
              <a:rPr lang="en-US" sz="1200" dirty="0" err="1"/>
              <a:t>SmartPhone</a:t>
            </a:r>
            <a:endParaRPr lang="en-US" sz="1200" dirty="0"/>
          </a:p>
          <a:p>
            <a:pPr lvl="1">
              <a:spcBef>
                <a:spcPts val="0"/>
              </a:spcBef>
              <a:spcAft>
                <a:spcPts val="600"/>
              </a:spcAft>
            </a:pPr>
            <a:r>
              <a:rPr lang="en-US" sz="1200" dirty="0" err="1"/>
              <a:t>Penggunaan</a:t>
            </a:r>
            <a:r>
              <a:rPr lang="en-US" sz="1200" dirty="0"/>
              <a:t> media </a:t>
            </a:r>
            <a:r>
              <a:rPr lang="en-US" sz="1200" dirty="0" err="1"/>
              <a:t>sosial</a:t>
            </a:r>
            <a:r>
              <a:rPr lang="en-US" sz="1200" dirty="0"/>
              <a:t> yang </a:t>
            </a:r>
            <a:r>
              <a:rPr lang="en-US" sz="1200" dirty="0" err="1"/>
              <a:t>berleluasa</a:t>
            </a:r>
            <a:r>
              <a:rPr lang="en-US" sz="1200" dirty="0"/>
              <a:t> – Facebook, WhatsApp's, Instagram, Twitter, Telegram </a:t>
            </a:r>
            <a:r>
              <a:rPr lang="en-US" sz="1200" dirty="0" err="1"/>
              <a:t>dll</a:t>
            </a:r>
            <a:r>
              <a:rPr lang="en-US" sz="1200" dirty="0"/>
              <a:t> </a:t>
            </a:r>
          </a:p>
          <a:p>
            <a:pPr>
              <a:spcAft>
                <a:spcPts val="600"/>
              </a:spcAft>
            </a:pPr>
            <a:r>
              <a:rPr lang="en-US" sz="1200" dirty="0" err="1"/>
              <a:t>Peradaban</a:t>
            </a:r>
            <a:r>
              <a:rPr lang="en-US" sz="1200" dirty="0"/>
              <a:t> </a:t>
            </a:r>
            <a:r>
              <a:rPr lang="en-US" sz="1200" dirty="0" err="1"/>
              <a:t>globalisasi</a:t>
            </a:r>
            <a:r>
              <a:rPr lang="en-US" sz="1200" dirty="0"/>
              <a:t> </a:t>
            </a:r>
            <a:r>
              <a:rPr lang="en-US" sz="1200" dirty="0" err="1"/>
              <a:t>membawa</a:t>
            </a:r>
            <a:r>
              <a:rPr lang="en-US" sz="1200" dirty="0"/>
              <a:t> </a:t>
            </a:r>
            <a:r>
              <a:rPr lang="en-US" sz="1200" dirty="0" err="1"/>
              <a:t>pengaruh</a:t>
            </a:r>
            <a:r>
              <a:rPr lang="en-US" sz="1200" dirty="0"/>
              <a:t> yang </a:t>
            </a:r>
            <a:r>
              <a:rPr lang="en-US" sz="1200" dirty="0" err="1"/>
              <a:t>besar</a:t>
            </a:r>
            <a:r>
              <a:rPr lang="en-US" sz="1200" dirty="0"/>
              <a:t> </a:t>
            </a:r>
            <a:r>
              <a:rPr lang="en-US" sz="1200" dirty="0" err="1"/>
              <a:t>dalam</a:t>
            </a:r>
            <a:r>
              <a:rPr lang="en-US" sz="1200" dirty="0"/>
              <a:t> </a:t>
            </a:r>
            <a:r>
              <a:rPr lang="en-US" sz="1200" dirty="0" err="1"/>
              <a:t>pelbagai</a:t>
            </a:r>
            <a:r>
              <a:rPr lang="en-US" sz="1200" dirty="0"/>
              <a:t> </a:t>
            </a:r>
            <a:r>
              <a:rPr lang="en-US" sz="1200" dirty="0" err="1"/>
              <a:t>aspek</a:t>
            </a:r>
            <a:r>
              <a:rPr lang="en-US" sz="1200" dirty="0"/>
              <a:t> </a:t>
            </a:r>
            <a:r>
              <a:rPr lang="en-US" sz="1200" dirty="0" err="1"/>
              <a:t>kehidupan</a:t>
            </a:r>
            <a:r>
              <a:rPr lang="en-US" sz="1200" dirty="0"/>
              <a:t> </a:t>
            </a:r>
            <a:r>
              <a:rPr lang="en-US" sz="1200" dirty="0" err="1"/>
              <a:t>merentasi</a:t>
            </a:r>
            <a:r>
              <a:rPr lang="en-US" sz="1200" dirty="0"/>
              <a:t> </a:t>
            </a:r>
            <a:r>
              <a:rPr lang="en-US" sz="1200" dirty="0" err="1"/>
              <a:t>bidang</a:t>
            </a:r>
            <a:r>
              <a:rPr lang="en-US" sz="1200" dirty="0"/>
              <a:t> </a:t>
            </a:r>
            <a:r>
              <a:rPr lang="en-US" sz="1200" dirty="0" err="1"/>
              <a:t>politik</a:t>
            </a:r>
            <a:r>
              <a:rPr lang="en-US" sz="1200" dirty="0"/>
              <a:t>, </a:t>
            </a:r>
            <a:r>
              <a:rPr lang="en-US" sz="1200" dirty="0" err="1"/>
              <a:t>ekonomi</a:t>
            </a:r>
            <a:r>
              <a:rPr lang="en-US" sz="1200" dirty="0"/>
              <a:t>, </a:t>
            </a:r>
            <a:r>
              <a:rPr lang="en-US" sz="1200" dirty="0" err="1"/>
              <a:t>sosio-budaya</a:t>
            </a:r>
            <a:r>
              <a:rPr lang="en-US" sz="1200" dirty="0"/>
              <a:t> </a:t>
            </a:r>
            <a:r>
              <a:rPr lang="en-US" sz="1200" dirty="0" err="1"/>
              <a:t>termasuklah</a:t>
            </a:r>
            <a:r>
              <a:rPr lang="en-US" sz="1200" dirty="0"/>
              <a:t> </a:t>
            </a:r>
            <a:r>
              <a:rPr lang="en-US" sz="1200" dirty="0" err="1"/>
              <a:t>perkembangan</a:t>
            </a:r>
            <a:r>
              <a:rPr lang="en-US" sz="1200" dirty="0"/>
              <a:t> </a:t>
            </a:r>
            <a:r>
              <a:rPr lang="en-US" sz="1200" dirty="0" err="1"/>
              <a:t>bidang</a:t>
            </a:r>
            <a:r>
              <a:rPr lang="en-US" sz="1200" dirty="0"/>
              <a:t> </a:t>
            </a:r>
            <a:r>
              <a:rPr lang="en-US" sz="1200" dirty="0" err="1"/>
              <a:t>ilmu</a:t>
            </a:r>
            <a:r>
              <a:rPr lang="en-US" sz="1200" dirty="0"/>
              <a:t> dan </a:t>
            </a:r>
            <a:r>
              <a:rPr lang="en-US" sz="1200" dirty="0" err="1"/>
              <a:t>pemikiran</a:t>
            </a:r>
            <a:endParaRPr lang="en-US" sz="1200" dirty="0"/>
          </a:p>
          <a:p>
            <a:pPr>
              <a:spcAft>
                <a:spcPts val="600"/>
              </a:spcAft>
            </a:pPr>
            <a:r>
              <a:rPr lang="en-US" sz="1200" dirty="0" err="1"/>
              <a:t>Perkembangan</a:t>
            </a:r>
            <a:r>
              <a:rPr lang="en-US" sz="1200" dirty="0"/>
              <a:t> </a:t>
            </a:r>
            <a:r>
              <a:rPr lang="en-US" sz="1200" dirty="0" err="1"/>
              <a:t>peradaban</a:t>
            </a:r>
            <a:r>
              <a:rPr lang="en-US" sz="1200" dirty="0"/>
              <a:t> global </a:t>
            </a:r>
            <a:r>
              <a:rPr lang="en-US" sz="1200" dirty="0" err="1"/>
              <a:t>ini</a:t>
            </a:r>
            <a:r>
              <a:rPr lang="en-US" sz="1200" dirty="0"/>
              <a:t> </a:t>
            </a:r>
            <a:r>
              <a:rPr lang="en-US" sz="1200" dirty="0" err="1"/>
              <a:t>turut</a:t>
            </a:r>
            <a:r>
              <a:rPr lang="en-US" sz="1200" dirty="0"/>
              <a:t> </a:t>
            </a:r>
            <a:r>
              <a:rPr lang="en-US" sz="1200" dirty="0" err="1"/>
              <a:t>menjadi</a:t>
            </a:r>
            <a:r>
              <a:rPr lang="en-US" sz="1200" dirty="0"/>
              <a:t> </a:t>
            </a:r>
            <a:r>
              <a:rPr lang="en-US" sz="1200" dirty="0" err="1"/>
              <a:t>penyumbang</a:t>
            </a:r>
            <a:r>
              <a:rPr lang="en-US" sz="1200" dirty="0"/>
              <a:t> </a:t>
            </a:r>
            <a:r>
              <a:rPr lang="en-US" sz="1200" dirty="0" err="1"/>
              <a:t>kepada</a:t>
            </a:r>
            <a:r>
              <a:rPr lang="en-US" sz="1200" dirty="0"/>
              <a:t> </a:t>
            </a:r>
            <a:r>
              <a:rPr lang="en-US" sz="1200" dirty="0" err="1"/>
              <a:t>pembentukan</a:t>
            </a:r>
            <a:r>
              <a:rPr lang="en-US" sz="1200" dirty="0"/>
              <a:t> </a:t>
            </a:r>
            <a:r>
              <a:rPr lang="en-US" sz="1200" dirty="0" err="1"/>
              <a:t>peradaban</a:t>
            </a:r>
            <a:r>
              <a:rPr lang="en-US" sz="1200" dirty="0"/>
              <a:t> </a:t>
            </a:r>
            <a:r>
              <a:rPr lang="en-US" sz="1200" dirty="0" err="1"/>
              <a:t>majmuk</a:t>
            </a:r>
            <a:r>
              <a:rPr lang="en-US" sz="1200" dirty="0"/>
              <a:t> di Malaysia</a:t>
            </a:r>
            <a:endParaRPr lang="en-MY" sz="1200" dirty="0"/>
          </a:p>
        </p:txBody>
      </p:sp>
    </p:spTree>
    <p:extLst>
      <p:ext uri="{BB962C8B-B14F-4D97-AF65-F5344CB8AC3E}">
        <p14:creationId xmlns:p14="http://schemas.microsoft.com/office/powerpoint/2010/main" val="140806556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323" name="Google Shape;323;p30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0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0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0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0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0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0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0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0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0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0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0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0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0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0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0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0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0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0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0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0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0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0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0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0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0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0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0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0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0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0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0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0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0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0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0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0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0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0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0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0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0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0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0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0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0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0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0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0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0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0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0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0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0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0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0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0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0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0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0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0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0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0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0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0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0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0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0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0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0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0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0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0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0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0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0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0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0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0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0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0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0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0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0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0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0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0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0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0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0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0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0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0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0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0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0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0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0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0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0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0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0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0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0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0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0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0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0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0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0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0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0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0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0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0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0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0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0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0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0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0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0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0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0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0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0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0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0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0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0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0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0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0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0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0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0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0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0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0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0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0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0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0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0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0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0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0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0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0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0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0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0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0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0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0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0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0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0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0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0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0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0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0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0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0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0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0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0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0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0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0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0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0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0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0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0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0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0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0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0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0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0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0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0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0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0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0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0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0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0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0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0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0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0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0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0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0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0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0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0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0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0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0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0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0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0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0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0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0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0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0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0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0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0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0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0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0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0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0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0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0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0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0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0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0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0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0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0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0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0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0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0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0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0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0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0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0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0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0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0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0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0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0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0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0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0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0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0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0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0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0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0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0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0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0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0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0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0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0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0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0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0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0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0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0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0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0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0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0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0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0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0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0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0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0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0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0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0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0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0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0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0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0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0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0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0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0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0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0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0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0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0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0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0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0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0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0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0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0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0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0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0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0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0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0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0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0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0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0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0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0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0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0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0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0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0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0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0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0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0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0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0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0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0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0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0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0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0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0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0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0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0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0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0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0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0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0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0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0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0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0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0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0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0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0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0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0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0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0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0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0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0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0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0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0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0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0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0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0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0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0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0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0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0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0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0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0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0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0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0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0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0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0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0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0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0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0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0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0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0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0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0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0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0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0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0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0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0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0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0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0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0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0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0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0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0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0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0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0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0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0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0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0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0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0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0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0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0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0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0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0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0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0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0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0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0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0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0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0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0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0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0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0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0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0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0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0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0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0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0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0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0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0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0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0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0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0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0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0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0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0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0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0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0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0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0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0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0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0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0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0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0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0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0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0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0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0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0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0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0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0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0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0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0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0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0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0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0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0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0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0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0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0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0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0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0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0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0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0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0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0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0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0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0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0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0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0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0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0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0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0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0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0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0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0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0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0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0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0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0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0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0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0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0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0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0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0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0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0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0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0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0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0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0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0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0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0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0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0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0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0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0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0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0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0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0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0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0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0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0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0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0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0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0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0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0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0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0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0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0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0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0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0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0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0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0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0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0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0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0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0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0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0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0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0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0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0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0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0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0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0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0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0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0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0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0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0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0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0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0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0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0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0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0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0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0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0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0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0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0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0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0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0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0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0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0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0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0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0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0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0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0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0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0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0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0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0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0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0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0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0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0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0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0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0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0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0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0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0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0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0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0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0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0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0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0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0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0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0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0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0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0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0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0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0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0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0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0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0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0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0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0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0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0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0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0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0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0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0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0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0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0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0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0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0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0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0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0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0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0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0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0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0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0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0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0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0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0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0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0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0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0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0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0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0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0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0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0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0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0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0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0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0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0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0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0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0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0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0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0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0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0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0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0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0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0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0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0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0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0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0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0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0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0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0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0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0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0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0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0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0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0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0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0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0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0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0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0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0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0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0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0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0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0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0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0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0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0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0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0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0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0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0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0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0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0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0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0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0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0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0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0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0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0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0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0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0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0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0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0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0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0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0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0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0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0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0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0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0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0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0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0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0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0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0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0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0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0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0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0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0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0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0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0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0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0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0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0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0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0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0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0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0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0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0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0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0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0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0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0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0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0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0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0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0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0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0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0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0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0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0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0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0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0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0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0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0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0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0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0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0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0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0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0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0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0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0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0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0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0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0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0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0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0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0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0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0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0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0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0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0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0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0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0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0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0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0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0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0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0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0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0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0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0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0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0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0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0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0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0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0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0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0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0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0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0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0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0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0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0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0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0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0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0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0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0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0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0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0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0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0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0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0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0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0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0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0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0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0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0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0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0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0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0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0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0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0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0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0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0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0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0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0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0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0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0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0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0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0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0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0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0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0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0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0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0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0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0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0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0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0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0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0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0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0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0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0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0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0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0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0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0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0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0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0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0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0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0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0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0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0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0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0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0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0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0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0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0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0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0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0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0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0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0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0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0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0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0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0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0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0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0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0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0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0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0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0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0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0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0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0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0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0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0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0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0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0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0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0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0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0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0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0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0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0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0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0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0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0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0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0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0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0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0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0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0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0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0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0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0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0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0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0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0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0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0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0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0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0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0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0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0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0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0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0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0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0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0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0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0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0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0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0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0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0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0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0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0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0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0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0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0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0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0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0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0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0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0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0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0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0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0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0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0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0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0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0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0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0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0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0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0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0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0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0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0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0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0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0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0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0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0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0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0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0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0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0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0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0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0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0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0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0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0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0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0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0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0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0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0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0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0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0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0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0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0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0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0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0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0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0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0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0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0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0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0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0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0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0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0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0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0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0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0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0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0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0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0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0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0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0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0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0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0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0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0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0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0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0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0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0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0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0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0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0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0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0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0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0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0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0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0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0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0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0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0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0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0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0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0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0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0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0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0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0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0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0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0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0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0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0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0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0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0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0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0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0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0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0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0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0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0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0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0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0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0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0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0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0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0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0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0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0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0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0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0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0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0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0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0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0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0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0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0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0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0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0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0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0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0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0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0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0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0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0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0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0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0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0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0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0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0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0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0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0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0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0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0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0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0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0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0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0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0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0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0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0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0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0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0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0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0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0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0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0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0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0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0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0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0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0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0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0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0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0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0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0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0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0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0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0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0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0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0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0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0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0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0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0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0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0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0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0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0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0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0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0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0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0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0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0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0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0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0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0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0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0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0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0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0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0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0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0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0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0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0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0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0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0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0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0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0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0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0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0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0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0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0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0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0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0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0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0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0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0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0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0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0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0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0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0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0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0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0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0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0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0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0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0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0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0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0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0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0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0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0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0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0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0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0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0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0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0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0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0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0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0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0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0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0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0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0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0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0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0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0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0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0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0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0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0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0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0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0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0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0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0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0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0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0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0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0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0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0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0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0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0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0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0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0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0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0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0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0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0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0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0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0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0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0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0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0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0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0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0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0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0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0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0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0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0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0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0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0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0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0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0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0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0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0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0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0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0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0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0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0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0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0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0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0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0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0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0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0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0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0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0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0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0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0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0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0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0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0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0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0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0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0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0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0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0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0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0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0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0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0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0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0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0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0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0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0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0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0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0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0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0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0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0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0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0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0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0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0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0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0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0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0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0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0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0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0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0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0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0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0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0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0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0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0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0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0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0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0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0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0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0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0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0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0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0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0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0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0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0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0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0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0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0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0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0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0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0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0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0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0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0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0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0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0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0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0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0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0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0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0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0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0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0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0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0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0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0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0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0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0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0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0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0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0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0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0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0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0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0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0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0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0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0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0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0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0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0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0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0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0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0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0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0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0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0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0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0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0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0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0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0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0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0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0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0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0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0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0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0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0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0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0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0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0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0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0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0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0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0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0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0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0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0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0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0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0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0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0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0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0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0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0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0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0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0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0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0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0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0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0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0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0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0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0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0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0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0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0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0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0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0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0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0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0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0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0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0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0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0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0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0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0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0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0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0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0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0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0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0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0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0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0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0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0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0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0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0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0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0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0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0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0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0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0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0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0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0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0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0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0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0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0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0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0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0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0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0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0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0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0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0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0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0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0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0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0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0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0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0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0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0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0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0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0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0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0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0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0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0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0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0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0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0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0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0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0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0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0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0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0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0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0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0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0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0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0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0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0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0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0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0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0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0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0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0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0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0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0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0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0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0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0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0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0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0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0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0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0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0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0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0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0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0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0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0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0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0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0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0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0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0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0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0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0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0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0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0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0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0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0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0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0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0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0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0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0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0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0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0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0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0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0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0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0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0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0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0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0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0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0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0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0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0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0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0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0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0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0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0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0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0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0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0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0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0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0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0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0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0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0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0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0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0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0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0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0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0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0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0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0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0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0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0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0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0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0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0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0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0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0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0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0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0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0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0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0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0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0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0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0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0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0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0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0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0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0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0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0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0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0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0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0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0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0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0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0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0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0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0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0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0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0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0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0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0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0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0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0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0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0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0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0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0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0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0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0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0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0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0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0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0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0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0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0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0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0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0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0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0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0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0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0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0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0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0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0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0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0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0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0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0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0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0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0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0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0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0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0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0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0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0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0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0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0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0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0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0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0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0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0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0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0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0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0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0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0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0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0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0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0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0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0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0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0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0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0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0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0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0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0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0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0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0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0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0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0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0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0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0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0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0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0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0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0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0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0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0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0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0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0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0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0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0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0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0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0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0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0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0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0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0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0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0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0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0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0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0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0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0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0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0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0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0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0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0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0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0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0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0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0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0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0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0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0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0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0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0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0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0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0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0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0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0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0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0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0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0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0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0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0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0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0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0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0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0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0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0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0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0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0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0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0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0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0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0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0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0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0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0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0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0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0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0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0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0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0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0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0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0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0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0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0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0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0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0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0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0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0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0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0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0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0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0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0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0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0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0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0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0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0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0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0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0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0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0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0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0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0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0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0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0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0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0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0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0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0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0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0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0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0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0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0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0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0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0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0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0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0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0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0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0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0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0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0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0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0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0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0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0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0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0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0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0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0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0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0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0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0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0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0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0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0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0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0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0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0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0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0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0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0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0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0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0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0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0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0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0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0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0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0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0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0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0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0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0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0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0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0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0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0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0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0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0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0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0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0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0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0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0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0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0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0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0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0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0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0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0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0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0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0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0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0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0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0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0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0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0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0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0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0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0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0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0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0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0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0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0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0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0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0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0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0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0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0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0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0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0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0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0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0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0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0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0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0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0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0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0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0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0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0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0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0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0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0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0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0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0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0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0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0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0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0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0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0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0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0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0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0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0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0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0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0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0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0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0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0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0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0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0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0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0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0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0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0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0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0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0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0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0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0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0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0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0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0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0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0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0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0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0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0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0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0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0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0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0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0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0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0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0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0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0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0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0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0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0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0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0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0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0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0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0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0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0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0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0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0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0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0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0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0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0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0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0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0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0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0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0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0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0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0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0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0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0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0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0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0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0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0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0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0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0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0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0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0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0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0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0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0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0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0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0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0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0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0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0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0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0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0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0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0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0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0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0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0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0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0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0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0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0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0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0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0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0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0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0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0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0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0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0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0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0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0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0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0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0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0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0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0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0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0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0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0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0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0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0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0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0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0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0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0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0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0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0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0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0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0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0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0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0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0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0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0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0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0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0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0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0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0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0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0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0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0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0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0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0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0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0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0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0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0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0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0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0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0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0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0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0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0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0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0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0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0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0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0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0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0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0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0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0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0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0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0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0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0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0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0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0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0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0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0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0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0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0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0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0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0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0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0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0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0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0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0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0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0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0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0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0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0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0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0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0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0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0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0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0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0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0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0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0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0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0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0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0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0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0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0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0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0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0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0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0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0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0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0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0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0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0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0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0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0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0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0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0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0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0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0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0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0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0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0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0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0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0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0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0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0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0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0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0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0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0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0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0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0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0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0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0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0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0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0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0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0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0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0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0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0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0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0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0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0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0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0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0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0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0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0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0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0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0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0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0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0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0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0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0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0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0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0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0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0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0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0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0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0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0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0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0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0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0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0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0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0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0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0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0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0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0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0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0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0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0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0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0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0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0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0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0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0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0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0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0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0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0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0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0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0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0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0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0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0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0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0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0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0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0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0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0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0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0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0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0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0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0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0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0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0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0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0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0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0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0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0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0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0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0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0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0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0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0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0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0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0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0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0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0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0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0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0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0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0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0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0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0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0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0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0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0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0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0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0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0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0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0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0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0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0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0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0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0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0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0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0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0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0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0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0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0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0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0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0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0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0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0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0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0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0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0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0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0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0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0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0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0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0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0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0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0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0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0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0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0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0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0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0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0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0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0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0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0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0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0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0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0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0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0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0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0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0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0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0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0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0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0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0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0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0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0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0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0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0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0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0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0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0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0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0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0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0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0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0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0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0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0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0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0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0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0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0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0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0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0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0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0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0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0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0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0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0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0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0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0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0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0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0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0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0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0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0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0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0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0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0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0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0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0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0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0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0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0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0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0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0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0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0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0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0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0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0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0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0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0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0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0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0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0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0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0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0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0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0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0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0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0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0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0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0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0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0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0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0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0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0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0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0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0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0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0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0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0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0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0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0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0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0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0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0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0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0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0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0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0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0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0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0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0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0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0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0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0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0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0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0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0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0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0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0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0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0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0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0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0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0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0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0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0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0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0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0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0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0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0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0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0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0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0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0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0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0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0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0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0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0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0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0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0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0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0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0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0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0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0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0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0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0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0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0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0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0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0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0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0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0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0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0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0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0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0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0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0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0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0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0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0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0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0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0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0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0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0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0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0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0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0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0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0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0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0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0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0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0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0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0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0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0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0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0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0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0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0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0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0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0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0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0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0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0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0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0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0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0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0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0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0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0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0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0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0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0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0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0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0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0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0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0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0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0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0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0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0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0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0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0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0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0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0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0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0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0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0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0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0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0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0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0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0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0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0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0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0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0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0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0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0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0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0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0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0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0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0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0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0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0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0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0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0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0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0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0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0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0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0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0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0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0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0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0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0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0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0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0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0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0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0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0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0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0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0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0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0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0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0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0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0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0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0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0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0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0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0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0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0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0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0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0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0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0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0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0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0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0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0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0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0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0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0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0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0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0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0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0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0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0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0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0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0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0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0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0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0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0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0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0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0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0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0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0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0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0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0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0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0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0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0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0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0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0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0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0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0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0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0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0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0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0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0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0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0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0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0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0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0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0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0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0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0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0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0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0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0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0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0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0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0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0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0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0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0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0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0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0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0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0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0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0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0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0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0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0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0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0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0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0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0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0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0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0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0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0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0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0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0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0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0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0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0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0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0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0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0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0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0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0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0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0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0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0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0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0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0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0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0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0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0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0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0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0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0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0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0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0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0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0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0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0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0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0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0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0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0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0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0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0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0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0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0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0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0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0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0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0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0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0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0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0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0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0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0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0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0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0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0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0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0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0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0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0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0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0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0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0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0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0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0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0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0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0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0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0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0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0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0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0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0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0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0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0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0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0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0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0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0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0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0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0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0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0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0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0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0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0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0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0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0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0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0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0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0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0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0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0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0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0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0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0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0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0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0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0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0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0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0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0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0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0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0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0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0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0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0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0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0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0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0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0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0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0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0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0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0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0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0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0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0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0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0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0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0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0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0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0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0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0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0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0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0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0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0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0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0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0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0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0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0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0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0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0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0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0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0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0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0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0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0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0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0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0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0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0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0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0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0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0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0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0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0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0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0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0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0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0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0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0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0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0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0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0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0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0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0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0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0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0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0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0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0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0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0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0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0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0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0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0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0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0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0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0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0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0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0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0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0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0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0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0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0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0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0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0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0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0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0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0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0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0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0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0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0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0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0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0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0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0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0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0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0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0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0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0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0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0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0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0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0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0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0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0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0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0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0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0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0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0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0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0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0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0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0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0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0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0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0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0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0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0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0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0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0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0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0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0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0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0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0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0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0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0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0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0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0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0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0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0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0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0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0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0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0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0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0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0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0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0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0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0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0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0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0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0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0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0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0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0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0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0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0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0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0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0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0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0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0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0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0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0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0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0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0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0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0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13" name="Google Shape;4413;p30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Hasil Pembelajaran </a:t>
            </a:r>
            <a:endParaRPr dirty="0"/>
          </a:p>
        </p:txBody>
      </p:sp>
      <p:sp>
        <p:nvSpPr>
          <p:cNvPr id="4414" name="Google Shape;4414;p30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3722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MY" sz="1800" dirty="0" err="1"/>
              <a:t>Membentangkan</a:t>
            </a:r>
            <a:r>
              <a:rPr lang="en-MY" sz="1800" dirty="0"/>
              <a:t> </a:t>
            </a:r>
            <a:r>
              <a:rPr lang="en-MY" sz="1800" dirty="0" err="1"/>
              <a:t>konsep</a:t>
            </a:r>
            <a:r>
              <a:rPr lang="en-MY" sz="1800" dirty="0"/>
              <a:t> </a:t>
            </a:r>
            <a:r>
              <a:rPr lang="en-MY" sz="1800" dirty="0" err="1"/>
              <a:t>etika</a:t>
            </a:r>
            <a:r>
              <a:rPr lang="en-MY" sz="1800" dirty="0"/>
              <a:t> dan </a:t>
            </a:r>
            <a:r>
              <a:rPr lang="en-MY" sz="1800" dirty="0" err="1"/>
              <a:t>peradaban</a:t>
            </a:r>
            <a:r>
              <a:rPr lang="en-MY" sz="1800" dirty="0"/>
              <a:t> </a:t>
            </a:r>
            <a:r>
              <a:rPr lang="en-MY" sz="1800" dirty="0" err="1"/>
              <a:t>dalam</a:t>
            </a:r>
            <a:r>
              <a:rPr lang="en-MY" sz="1800" dirty="0"/>
              <a:t> </a:t>
            </a:r>
            <a:r>
              <a:rPr lang="en-MY" sz="1800" dirty="0" err="1"/>
              <a:t>kepelbagaian</a:t>
            </a:r>
            <a:r>
              <a:rPr lang="en-MY" sz="1800" dirty="0"/>
              <a:t> </a:t>
            </a:r>
            <a:r>
              <a:rPr lang="en-MY" sz="1800" dirty="0" err="1"/>
              <a:t>tamadun</a:t>
            </a:r>
            <a:endParaRPr lang="en-MY" sz="1800" dirty="0"/>
          </a:p>
          <a:p>
            <a:pPr marL="0" lvl="0" indent="0">
              <a:buNone/>
            </a:pPr>
            <a:endParaRPr lang="en-MY" sz="1800" dirty="0"/>
          </a:p>
          <a:p>
            <a:pPr marL="0" lvl="0" indent="0">
              <a:buNone/>
            </a:pPr>
            <a:r>
              <a:rPr lang="en" dirty="0"/>
              <a:t>(A2, CLS 5)</a:t>
            </a:r>
            <a:endParaRPr dirty="0"/>
          </a:p>
        </p:txBody>
      </p:sp>
      <p:sp>
        <p:nvSpPr>
          <p:cNvPr id="4415" name="Google Shape;4415;p30"/>
          <p:cNvSpPr/>
          <p:nvPr/>
        </p:nvSpPr>
        <p:spPr>
          <a:xfrm>
            <a:off x="979950" y="1414775"/>
            <a:ext cx="4620763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16" name="Google Shape;4416;p30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417" name="Google Shape;4417;p30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0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0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0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0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0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0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0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0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0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0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0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0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0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0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0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0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0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0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0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0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0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0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0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0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0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0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0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0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0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0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0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0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0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0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0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0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0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0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0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0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0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0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0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0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0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0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0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0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0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0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0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0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0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0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0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0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0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0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0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0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0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0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0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0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0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0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0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0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0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0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0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0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0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0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0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0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0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0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0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0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0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0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0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0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0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0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0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0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0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0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0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0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0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0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0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0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0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0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0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0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0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0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0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0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0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0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0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0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0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0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0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0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0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0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0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0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0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0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0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0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0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0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0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0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0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0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0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0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0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0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0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0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0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0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0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0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0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0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0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0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0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0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0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0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0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0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0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0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0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0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0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0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0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0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0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0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0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0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0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0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0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0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0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0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0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0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0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0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0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0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0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0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0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0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0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0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0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0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0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0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0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0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0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0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0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0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0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0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0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0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0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0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0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0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0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0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0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0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0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0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0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0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0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0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0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0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0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0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0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0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0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0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0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0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0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0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0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0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0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0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0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0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0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0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0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0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0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0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0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0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0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0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0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0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0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0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0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0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0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0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0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0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0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0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0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0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0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0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0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0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0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0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0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0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0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0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0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0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0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0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0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0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0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0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0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0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0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0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0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0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0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0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0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0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0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0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0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0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0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0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0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0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0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0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0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0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0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0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0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0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0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0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0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0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0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0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0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0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0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0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0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0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0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0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0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0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0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0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0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0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0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0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0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0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0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0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0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0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0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0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0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0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0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0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0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0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0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0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0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0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0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0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0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0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0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0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0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0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0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0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0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0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0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0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0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0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0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0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0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0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0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0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0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0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0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0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0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0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0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0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0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0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0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0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0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0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0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0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0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0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0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0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0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0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0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0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0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0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0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0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0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0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0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0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0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0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0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0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0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0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0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0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0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0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0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0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0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0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0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0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0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0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0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0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0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0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0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0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0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0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0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0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0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0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0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0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0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0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0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0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0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0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0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0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0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0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0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0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0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0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0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0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0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0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0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0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0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0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0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0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0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0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0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0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0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0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0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0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0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0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0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0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0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0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0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0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0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0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0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0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0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0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0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0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0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0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0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0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0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0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0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0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0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0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0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0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0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0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0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0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0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0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0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0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0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0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0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0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0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0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0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0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0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0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0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0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0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0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0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0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0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0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0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0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0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0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0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0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0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0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0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0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0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0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0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0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0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0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0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0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0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0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0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0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0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0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0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0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0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0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0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0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0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0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0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0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0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0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0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0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0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0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0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0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0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0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0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0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0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0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0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0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0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0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0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0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0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0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0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0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0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0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0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0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0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0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0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0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0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0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0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0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0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0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0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0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0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0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0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0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0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0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0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0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0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0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0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0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0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0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0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0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0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0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0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0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0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0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0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0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0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0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0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0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0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0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0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0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0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0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0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0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0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0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0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0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0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0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0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0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0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0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0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0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0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0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0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0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0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0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0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0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0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0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0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0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0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0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0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0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0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0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0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0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0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0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0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0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0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0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0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0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0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0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0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0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0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0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0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0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0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0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0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0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0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0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0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0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0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0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0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0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0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0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0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0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0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0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0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0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0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0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0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0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0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0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0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0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0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0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0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0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0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0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0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0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0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0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0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0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0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0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0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0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0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0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0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0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0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0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0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0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0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0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0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0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0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0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0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0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0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0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0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0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0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0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0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0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0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0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0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0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0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0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0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0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0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0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0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0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0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0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0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0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0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0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0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0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0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0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0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0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0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0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0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0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0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0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0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0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0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0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0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0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0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0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0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0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0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0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0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0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0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0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0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0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0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0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0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0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0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0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0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0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0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0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0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0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0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0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0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0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0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0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0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0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0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0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0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0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0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0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0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0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0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0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0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0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0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0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0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0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0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0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0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0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0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0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0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0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0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0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0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0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0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0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0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0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0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0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0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0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0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0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0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0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0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0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0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0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0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0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0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0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0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0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0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0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0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0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0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0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0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0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0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0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0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0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0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0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0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0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0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0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0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0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0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0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0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0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0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0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0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0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0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0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0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0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0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0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0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0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0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0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0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0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0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0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0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0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0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0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0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0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0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0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0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0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0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0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0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0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0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0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0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0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0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0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0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0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0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0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0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0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0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0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0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0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0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0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0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0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0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0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0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0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0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0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0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0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0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0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0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0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0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0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0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0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0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0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0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0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0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0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0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0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0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0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0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0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0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0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0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0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0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0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0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0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0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0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0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0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0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0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0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0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0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0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0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0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0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0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0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0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0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0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0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0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0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0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0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0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0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0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0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0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0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0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0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0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0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0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0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0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0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0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0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0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0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0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0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0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0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0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0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0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0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0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0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0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0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0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0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0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0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0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0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0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0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0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0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0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0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0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0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0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0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0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0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0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0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0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0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0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0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0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0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0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0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0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0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0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0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0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0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0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0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0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0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0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0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0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0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0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0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0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0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0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0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0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0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0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0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0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0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0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0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0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0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0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0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0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0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0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0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0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0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0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0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0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0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0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0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0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0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0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0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0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0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0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0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0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0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0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0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0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0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0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0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0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0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0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0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0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0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0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0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0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0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0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0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0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0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0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0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0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0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0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0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0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0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0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0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0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0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0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0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0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0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0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0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0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0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0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0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0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0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0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0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0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0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0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0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0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0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0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0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0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0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0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0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0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0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0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0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0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0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0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0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0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0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0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0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0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0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0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0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0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0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0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0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0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0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0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0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0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0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0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0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0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0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0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0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0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0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0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0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0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0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0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0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0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0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0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0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0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0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0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0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0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0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0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0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0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0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0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0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0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0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0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0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0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0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0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0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0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0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0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0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0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0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0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0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0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0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0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0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0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0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0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0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0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0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0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0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0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0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0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0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0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0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0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0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0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0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0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0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0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0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0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0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0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0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0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0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0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0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0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0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0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0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0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0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0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0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0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0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0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0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0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0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0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0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0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0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0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0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0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0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0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0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0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0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0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0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0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0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0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0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0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0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0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0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0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0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0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0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0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0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0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0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0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0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0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0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0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0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0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0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0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0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0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0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0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0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0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0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0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0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0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0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0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0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0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0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0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0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0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0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0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0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0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0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0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0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0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0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0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0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0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0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0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0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0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0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0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0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0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0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0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0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0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0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0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0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0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0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0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0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0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0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0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0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0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0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0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0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0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0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0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0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0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0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0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0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0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0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0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0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0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0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0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0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0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0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0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0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0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0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0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0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0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0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0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0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0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0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0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0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0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0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0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0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0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0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0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0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0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0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0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0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0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0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0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0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0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0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0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0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0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0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0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0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0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0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0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0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0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0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0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0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0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0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0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0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0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0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0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0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0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0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0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0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0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0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0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0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0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0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0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0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0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0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0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0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0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0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0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0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0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0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0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0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0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0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0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0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0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0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0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0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0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0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0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0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0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0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0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0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0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0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0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0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0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0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0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0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0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0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0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0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0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0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0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0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0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0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0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0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0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0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0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0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0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0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0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0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0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0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0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0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0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0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0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0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0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0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0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0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0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0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0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0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0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0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0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0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0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0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0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0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0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0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0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0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0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0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0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0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0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0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0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0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0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0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0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0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0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0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0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0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0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0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0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0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0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0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0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0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0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0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0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0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0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0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0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0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0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0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0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0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0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0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0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0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0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0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0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0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0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0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0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0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0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0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0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0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0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0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0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0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0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0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0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0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0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0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0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0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0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0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0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0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0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0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0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0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0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0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0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0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0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0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0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0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0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0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0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0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0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0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0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0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0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0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0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0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0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0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0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0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0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0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0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0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0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0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0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0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0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0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0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0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0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0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0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0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0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0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0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0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0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0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0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0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0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0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0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0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0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0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0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0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0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0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0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0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0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0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0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0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0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0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0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0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0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0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0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0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0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0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0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0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0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0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0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0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0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0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0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0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0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0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0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0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0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0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0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0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0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0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0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0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0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0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0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0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0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0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0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0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0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0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0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0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0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0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0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0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0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0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0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0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0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0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0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0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0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0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0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0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0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0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0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0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0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0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0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0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0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0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0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0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0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0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0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0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0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0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0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0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0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0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0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0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0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0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0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0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0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0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0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0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0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0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0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0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0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0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0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0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0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0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0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0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0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0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0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0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0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0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0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0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0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0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0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0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0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0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0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0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0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0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0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0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0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0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0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0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0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0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0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0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0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0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0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0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0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0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0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0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0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0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0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0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0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0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0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0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0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0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0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0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0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0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0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0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0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0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0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0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0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0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0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0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0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0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0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0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0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0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0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0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0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0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0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0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0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0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0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0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0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0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0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0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0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0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0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0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0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0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0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0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0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0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0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0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0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0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0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0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0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0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0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0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0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0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0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0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0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0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0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0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0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0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0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0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0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0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0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0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0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0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0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0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0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0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0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0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0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0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0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0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0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0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0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0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0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0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0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0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0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0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0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0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0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0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0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0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0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0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0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0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0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0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0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0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0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0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0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0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0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0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0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0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0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0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0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0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0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0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0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0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0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0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0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0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0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0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0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0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0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0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0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0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0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0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0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0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0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0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0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0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0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0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0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0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0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0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0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0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0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0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0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0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0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0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0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0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0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0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0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0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0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0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0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0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0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0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0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0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0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0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0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0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0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0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0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0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0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0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0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0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0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0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0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0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0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0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0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0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0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0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0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0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0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0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0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0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0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0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0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0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0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0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0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0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0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0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0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0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0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0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0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0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0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0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0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0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0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0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0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0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0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0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0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0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0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0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0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0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0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0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0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0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0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0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0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0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0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0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0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0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0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0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0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0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0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0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0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0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0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0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0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0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0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0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0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0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0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0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0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0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0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0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0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0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0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0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0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0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0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0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0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0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0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0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0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0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0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0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0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0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0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0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0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0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0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0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0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0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0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0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0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0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0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0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0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0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0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0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0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0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0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0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0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0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0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0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0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0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0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0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0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0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0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0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0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0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0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0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0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0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0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0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0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0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0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0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0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0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0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0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0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0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0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0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0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0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0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0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0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0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0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0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0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0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0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0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0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0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0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0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0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0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0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0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0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0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0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0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0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0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0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0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0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0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0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0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0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0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0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0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0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0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0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0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0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0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0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0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0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0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0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0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0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0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0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0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0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0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0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0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0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0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0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0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0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0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0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0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0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0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0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0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0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0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0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0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0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0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0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0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0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0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0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0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0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0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0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0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0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0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0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0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0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0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0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0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0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0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0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0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0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0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0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0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0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0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0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0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0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0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0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0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0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0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0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0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0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0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0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0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0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0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0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0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0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0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0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0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0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0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0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0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0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0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0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0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0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0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0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0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0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0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0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0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0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0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0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0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0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0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0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0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0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0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0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0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0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0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0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0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0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0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0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0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0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0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0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0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0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0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0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0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0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0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0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0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0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0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0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0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0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0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0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0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0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0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0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0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0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0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0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0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0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0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0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0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0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0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0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0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0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0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0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0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0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0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0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0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0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0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0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0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0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0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0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0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0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0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0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0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0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0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0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0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0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0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0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0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0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0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0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0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0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0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0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0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0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0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0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0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0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0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0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0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0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0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0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0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0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0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0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0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0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0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0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0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0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0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0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0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0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0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0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0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0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0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0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0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0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0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0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0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0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0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0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0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0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0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0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0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0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0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0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0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0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0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0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0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0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0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0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0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0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0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0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0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0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0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0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0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0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0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0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0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0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0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0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0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0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0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0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0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0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0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0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0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0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0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0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0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0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0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0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0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0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0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0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0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0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0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0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0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0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0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0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0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0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0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0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0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0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0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0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0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0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0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0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0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0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0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0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0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0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0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0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0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0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0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0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0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0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0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0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0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0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0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0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0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0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0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0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0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0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0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0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0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0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0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0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0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0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0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0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0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0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0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0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0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0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0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0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0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0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0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0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0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0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0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0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0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0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0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0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0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0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0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0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0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0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0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0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0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0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0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0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0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0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0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0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0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0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0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0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0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0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0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0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0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0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0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0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0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0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0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0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0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0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0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0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0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0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0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0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0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0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0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0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0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0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0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0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0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0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0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0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0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0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0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0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0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0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0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0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0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0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0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0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0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0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0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0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0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0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0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0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0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0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0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0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0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0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0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0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0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0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0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0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0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0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0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0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0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0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0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0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0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0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0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0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0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0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0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0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0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0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0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0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0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0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0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0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0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0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0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0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0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0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0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0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0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0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0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0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0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0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0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0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0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0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0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0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0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0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0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0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0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0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0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0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0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0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0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0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0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0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0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0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0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0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0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0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0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0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0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0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0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0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0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0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0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0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0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0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0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0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0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0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0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0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0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0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0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0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0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0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0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0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0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0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0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0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0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0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0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0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0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0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0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0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0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0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0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0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0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0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0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0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0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0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0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0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0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0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0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0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0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0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0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0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0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0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0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0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0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0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0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0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0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0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0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0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0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0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0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0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0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0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0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0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0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0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0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0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0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0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0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0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0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0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0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0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0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0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0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0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0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0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0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0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0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0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0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0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0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0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0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0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0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0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0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0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0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0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0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0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0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0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0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0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0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0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0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0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0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0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0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0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0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0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0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0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0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0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0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0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0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0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0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0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0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0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0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0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0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0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0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0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0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0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0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0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0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0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0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0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0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0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0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0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0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0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0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0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0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0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0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0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0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0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0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0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0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0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0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0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0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0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0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0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0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0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0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0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0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0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0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0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0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0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0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0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0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0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0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0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0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0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0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0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0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0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0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0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0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0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0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0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0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0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0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0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0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0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0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0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0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0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0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0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0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0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0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0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0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0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0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0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0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0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0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0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0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0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0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0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0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0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0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0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0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0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0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0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0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0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0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0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0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0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0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0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0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0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0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0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0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0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0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0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0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0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0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0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0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0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0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0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0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0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0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0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0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0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0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0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0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0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0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0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0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0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0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0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0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0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0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0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0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0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0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0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0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0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0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0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0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0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0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0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0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0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0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0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0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0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0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0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0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0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0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0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0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0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0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0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0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0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0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0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0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0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0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0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0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0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0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0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0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0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0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0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0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0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0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0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0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0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0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0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0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0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0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0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0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0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0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0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0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0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0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0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0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0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0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0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0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0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0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0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0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0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0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0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0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0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0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0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0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0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0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0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0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0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0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0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0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0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0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0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0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0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0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0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0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0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0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0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0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0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0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0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0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0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0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0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0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0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0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0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0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0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0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0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0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0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0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0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0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0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0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0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0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0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0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0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0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0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0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0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0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0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0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0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0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0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0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0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0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0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0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0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0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0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0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0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0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0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0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0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0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0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0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0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0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0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0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0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0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0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0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0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0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0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0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0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0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0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0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0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0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0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0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0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0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0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0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0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0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0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0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0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0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0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0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0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0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0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0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0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0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0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0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0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0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0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0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0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0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0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0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0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0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0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0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0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0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0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0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0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0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0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0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0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0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0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0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0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0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0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0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0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0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0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0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0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0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0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0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0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0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0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0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0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0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0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0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0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0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0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0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0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0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0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0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0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0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0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0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0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0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0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0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0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0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0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0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0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0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0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0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0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0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0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0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0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0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0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0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0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0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0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0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0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0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0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0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0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0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0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0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0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0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0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0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0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0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0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0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0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0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0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0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0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0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0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0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0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0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0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0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0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0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0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0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0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0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0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0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0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0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0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0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0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0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0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0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0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0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0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0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0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0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0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0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0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0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0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0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0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0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0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0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0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0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0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0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0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0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0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0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0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0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0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0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0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0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0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0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0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0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0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0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0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0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0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0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0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0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0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0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0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0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0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0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0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0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0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0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0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0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0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0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0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0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0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0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0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0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0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0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0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0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0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0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0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0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0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0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0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0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0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0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0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0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0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0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0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0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0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0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0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0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0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0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0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0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0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0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0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0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0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0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0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0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0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0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0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0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0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0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0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0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0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0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0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0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0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0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0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0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0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0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0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0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0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0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0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0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0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0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0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0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0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0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0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0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0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0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0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0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0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0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0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0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0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0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0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0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0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0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0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0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0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0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0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0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0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0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0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0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0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0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0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0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0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0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0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0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0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0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0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0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0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0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0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0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0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0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0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0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0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0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0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0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0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0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0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0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0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0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0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0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0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0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0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0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0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0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0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0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0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0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0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0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0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0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0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0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0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0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0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0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0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0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0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0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0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0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0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0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0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0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0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0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0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0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0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0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0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0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0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0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0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0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0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0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0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0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0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0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0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0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0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0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0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0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0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0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0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0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0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0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0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0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0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0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0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0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0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0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0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0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0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0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0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0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0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0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0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0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0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0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0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0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0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0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0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0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0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0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0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0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0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0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0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0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0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0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0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0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0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0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0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0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0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0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0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0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0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0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0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0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0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0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0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0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0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0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0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0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0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0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0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0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0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0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0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0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0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0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0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0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0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32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0" name="Google Shape;8670;p32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1" name="Google Shape;8671;p32"/>
          <p:cNvSpPr txBox="1">
            <a:spLocks noGrp="1"/>
          </p:cNvSpPr>
          <p:nvPr>
            <p:ph type="title"/>
          </p:nvPr>
        </p:nvSpPr>
        <p:spPr>
          <a:xfrm>
            <a:off x="3584181" y="2671658"/>
            <a:ext cx="4780719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ES" sz="2600" dirty="0"/>
              <a:t>KONSEP ETIKA</a:t>
            </a:r>
          </a:p>
        </p:txBody>
      </p:sp>
      <p:sp>
        <p:nvSpPr>
          <p:cNvPr id="8672" name="Google Shape;8672;p32"/>
          <p:cNvSpPr txBox="1">
            <a:spLocks noGrp="1"/>
          </p:cNvSpPr>
          <p:nvPr>
            <p:ph type="title" idx="2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dirty="0"/>
              <a:t>2.2</a:t>
            </a:r>
            <a:endParaRPr sz="10000" dirty="0"/>
          </a:p>
        </p:txBody>
      </p:sp>
      <p:sp>
        <p:nvSpPr>
          <p:cNvPr id="8673" name="Google Shape;8673;p32"/>
          <p:cNvSpPr txBox="1">
            <a:spLocks noGrp="1"/>
          </p:cNvSpPr>
          <p:nvPr>
            <p:ph type="subTitle" idx="1"/>
          </p:nvPr>
        </p:nvSpPr>
        <p:spPr>
          <a:xfrm>
            <a:off x="4205038" y="3655090"/>
            <a:ext cx="4159863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" dirty="0">
                <a:solidFill>
                  <a:schemeClr val="dk1"/>
                </a:solidFill>
              </a:rPr>
              <a:t>Mengikut konteks </a:t>
            </a:r>
            <a:r>
              <a:rPr lang="en-MY" dirty="0" err="1">
                <a:solidFill>
                  <a:schemeClr val="dk1"/>
                </a:solidFill>
              </a:rPr>
              <a:t>sejarah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pemikiran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Eropah</a:t>
            </a:r>
            <a:r>
              <a:rPr lang="en-MY" dirty="0">
                <a:solidFill>
                  <a:schemeClr val="dk1"/>
                </a:solidFill>
              </a:rPr>
              <a:t>, </a:t>
            </a:r>
            <a:r>
              <a:rPr lang="en-MY" dirty="0" err="1">
                <a:solidFill>
                  <a:schemeClr val="dk1"/>
                </a:solidFill>
              </a:rPr>
              <a:t>daripada</a:t>
            </a:r>
            <a:r>
              <a:rPr lang="en-MY" dirty="0">
                <a:solidFill>
                  <a:schemeClr val="dk1"/>
                </a:solidFill>
              </a:rPr>
              <a:t> zaman </a:t>
            </a:r>
            <a:r>
              <a:rPr lang="en-MY" dirty="0" err="1">
                <a:solidFill>
                  <a:schemeClr val="dk1"/>
                </a:solidFill>
              </a:rPr>
              <a:t>sebelum</a:t>
            </a:r>
            <a:r>
              <a:rPr lang="en-MY" dirty="0">
                <a:solidFill>
                  <a:schemeClr val="dk1"/>
                </a:solidFill>
              </a:rPr>
              <a:t>, </a:t>
            </a:r>
            <a:r>
              <a:rPr lang="en-MY" dirty="0" err="1">
                <a:solidFill>
                  <a:schemeClr val="dk1"/>
                </a:solidFill>
              </a:rPr>
              <a:t>semasa</a:t>
            </a:r>
            <a:r>
              <a:rPr lang="en-MY" dirty="0">
                <a:solidFill>
                  <a:schemeClr val="dk1"/>
                </a:solidFill>
              </a:rPr>
              <a:t> dan </a:t>
            </a:r>
            <a:r>
              <a:rPr lang="en-MY" dirty="0" err="1">
                <a:solidFill>
                  <a:schemeClr val="dk1"/>
                </a:solidFill>
              </a:rPr>
              <a:t>selepas</a:t>
            </a:r>
            <a:r>
              <a:rPr lang="en-MY" dirty="0">
                <a:solidFill>
                  <a:schemeClr val="dk1"/>
                </a:solidFill>
              </a:rPr>
              <a:t> Enlightenment.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MY" dirty="0" err="1">
                <a:solidFill>
                  <a:schemeClr val="dk1"/>
                </a:solidFill>
              </a:rPr>
              <a:t>Mengikut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perspektif</a:t>
            </a:r>
            <a:r>
              <a:rPr lang="en-MY" dirty="0">
                <a:solidFill>
                  <a:schemeClr val="dk1"/>
                </a:solidFill>
              </a:rPr>
              <a:t> agama dan </a:t>
            </a:r>
            <a:r>
              <a:rPr lang="en-MY" dirty="0" err="1">
                <a:solidFill>
                  <a:schemeClr val="dk1"/>
                </a:solidFill>
              </a:rPr>
              <a:t>kepercayaan</a:t>
            </a:r>
            <a:r>
              <a:rPr lang="en-MY" dirty="0">
                <a:solidFill>
                  <a:schemeClr val="dk1"/>
                </a:solidFill>
              </a:rPr>
              <a:t>.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MY" dirty="0" err="1">
                <a:solidFill>
                  <a:schemeClr val="dk1"/>
                </a:solidFill>
              </a:rPr>
              <a:t>Berdasarkan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susur</a:t>
            </a:r>
            <a:r>
              <a:rPr lang="en-MY" dirty="0">
                <a:solidFill>
                  <a:schemeClr val="dk1"/>
                </a:solidFill>
              </a:rPr>
              <a:t> masa </a:t>
            </a:r>
            <a:r>
              <a:rPr lang="en-MY" dirty="0" err="1">
                <a:solidFill>
                  <a:schemeClr val="dk1"/>
                </a:solidFill>
              </a:rPr>
              <a:t>Kolonialisme</a:t>
            </a:r>
            <a:r>
              <a:rPr lang="en-MY" dirty="0">
                <a:solidFill>
                  <a:schemeClr val="dk1"/>
                </a:solidFill>
              </a:rPr>
              <a:t> dan </a:t>
            </a:r>
            <a:r>
              <a:rPr lang="en-MY" dirty="0" err="1">
                <a:solidFill>
                  <a:schemeClr val="dk1"/>
                </a:solidFill>
              </a:rPr>
              <a:t>Pasca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Kolonialisme</a:t>
            </a:r>
            <a:r>
              <a:rPr lang="en-MY" dirty="0">
                <a:solidFill>
                  <a:schemeClr val="dk1"/>
                </a:solidFill>
              </a:rPr>
              <a:t>.</a:t>
            </a:r>
          </a:p>
        </p:txBody>
      </p:sp>
      <p:sp>
        <p:nvSpPr>
          <p:cNvPr id="8674" name="Google Shape;8674;p32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5" name="Google Shape;8675;p32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81069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8056420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2.2 (a)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Sejarah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pemikiran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Eropah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,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daripada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zaman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sebelum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,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semasa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selepas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Enlightenment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7E9EE55-EF98-491A-A61C-13B14166A4A1}"/>
              </a:ext>
            </a:extLst>
          </p:cNvPr>
          <p:cNvSpPr txBox="1">
            <a:spLocks/>
          </p:cNvSpPr>
          <p:nvPr/>
        </p:nvSpPr>
        <p:spPr>
          <a:xfrm>
            <a:off x="0" y="1032164"/>
            <a:ext cx="8395854" cy="3656664"/>
          </a:xfrm>
          <a:prstGeom prst="rect">
            <a:avLst/>
          </a:prstGeom>
        </p:spPr>
        <p:txBody>
          <a:bodyPr anchor="ctr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Perkembangan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Pemikiran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Sosial</a:t>
            </a:r>
            <a:r>
              <a:rPr lang="en-US" dirty="0">
                <a:latin typeface="Livvic" panose="020B0604020202020204" charset="0"/>
              </a:rPr>
              <a:t>: Aristotle, Plato, Socrates</a:t>
            </a: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Englightenment</a:t>
            </a:r>
            <a:r>
              <a:rPr lang="en-US" dirty="0">
                <a:latin typeface="Livvic" panose="020B0604020202020204" charset="0"/>
              </a:rPr>
              <a:t>: </a:t>
            </a:r>
            <a:r>
              <a:rPr lang="en-US" dirty="0" err="1">
                <a:latin typeface="Livvic" panose="020B0604020202020204" charset="0"/>
              </a:rPr>
              <a:t>Reformasi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Gereja</a:t>
            </a:r>
            <a:r>
              <a:rPr lang="en-US" dirty="0">
                <a:latin typeface="Livvic" panose="020B0604020202020204" charset="0"/>
              </a:rPr>
              <a:t>  </a:t>
            </a:r>
            <a:r>
              <a:rPr lang="en-US" dirty="0" err="1">
                <a:latin typeface="Livvic" panose="020B0604020202020204" charset="0"/>
              </a:rPr>
              <a:t>Pemimpin</a:t>
            </a:r>
            <a:r>
              <a:rPr lang="en-US" dirty="0">
                <a:latin typeface="Livvic" panose="020B0604020202020204" charset="0"/>
              </a:rPr>
              <a:t> agama dan </a:t>
            </a:r>
            <a:r>
              <a:rPr lang="en-US" dirty="0" err="1">
                <a:latin typeface="Livvic" panose="020B0604020202020204" charset="0"/>
              </a:rPr>
              <a:t>gereja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berkurangan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Pemisahan</a:t>
            </a:r>
            <a:r>
              <a:rPr lang="en-US" dirty="0">
                <a:latin typeface="Livvic" panose="020B0604020202020204" charset="0"/>
              </a:rPr>
              <a:t> agama </a:t>
            </a:r>
            <a:r>
              <a:rPr lang="en-US" dirty="0" err="1">
                <a:latin typeface="Livvic" panose="020B0604020202020204" charset="0"/>
              </a:rPr>
              <a:t>daripada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politik</a:t>
            </a: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Revolusi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Perancis</a:t>
            </a:r>
            <a:r>
              <a:rPr lang="en-US" dirty="0">
                <a:latin typeface="Livvic" panose="020B0604020202020204" charset="0"/>
              </a:rPr>
              <a:t> (French Revolution): </a:t>
            </a: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beraja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diganti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dengan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republik</a:t>
            </a:r>
            <a:r>
              <a:rPr lang="en-US" dirty="0">
                <a:latin typeface="Livvic" panose="020B0604020202020204" charset="0"/>
              </a:rPr>
              <a:t>, Liberty, Equality, Fraternity, Nation</a:t>
            </a: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Revolusi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Industri</a:t>
            </a:r>
            <a:r>
              <a:rPr lang="en-US" dirty="0">
                <a:latin typeface="Livvic" panose="020B0604020202020204" charset="0"/>
              </a:rPr>
              <a:t>: </a:t>
            </a:r>
            <a:r>
              <a:rPr lang="en-US" dirty="0" err="1">
                <a:latin typeface="Livvic" panose="020B0604020202020204" charset="0"/>
              </a:rPr>
              <a:t>Individualisme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Hak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Asasi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demokrasi</a:t>
            </a:r>
            <a:r>
              <a:rPr lang="en-US" dirty="0">
                <a:latin typeface="Livvic" panose="020B0604020202020204" charset="0"/>
              </a:rPr>
              <a:t>; Scientific inquiry dan </a:t>
            </a:r>
            <a:r>
              <a:rPr lang="en-US" dirty="0" err="1">
                <a:latin typeface="Livvic" panose="020B0604020202020204" charset="0"/>
              </a:rPr>
              <a:t>pembangunan-Rasional</a:t>
            </a:r>
            <a:r>
              <a:rPr lang="en-US" dirty="0">
                <a:latin typeface="Livvic" panose="020B0604020202020204" charset="0"/>
              </a:rPr>
              <a:t>, legal dan institutional</a:t>
            </a: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Komunikasi</a:t>
            </a:r>
            <a:r>
              <a:rPr lang="en-US" dirty="0">
                <a:latin typeface="Livvic" panose="020B0604020202020204" charset="0"/>
              </a:rPr>
              <a:t> &amp; </a:t>
            </a:r>
            <a:r>
              <a:rPr lang="en-US" dirty="0" err="1">
                <a:latin typeface="Livvic" panose="020B0604020202020204" charset="0"/>
              </a:rPr>
              <a:t>pengangkutan</a:t>
            </a: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Perdagangan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sedunia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bermula</a:t>
            </a:r>
            <a:r>
              <a:rPr lang="en-US" dirty="0">
                <a:latin typeface="Livvic" panose="020B0604020202020204" charset="0"/>
              </a:rPr>
              <a:t> mercantile </a:t>
            </a: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 err="1">
                <a:latin typeface="Livvic" panose="020B0604020202020204" charset="0"/>
              </a:rPr>
              <a:t>ke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kapitalis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sedunia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globalisasi</a:t>
            </a: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endParaRPr lang="en-US" dirty="0">
              <a:latin typeface="Livvic" panose="020B0604020202020204" charset="0"/>
            </a:endParaRPr>
          </a:p>
          <a:p>
            <a:pPr marL="628650" indent="-285750">
              <a:buFont typeface="Wingdings" panose="05000000000000000000" pitchFamily="2" charset="2"/>
              <a:buChar char="§"/>
            </a:pPr>
            <a:r>
              <a:rPr lang="en-US" dirty="0">
                <a:latin typeface="Livvic" panose="020B0604020202020204" charset="0"/>
              </a:rPr>
              <a:t>Dunia digital &amp; IR 5.0</a:t>
            </a:r>
          </a:p>
        </p:txBody>
      </p: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AABF1FFA-9793-4A2A-AABB-F69289F628D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89764" y="3110436"/>
            <a:ext cx="4325293" cy="19247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972146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7294420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2.2 (b)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Perspektik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agama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kepercayaan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 Hindu, Buddha dan Islam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1CC7E35-8952-4571-97B4-9BABD866C352}"/>
              </a:ext>
            </a:extLst>
          </p:cNvPr>
          <p:cNvSpPr/>
          <p:nvPr/>
        </p:nvSpPr>
        <p:spPr>
          <a:xfrm>
            <a:off x="284016" y="1153850"/>
            <a:ext cx="215438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Etika</a:t>
            </a:r>
            <a:r>
              <a:rPr lang="en-US" dirty="0">
                <a:solidFill>
                  <a:schemeClr val="tx1"/>
                </a:solidFill>
                <a:latin typeface="Livvic" panose="020B0604020202020204" charset="0"/>
              </a:rPr>
              <a:t> Asia </a:t>
            </a:r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berteraskan</a:t>
            </a:r>
            <a:r>
              <a:rPr lang="en-US" dirty="0">
                <a:solidFill>
                  <a:schemeClr val="tx1"/>
                </a:solidFill>
                <a:latin typeface="Livvic" panose="020B0604020202020204" charset="0"/>
              </a:rPr>
              <a:t> agama yang </a:t>
            </a:r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mempengaruhi</a:t>
            </a:r>
            <a:r>
              <a:rPr lang="en-US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kehidupan</a:t>
            </a:r>
            <a:r>
              <a:rPr lang="en-US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sosial</a:t>
            </a:r>
            <a:r>
              <a:rPr lang="en-US" dirty="0">
                <a:solidFill>
                  <a:schemeClr val="tx1"/>
                </a:solidFill>
                <a:latin typeface="Livvic" panose="020B0604020202020204" charset="0"/>
              </a:rPr>
              <a:t> dan </a:t>
            </a:r>
            <a:r>
              <a:rPr lang="en-US" dirty="0" err="1">
                <a:solidFill>
                  <a:schemeClr val="tx1"/>
                </a:solidFill>
                <a:latin typeface="Livvic" panose="020B0604020202020204" charset="0"/>
              </a:rPr>
              <a:t>budaya</a:t>
            </a:r>
            <a:r>
              <a:rPr lang="en-US" dirty="0">
                <a:solidFill>
                  <a:schemeClr val="bg1"/>
                </a:solidFill>
              </a:rPr>
              <a:t/>
            </a:r>
            <a:br>
              <a:rPr lang="en-US" dirty="0">
                <a:solidFill>
                  <a:schemeClr val="bg1"/>
                </a:solidFill>
              </a:rPr>
            </a:br>
            <a:endParaRPr lang="en-MY" dirty="0"/>
          </a:p>
        </p:txBody>
      </p:sp>
      <p:pic>
        <p:nvPicPr>
          <p:cNvPr id="1028" name="Picture 4" descr="https://sumberkini.my/wp-content/uploads/2021/01/kemajmukan.png">
            <a:extLst>
              <a:ext uri="{FF2B5EF4-FFF2-40B4-BE49-F238E27FC236}">
                <a16:creationId xmlns:a16="http://schemas.microsoft.com/office/drawing/2014/main" id="{DD3CD9B2-9D2F-49E5-BF71-9E7CD41BD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9236" y="959996"/>
            <a:ext cx="6421582" cy="3892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22989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6716515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2.2 (c)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Berdasarkan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susur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masa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Kolonialisme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Pasca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Kolonialisme</a:t>
            </a:r>
            <a:endParaRPr lang="en-MY" sz="1800" dirty="0">
              <a:solidFill>
                <a:srgbClr val="6D1111"/>
              </a:solidFill>
              <a:latin typeface="Merriweather" panose="020B0604020202020204" charset="0"/>
            </a:endParaRPr>
          </a:p>
        </p:txBody>
      </p:sp>
      <p:pic>
        <p:nvPicPr>
          <p:cNvPr id="4" name="Picture 3" descr="A picture containing drawing&#10;&#10;Description automatically generated">
            <a:extLst>
              <a:ext uri="{FF2B5EF4-FFF2-40B4-BE49-F238E27FC236}">
                <a16:creationId xmlns:a16="http://schemas.microsoft.com/office/drawing/2014/main" id="{74CC707B-8B6F-48EB-A905-F709B6E216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2721" y="1049000"/>
            <a:ext cx="2675571" cy="339755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05E6642-2717-4339-9CC8-810E6337C789}"/>
              </a:ext>
            </a:extLst>
          </p:cNvPr>
          <p:cNvSpPr/>
          <p:nvPr/>
        </p:nvSpPr>
        <p:spPr>
          <a:xfrm>
            <a:off x="284016" y="1049000"/>
            <a:ext cx="4572000" cy="3108543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Melaka-Penang-Singapura-Perak: </a:t>
            </a:r>
            <a:r>
              <a:rPr lang="en-US" dirty="0" err="1">
                <a:latin typeface="Livvic" panose="020B0604020202020204" charset="0"/>
              </a:rPr>
              <a:t>Pemisahan</a:t>
            </a:r>
            <a:r>
              <a:rPr lang="en-US" dirty="0">
                <a:latin typeface="Livvic" panose="020B0604020202020204" charset="0"/>
              </a:rPr>
              <a:t> agama </a:t>
            </a:r>
            <a:r>
              <a:rPr lang="en-US" dirty="0" err="1">
                <a:latin typeface="Livvic" panose="020B0604020202020204" charset="0"/>
              </a:rPr>
              <a:t>dari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politik</a:t>
            </a:r>
            <a:r>
              <a:rPr lang="en-US" dirty="0">
                <a:latin typeface="Livvic" panose="020B0604020202020204" charset="0"/>
              </a:rPr>
              <a:t>, Kerajaan </a:t>
            </a:r>
            <a:r>
              <a:rPr lang="en-US" dirty="0" err="1">
                <a:latin typeface="Livvic" panose="020B0604020202020204" charset="0"/>
              </a:rPr>
              <a:t>memiliki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kuasa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mentadbir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menghukum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demokrasi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undi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manakala</a:t>
            </a:r>
            <a:r>
              <a:rPr lang="en-US" dirty="0">
                <a:latin typeface="Livvic" panose="020B0604020202020204" charset="0"/>
              </a:rPr>
              <a:t> Sultan </a:t>
            </a:r>
            <a:r>
              <a:rPr lang="en-US" dirty="0" err="1">
                <a:latin typeface="Livvic" panose="020B0604020202020204" charset="0"/>
              </a:rPr>
              <a:t>mengurus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budaya</a:t>
            </a:r>
            <a:r>
              <a:rPr lang="en-US" dirty="0">
                <a:latin typeface="Livvic" panose="020B0604020202020204" charset="0"/>
              </a:rPr>
              <a:t> dan agama Islam. Islam </a:t>
            </a:r>
            <a:r>
              <a:rPr lang="en-US" dirty="0" err="1">
                <a:latin typeface="Livvic" panose="020B0604020202020204" charset="0"/>
              </a:rPr>
              <a:t>hilang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menjadi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pensyariatan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ilmu</a:t>
            </a:r>
            <a:r>
              <a:rPr lang="en-US" dirty="0">
                <a:latin typeface="Livvic" panose="020B0604020202020204" charset="0"/>
              </a:rPr>
              <a:t> agama.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1957-1969: Masih </a:t>
            </a:r>
            <a:r>
              <a:rPr lang="en-US" dirty="0" err="1">
                <a:latin typeface="Livvic" panose="020B0604020202020204" charset="0"/>
              </a:rPr>
              <a:t>penerusan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ilmu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kolonial</a:t>
            </a:r>
            <a:r>
              <a:rPr lang="en-US" dirty="0">
                <a:latin typeface="Livvic" panose="020B0604020202020204" charset="0"/>
              </a:rPr>
              <a:t> dan Negeri urus </a:t>
            </a:r>
            <a:r>
              <a:rPr lang="en-US" dirty="0" err="1">
                <a:latin typeface="Livvic" panose="020B0604020202020204" charset="0"/>
              </a:rPr>
              <a:t>budaya</a:t>
            </a:r>
            <a:r>
              <a:rPr lang="en-US" dirty="0">
                <a:latin typeface="Livvic" panose="020B0604020202020204" charset="0"/>
              </a:rPr>
              <a:t> dan agama.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1970-: Masih </a:t>
            </a:r>
            <a:r>
              <a:rPr lang="en-US" dirty="0" err="1">
                <a:latin typeface="Livvic" panose="020B0604020202020204" charset="0"/>
              </a:rPr>
              <a:t>wujud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ilmu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kolonial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tetapi</a:t>
            </a:r>
            <a:r>
              <a:rPr lang="en-US" dirty="0">
                <a:latin typeface="Livvic" panose="020B0604020202020204" charset="0"/>
              </a:rPr>
              <a:t> Kerajaan </a:t>
            </a:r>
            <a:r>
              <a:rPr lang="en-US" dirty="0" err="1">
                <a:latin typeface="Livvic" panose="020B0604020202020204" charset="0"/>
              </a:rPr>
              <a:t>mula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mengarus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perdanakan</a:t>
            </a:r>
            <a:r>
              <a:rPr lang="en-US" dirty="0">
                <a:latin typeface="Livvic" panose="020B0604020202020204" charset="0"/>
              </a:rPr>
              <a:t> Islam </a:t>
            </a:r>
            <a:r>
              <a:rPr lang="en-US" dirty="0" err="1">
                <a:latin typeface="Livvic" panose="020B0604020202020204" charset="0"/>
              </a:rPr>
              <a:t>dalam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projek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modenisasi</a:t>
            </a:r>
            <a:r>
              <a:rPr lang="en-US" dirty="0">
                <a:latin typeface="Livvic" panose="020B0604020202020204" charset="0"/>
              </a:rPr>
              <a:t> negara.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Pembina negara </a:t>
            </a:r>
            <a:r>
              <a:rPr lang="en-US" dirty="0" err="1">
                <a:latin typeface="Livvic" panose="020B0604020202020204" charset="0"/>
              </a:rPr>
              <a:t>bangsa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kalangan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terbina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tetapi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kalangan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bukan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lebih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melihat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pembangunan</a:t>
            </a:r>
            <a:r>
              <a:rPr lang="en-US" dirty="0">
                <a:latin typeface="Livvic" panose="020B0604020202020204" charset="0"/>
              </a:rPr>
              <a:t> negara </a:t>
            </a:r>
            <a:r>
              <a:rPr lang="en-US" dirty="0" err="1">
                <a:latin typeface="Livvic" panose="020B0604020202020204" charset="0"/>
              </a:rPr>
              <a:t>tanpa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bangsa</a:t>
            </a:r>
            <a:r>
              <a:rPr lang="en-US" dirty="0">
                <a:latin typeface="Livvic" panose="020B060402020202020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8374809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32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0" name="Google Shape;8670;p32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1" name="Google Shape;8671;p32"/>
          <p:cNvSpPr txBox="1">
            <a:spLocks noGrp="1"/>
          </p:cNvSpPr>
          <p:nvPr>
            <p:ph type="title"/>
          </p:nvPr>
        </p:nvSpPr>
        <p:spPr>
          <a:xfrm>
            <a:off x="3584181" y="2671658"/>
            <a:ext cx="4780719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ES" sz="2600" dirty="0"/>
              <a:t>KONSEP PERADABAN</a:t>
            </a:r>
          </a:p>
        </p:txBody>
      </p:sp>
      <p:sp>
        <p:nvSpPr>
          <p:cNvPr id="8672" name="Google Shape;8672;p32"/>
          <p:cNvSpPr txBox="1">
            <a:spLocks noGrp="1"/>
          </p:cNvSpPr>
          <p:nvPr>
            <p:ph type="title" idx="2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dirty="0"/>
              <a:t>2.3</a:t>
            </a:r>
            <a:endParaRPr sz="10000" dirty="0"/>
          </a:p>
        </p:txBody>
      </p:sp>
      <p:sp>
        <p:nvSpPr>
          <p:cNvPr id="8673" name="Google Shape;8673;p32"/>
          <p:cNvSpPr txBox="1">
            <a:spLocks noGrp="1"/>
          </p:cNvSpPr>
          <p:nvPr>
            <p:ph type="subTitle" idx="1"/>
          </p:nvPr>
        </p:nvSpPr>
        <p:spPr>
          <a:xfrm>
            <a:off x="4572000" y="365509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sv-SE" dirty="0">
                <a:solidFill>
                  <a:schemeClr val="dk1"/>
                </a:solidFill>
              </a:rPr>
              <a:t>Berdasarkan susur masa Kolonialisme dan Pasca Kolonialisme.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sv-SE" dirty="0">
                <a:solidFill>
                  <a:schemeClr val="dk1"/>
                </a:solidFill>
              </a:rPr>
              <a:t>Timur dan Barat.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sv-SE" dirty="0">
                <a:solidFill>
                  <a:schemeClr val="dk1"/>
                </a:solidFill>
              </a:rPr>
              <a:t>Mengikut perspektif agama dan kepercayaan.</a:t>
            </a:r>
            <a:endParaRPr lang="sv-SE" dirty="0"/>
          </a:p>
        </p:txBody>
      </p:sp>
      <p:sp>
        <p:nvSpPr>
          <p:cNvPr id="8674" name="Google Shape;8674;p32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5" name="Google Shape;8675;p32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870366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6716515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2.3 (a)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Berdasarkan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susur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masa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Kolonialisme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Pasca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Kolonialisme</a:t>
            </a:r>
            <a:endParaRPr lang="en-MY" sz="1800" dirty="0">
              <a:solidFill>
                <a:srgbClr val="6D1111"/>
              </a:solidFill>
              <a:latin typeface="Merriweather" panose="020B060402020202020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58AB0DF-BBAF-4D98-86C6-AFCC87F8C4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13386" y="1231236"/>
            <a:ext cx="3349746" cy="3638836"/>
          </a:xfrm>
          <a:custGeom>
            <a:avLst/>
            <a:gdLst>
              <a:gd name="connsiteX0" fmla="*/ 65565 w 6313150"/>
              <a:gd name="connsiteY0" fmla="*/ 0 h 6857997"/>
              <a:gd name="connsiteX1" fmla="*/ 6313150 w 6313150"/>
              <a:gd name="connsiteY1" fmla="*/ 0 h 6857997"/>
              <a:gd name="connsiteX2" fmla="*/ 6313150 w 6313150"/>
              <a:gd name="connsiteY2" fmla="*/ 6857997 h 6857997"/>
              <a:gd name="connsiteX3" fmla="*/ 3293946 w 6313150"/>
              <a:gd name="connsiteY3" fmla="*/ 6857997 h 6857997"/>
              <a:gd name="connsiteX4" fmla="*/ 3235857 w 6313150"/>
              <a:gd name="connsiteY4" fmla="*/ 6823061 h 6857997"/>
              <a:gd name="connsiteX5" fmla="*/ 0 w 6313150"/>
              <a:gd name="connsiteY5" fmla="*/ 951803 h 6857997"/>
              <a:gd name="connsiteX6" fmla="*/ 31536 w 6313150"/>
              <a:gd name="connsiteY6" fmla="*/ 28577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DCA8463-B6A4-4A2D-A127-6AFED4F98C28}"/>
              </a:ext>
            </a:extLst>
          </p:cNvPr>
          <p:cNvSpPr txBox="1">
            <a:spLocks/>
          </p:cNvSpPr>
          <p:nvPr/>
        </p:nvSpPr>
        <p:spPr>
          <a:xfrm>
            <a:off x="280869" y="1531909"/>
            <a:ext cx="5136258" cy="3037490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err="1">
                <a:latin typeface="Livvic" panose="020B0604020202020204" charset="0"/>
              </a:rPr>
              <a:t>Materialisme</a:t>
            </a:r>
            <a:r>
              <a:rPr lang="en-US" sz="1600" dirty="0">
                <a:latin typeface="Livvic" panose="020B0604020202020204" charset="0"/>
              </a:rPr>
              <a:t>, </a:t>
            </a:r>
            <a:r>
              <a:rPr lang="en-US" sz="1600" dirty="0" err="1">
                <a:latin typeface="Livvic" panose="020B0604020202020204" charset="0"/>
              </a:rPr>
              <a:t>positivisme</a:t>
            </a:r>
            <a:r>
              <a:rPr lang="en-US" sz="1600" dirty="0">
                <a:latin typeface="Livvic" panose="020B0604020202020204" charset="0"/>
              </a:rPr>
              <a:t>, </a:t>
            </a:r>
            <a:r>
              <a:rPr lang="en-US" sz="1600" dirty="0" err="1">
                <a:latin typeface="Livvic" panose="020B0604020202020204" charset="0"/>
              </a:rPr>
              <a:t>individualisme</a:t>
            </a:r>
            <a:endParaRPr lang="en-US" sz="1600" dirty="0">
              <a:latin typeface="Livvic" panose="020B0604020202020204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600" dirty="0">
              <a:latin typeface="Livvic" panose="020B0604020202020204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err="1">
                <a:latin typeface="Livvic" panose="020B0604020202020204" charset="0"/>
              </a:rPr>
              <a:t>Konsep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peradaban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pasca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kolonial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berlapis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dengan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Melayu</a:t>
            </a:r>
            <a:r>
              <a:rPr lang="en-US" sz="1600" dirty="0">
                <a:latin typeface="Livvic" panose="020B0604020202020204" charset="0"/>
              </a:rPr>
              <a:t>-Islam, </a:t>
            </a:r>
            <a:r>
              <a:rPr lang="en-US" sz="1600" dirty="0" err="1">
                <a:latin typeface="Livvic" panose="020B0604020202020204" charset="0"/>
              </a:rPr>
              <a:t>pribumi</a:t>
            </a:r>
            <a:r>
              <a:rPr lang="en-US" sz="1600" dirty="0">
                <a:latin typeface="Livvic" panose="020B0604020202020204" charset="0"/>
              </a:rPr>
              <a:t>, </a:t>
            </a:r>
            <a:r>
              <a:rPr lang="en-US" sz="1600" dirty="0" err="1">
                <a:latin typeface="Livvic" panose="020B0604020202020204" charset="0"/>
              </a:rPr>
              <a:t>etnik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Cina</a:t>
            </a:r>
            <a:r>
              <a:rPr lang="en-US" sz="1600" dirty="0">
                <a:latin typeface="Livvic" panose="020B0604020202020204" charset="0"/>
              </a:rPr>
              <a:t> dan India Malaysia, </a:t>
            </a:r>
            <a:r>
              <a:rPr lang="en-US" sz="1600" dirty="0" err="1">
                <a:latin typeface="Livvic" panose="020B0604020202020204" charset="0"/>
              </a:rPr>
              <a:t>kacukan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perababan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sedunia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kontemporari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hingga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lahir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kerencaman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sosial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mengurus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i="1" dirty="0">
                <a:latin typeface="Livvic" panose="020B0604020202020204" charset="0"/>
              </a:rPr>
              <a:t>super-diversity</a:t>
            </a:r>
            <a:r>
              <a:rPr lang="en-US" sz="1600" dirty="0">
                <a:latin typeface="Livvic" panose="020B0604020202020204" charset="0"/>
              </a:rPr>
              <a:t> pada masa </a:t>
            </a:r>
            <a:r>
              <a:rPr lang="en-US" sz="1600" dirty="0" err="1">
                <a:latin typeface="Livvic" panose="020B0604020202020204" charset="0"/>
              </a:rPr>
              <a:t>ini</a:t>
            </a:r>
            <a:r>
              <a:rPr lang="en-US" sz="1600" dirty="0">
                <a:latin typeface="Livvic" panose="020B060402020202020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478188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0F59F41-C84C-446C-B4E7-CB0563AB6F5E}"/>
              </a:ext>
            </a:extLst>
          </p:cNvPr>
          <p:cNvSpPr/>
          <p:nvPr/>
        </p:nvSpPr>
        <p:spPr>
          <a:xfrm>
            <a:off x="592257" y="282373"/>
            <a:ext cx="8208818" cy="4578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Semasa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zaman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kolonial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berlaku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pemisahan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agama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dari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politik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 Islam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hilang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peradaban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pensyariatan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ilmu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agama. Sultan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pentadbiran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baginda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menguruskan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hal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ehwal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budaya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masyarakat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agama Islam. 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Selepas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era 1970-an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ilmu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kolonial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masih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wujud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tetapi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kerajaan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Malaysia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mula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mengarusperdanakan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Islam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dalam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projek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modenisasi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negara.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Menariknya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di Malaysia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hari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ini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adab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istiadat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tetap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berjalan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seiring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dengan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etika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Etika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dijadikan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sistem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nilai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dalam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situasi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formal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manakala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adab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masih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diteruskan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sebagai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sistem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nilai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masyarakat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terutama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dalam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situasi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kehidupan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harian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Etika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acuan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Malaysia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pasca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kolonial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merupakan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hasil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gabungan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adab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istiadat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masyarakat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kepelbagaian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di Tanah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Melayu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ini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namun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globalisasi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pembaratan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membawa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cabaran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kepada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sistem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nilai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tersebut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Justeru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suatu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perkara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yang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penting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selain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penerusan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amalan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adab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istiadat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etika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adalah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dari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sudut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penghayatannya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Etika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yang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sekadar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wujud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tanpa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penghayatan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mendalam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akan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membawa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kepada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masalah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yang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lebih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meruncing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mengancam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peradaban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MY" dirty="0" err="1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manusia</a:t>
            </a:r>
            <a:r>
              <a:rPr lang="en-MY" dirty="0"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MY" dirty="0">
              <a:effectLst/>
              <a:latin typeface="Livvic" panose="020B060402020202020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574758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6716515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2.3 (b)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Timur dan Barat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5EC9280-B54F-4A8C-ADB1-D1D45866D0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769" y="1269536"/>
            <a:ext cx="7527004" cy="38739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5E1BFB69-F1C0-49C8-BE03-87858F97B368}"/>
              </a:ext>
            </a:extLst>
          </p:cNvPr>
          <p:cNvSpPr/>
          <p:nvPr/>
        </p:nvSpPr>
        <p:spPr>
          <a:xfrm>
            <a:off x="284016" y="790054"/>
            <a:ext cx="628996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kacukan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dengan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rasional</a:t>
            </a:r>
            <a:r>
              <a:rPr lang="en-US" dirty="0">
                <a:latin typeface="Livvic" panose="020B0604020202020204" charset="0"/>
              </a:rPr>
              <a:t>-legal dan materialism </a:t>
            </a:r>
            <a:r>
              <a:rPr lang="en-US" dirty="0" err="1">
                <a:latin typeface="Livvic" panose="020B0604020202020204" charset="0"/>
              </a:rPr>
              <a:t>tersulam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nilai</a:t>
            </a:r>
            <a:r>
              <a:rPr lang="en-US" dirty="0">
                <a:latin typeface="Livvic" panose="020B060402020202020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620352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016" y="233382"/>
            <a:ext cx="7626929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2.3 (c)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Konsep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: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Perspektik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agama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kepercayaan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7442137-BD51-430C-82C7-C79E9586A6D0}"/>
              </a:ext>
            </a:extLst>
          </p:cNvPr>
          <p:cNvSpPr/>
          <p:nvPr/>
        </p:nvSpPr>
        <p:spPr>
          <a:xfrm>
            <a:off x="284016" y="806082"/>
            <a:ext cx="6159964" cy="326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 err="1">
                <a:latin typeface="Livvic" panose="020B0604020202020204" charset="0"/>
              </a:rPr>
              <a:t>Alam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Melayu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diwarnai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Kaum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Tua</a:t>
            </a:r>
            <a:r>
              <a:rPr lang="en-US" sz="1600" dirty="0">
                <a:latin typeface="Livvic" panose="020B0604020202020204" charset="0"/>
              </a:rPr>
              <a:t>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Livvic" panose="020B0604020202020204" charset="0"/>
              </a:rPr>
              <a:t>1930 </a:t>
            </a:r>
            <a:r>
              <a:rPr lang="en-US" sz="1600" dirty="0" err="1">
                <a:latin typeface="Livvic" panose="020B0604020202020204" charset="0"/>
              </a:rPr>
              <a:t>Pengaruh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Mesir</a:t>
            </a:r>
            <a:r>
              <a:rPr lang="en-US" sz="1600" dirty="0">
                <a:latin typeface="Livvic" panose="020B0604020202020204" charset="0"/>
              </a:rPr>
              <a:t> dan </a:t>
            </a:r>
            <a:r>
              <a:rPr lang="en-US" sz="1600" dirty="0" err="1">
                <a:latin typeface="Livvic" panose="020B0604020202020204" charset="0"/>
              </a:rPr>
              <a:t>Turki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mendorong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pergerakan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Kaum</a:t>
            </a:r>
            <a:r>
              <a:rPr lang="en-US" sz="1600" dirty="0">
                <a:latin typeface="Livvic" panose="020B0604020202020204" charset="0"/>
              </a:rPr>
              <a:t> Muda </a:t>
            </a:r>
            <a:r>
              <a:rPr lang="en-US" sz="1600" dirty="0" err="1">
                <a:latin typeface="Livvic" panose="020B0604020202020204" charset="0"/>
              </a:rPr>
              <a:t>terutama</a:t>
            </a:r>
            <a:r>
              <a:rPr lang="en-US" sz="1600" dirty="0">
                <a:latin typeface="Livvic" panose="020B0604020202020204" charset="0"/>
              </a:rPr>
              <a:t> di Penang, Singapura, Sumatera Barat.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Livvic" panose="020B0604020202020204" charset="0"/>
              </a:rPr>
              <a:t>1970 </a:t>
            </a:r>
            <a:r>
              <a:rPr lang="en-US" sz="1600" dirty="0" err="1">
                <a:latin typeface="Livvic" panose="020B0604020202020204" charset="0"/>
              </a:rPr>
              <a:t>Kebangkitan</a:t>
            </a:r>
            <a:r>
              <a:rPr lang="en-US" sz="1600" dirty="0">
                <a:latin typeface="Livvic" panose="020B0604020202020204" charset="0"/>
              </a:rPr>
              <a:t> Islam </a:t>
            </a:r>
            <a:r>
              <a:rPr lang="en-US" sz="1600" dirty="0" err="1">
                <a:latin typeface="Livvic" panose="020B0604020202020204" charset="0"/>
              </a:rPr>
              <a:t>dari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pelajar</a:t>
            </a:r>
            <a:r>
              <a:rPr lang="en-US" sz="1600" dirty="0">
                <a:latin typeface="Livvic" panose="020B0604020202020204" charset="0"/>
              </a:rPr>
              <a:t> Malaysia di UK dan USA, </a:t>
            </a:r>
            <a:r>
              <a:rPr lang="en-US" sz="1600" dirty="0" err="1">
                <a:latin typeface="Livvic" panose="020B0604020202020204" charset="0"/>
              </a:rPr>
              <a:t>Revolusi</a:t>
            </a:r>
            <a:r>
              <a:rPr lang="en-US" sz="1600" dirty="0">
                <a:latin typeface="Livvic" panose="020B0604020202020204" charset="0"/>
              </a:rPr>
              <a:t> Iran dan </a:t>
            </a:r>
            <a:r>
              <a:rPr lang="en-US" sz="1600" dirty="0" err="1">
                <a:latin typeface="Livvic" panose="020B0604020202020204" charset="0"/>
              </a:rPr>
              <a:t>Pergerakan</a:t>
            </a:r>
            <a:r>
              <a:rPr lang="en-US" sz="1600" dirty="0">
                <a:latin typeface="Livvic" panose="020B0604020202020204" charset="0"/>
              </a:rPr>
              <a:t> Agama </a:t>
            </a:r>
            <a:r>
              <a:rPr lang="en-US" sz="1600" dirty="0" err="1">
                <a:latin typeface="Livvic" panose="020B0604020202020204" charset="0"/>
              </a:rPr>
              <a:t>berakar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umbi</a:t>
            </a:r>
            <a:r>
              <a:rPr lang="en-US" sz="1600" dirty="0">
                <a:latin typeface="Livvic" panose="020B0604020202020204" charset="0"/>
              </a:rPr>
              <a:t> di Tanah </a:t>
            </a:r>
            <a:r>
              <a:rPr lang="en-US" sz="1600" dirty="0" err="1">
                <a:latin typeface="Livvic" panose="020B0604020202020204" charset="0"/>
              </a:rPr>
              <a:t>Melayu</a:t>
            </a:r>
            <a:r>
              <a:rPr lang="en-US" sz="1600" dirty="0">
                <a:latin typeface="Livvic" panose="020B0604020202020204" charset="0"/>
              </a:rPr>
              <a:t> ABIM, Al </a:t>
            </a:r>
            <a:r>
              <a:rPr lang="en-US" sz="1600" dirty="0" err="1">
                <a:latin typeface="Livvic" panose="020B0604020202020204" charset="0"/>
              </a:rPr>
              <a:t>Arqam</a:t>
            </a:r>
            <a:r>
              <a:rPr lang="en-US" sz="1600" dirty="0">
                <a:latin typeface="Livvic" panose="020B0604020202020204" charset="0"/>
              </a:rPr>
              <a:t>, PAS-Iran, Jemaah Islam-</a:t>
            </a:r>
            <a:r>
              <a:rPr lang="en-US" sz="1600" dirty="0" err="1">
                <a:latin typeface="Livvic" panose="020B0604020202020204" charset="0"/>
              </a:rPr>
              <a:t>Kaum</a:t>
            </a:r>
            <a:r>
              <a:rPr lang="en-US" sz="1600" dirty="0">
                <a:latin typeface="Livvic" panose="020B0604020202020204" charset="0"/>
              </a:rPr>
              <a:t> </a:t>
            </a:r>
            <a:r>
              <a:rPr lang="en-US" sz="1600" dirty="0" err="1">
                <a:latin typeface="Livvic" panose="020B0604020202020204" charset="0"/>
              </a:rPr>
              <a:t>Tua</a:t>
            </a:r>
            <a:r>
              <a:rPr lang="en-US" sz="1600" dirty="0">
                <a:latin typeface="Livvic" panose="020B0604020202020204" charset="0"/>
              </a:rPr>
              <a:t>, Jemaah Islam Malaysia, </a:t>
            </a:r>
            <a:r>
              <a:rPr lang="en-US" sz="1600" dirty="0" err="1">
                <a:latin typeface="Livvic" panose="020B0604020202020204" charset="0"/>
              </a:rPr>
              <a:t>Tabligh</a:t>
            </a:r>
            <a:r>
              <a:rPr lang="en-US" sz="1600" dirty="0">
                <a:latin typeface="Livvic" panose="020B0604020202020204" charset="0"/>
              </a:rPr>
              <a:t>-India.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 err="1">
                <a:latin typeface="Livvic" panose="020B0604020202020204" charset="0"/>
              </a:rPr>
              <a:t>Cina</a:t>
            </a:r>
            <a:r>
              <a:rPr lang="en-US" sz="1600" dirty="0">
                <a:latin typeface="Livvic" panose="020B0604020202020204" charset="0"/>
              </a:rPr>
              <a:t>: Buddha Taiwan.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Livvic" panose="020B0604020202020204" charset="0"/>
              </a:rPr>
              <a:t>India: Hindu, Tamil Naidu.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Livvic" panose="020B0604020202020204" charset="0"/>
              </a:rPr>
              <a:t>Kristian: Evangelist USA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Livvic" panose="020B0604020202020204" charset="0"/>
              </a:rPr>
              <a:t>Agama </a:t>
            </a:r>
            <a:r>
              <a:rPr lang="en-US" sz="1600" dirty="0" err="1">
                <a:latin typeface="Livvic" panose="020B0604020202020204" charset="0"/>
              </a:rPr>
              <a:t>Tradisi</a:t>
            </a:r>
            <a:r>
              <a:rPr lang="en-US" sz="1600" dirty="0">
                <a:latin typeface="Livvic" panose="020B0604020202020204" charset="0"/>
              </a:rPr>
              <a:t>.</a:t>
            </a:r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DA9945C4-E755-44CB-AA00-E7AC5A76CF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0226" y="2563532"/>
            <a:ext cx="1712466" cy="25687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 descr="A close up of a sign&#10;&#10;Description automatically generated">
            <a:extLst>
              <a:ext uri="{FF2B5EF4-FFF2-40B4-BE49-F238E27FC236}">
                <a16:creationId xmlns:a16="http://schemas.microsoft.com/office/drawing/2014/main" id="{ADB3242C-65D0-4E23-A083-412A05B6C2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86600" y="973792"/>
            <a:ext cx="1864564" cy="27933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823303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2E6A7F-C3B2-4793-8FAF-1E762F8D26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KESIMPULAN</a:t>
            </a:r>
            <a:endParaRPr lang="en-MY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2719890-6FAA-4BCD-A2A2-3385CBA847F1}"/>
              </a:ext>
            </a:extLst>
          </p:cNvPr>
          <p:cNvSpPr/>
          <p:nvPr/>
        </p:nvSpPr>
        <p:spPr>
          <a:xfrm>
            <a:off x="2133600" y="1575152"/>
            <a:ext cx="537556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dirty="0" err="1">
                <a:latin typeface="Livvic" panose="020B0604020202020204" charset="0"/>
              </a:rPr>
              <a:t>Pertemuan</a:t>
            </a:r>
            <a:r>
              <a:rPr lang="en-US" sz="1800" dirty="0">
                <a:latin typeface="Livvic" panose="020B0604020202020204" charset="0"/>
              </a:rPr>
              <a:t> dan </a:t>
            </a:r>
            <a:r>
              <a:rPr lang="en-US" sz="1800" dirty="0" err="1">
                <a:latin typeface="Livvic" panose="020B0604020202020204" charset="0"/>
              </a:rPr>
              <a:t>pergaulan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peradaban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majmuk</a:t>
            </a:r>
            <a:r>
              <a:rPr lang="en-US" sz="1800" dirty="0">
                <a:latin typeface="Livvic" panose="020B0604020202020204" charset="0"/>
              </a:rPr>
              <a:t> di </a:t>
            </a:r>
            <a:r>
              <a:rPr lang="en-US" sz="1800" dirty="0" err="1">
                <a:latin typeface="Livvic" panose="020B0604020202020204" charset="0"/>
              </a:rPr>
              <a:t>Alam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Melayu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telah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membina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etika</a:t>
            </a:r>
            <a:r>
              <a:rPr lang="en-US" sz="1800" dirty="0">
                <a:latin typeface="Livvic" panose="020B0604020202020204" charset="0"/>
              </a:rPr>
              <a:t> dan </a:t>
            </a:r>
            <a:r>
              <a:rPr lang="en-US" sz="1800" dirty="0" err="1">
                <a:latin typeface="Livvic" panose="020B0604020202020204" charset="0"/>
              </a:rPr>
              <a:t>peradaban</a:t>
            </a:r>
            <a:r>
              <a:rPr lang="en-US" sz="1800" dirty="0">
                <a:latin typeface="Livvic" panose="020B0604020202020204" charset="0"/>
              </a:rPr>
              <a:t> Malaysia </a:t>
            </a:r>
            <a:r>
              <a:rPr lang="en-US" sz="1800" dirty="0" err="1">
                <a:latin typeface="Livvic" panose="020B0604020202020204" charset="0"/>
              </a:rPr>
              <a:t>berteraskan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nilai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disulami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dengan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rasional</a:t>
            </a:r>
            <a:r>
              <a:rPr lang="en-US" sz="1800" dirty="0">
                <a:latin typeface="Livvic" panose="020B0604020202020204" charset="0"/>
              </a:rPr>
              <a:t>-legal dan materialism </a:t>
            </a:r>
            <a:r>
              <a:rPr lang="en-US" sz="1800" dirty="0" err="1">
                <a:latin typeface="Livvic" panose="020B0604020202020204" charset="0"/>
              </a:rPr>
              <a:t>sedunia</a:t>
            </a:r>
            <a:r>
              <a:rPr lang="en-US" sz="1800" dirty="0">
                <a:latin typeface="Livvic" panose="020B060402020202020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0377136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1" name="Google Shape;8511;p31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8512" name="Google Shape;8512;p3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0" name="Google Shape;8580;p31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8581" name="Google Shape;8581;p3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9" name="Google Shape;8649;p31"/>
          <p:cNvSpPr txBox="1">
            <a:spLocks noGrp="1"/>
          </p:cNvSpPr>
          <p:nvPr>
            <p:ph type="title"/>
          </p:nvPr>
        </p:nvSpPr>
        <p:spPr>
          <a:xfrm>
            <a:off x="713225" y="2164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Kandungan Topik 2</a:t>
            </a:r>
            <a:endParaRPr dirty="0"/>
          </a:p>
        </p:txBody>
      </p:sp>
      <p:sp>
        <p:nvSpPr>
          <p:cNvPr id="8650" name="Google Shape;8650;p31"/>
          <p:cNvSpPr txBox="1">
            <a:spLocks noGrp="1"/>
          </p:cNvSpPr>
          <p:nvPr>
            <p:ph type="subTitle" idx="1"/>
          </p:nvPr>
        </p:nvSpPr>
        <p:spPr>
          <a:xfrm>
            <a:off x="713212" y="1191771"/>
            <a:ext cx="4651363" cy="50916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>
                <a:solidFill>
                  <a:schemeClr val="dk1"/>
                </a:solidFill>
              </a:rPr>
              <a:t>PERGERAKAN IDEA DAN AMALAN ETIKA DAN   PERADABAN DUNIA</a:t>
            </a:r>
            <a:endParaRPr lang="es-ES" sz="1400" dirty="0"/>
          </a:p>
        </p:txBody>
      </p:sp>
      <p:sp>
        <p:nvSpPr>
          <p:cNvPr id="8651" name="Google Shape;8651;p31"/>
          <p:cNvSpPr txBox="1">
            <a:spLocks noGrp="1"/>
          </p:cNvSpPr>
          <p:nvPr>
            <p:ph type="title" idx="2"/>
          </p:nvPr>
        </p:nvSpPr>
        <p:spPr>
          <a:xfrm>
            <a:off x="713213" y="8373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2.1</a:t>
            </a:r>
            <a:endParaRPr dirty="0"/>
          </a:p>
        </p:txBody>
      </p:sp>
      <p:sp>
        <p:nvSpPr>
          <p:cNvPr id="8652" name="Google Shape;8652;p31"/>
          <p:cNvSpPr txBox="1">
            <a:spLocks noGrp="1"/>
          </p:cNvSpPr>
          <p:nvPr>
            <p:ph type="subTitle" idx="3"/>
          </p:nvPr>
        </p:nvSpPr>
        <p:spPr>
          <a:xfrm>
            <a:off x="713212" y="1610709"/>
            <a:ext cx="4651362" cy="3939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100" dirty="0" err="1">
                <a:solidFill>
                  <a:schemeClr val="dk1"/>
                </a:solidFill>
              </a:rPr>
              <a:t>Merangkumi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pengaruh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peradaban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dari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wi</a:t>
            </a:r>
            <a:r>
              <a:rPr lang="en" sz="1100" dirty="0">
                <a:solidFill>
                  <a:schemeClr val="dk1"/>
                </a:solidFill>
              </a:rPr>
              <a:t>layah alam Melayu dan luar wilayah alam Melayu</a:t>
            </a:r>
            <a:endParaRPr sz="1100" dirty="0">
              <a:solidFill>
                <a:schemeClr val="accent4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100" dirty="0"/>
          </a:p>
        </p:txBody>
      </p:sp>
      <p:sp>
        <p:nvSpPr>
          <p:cNvPr id="8656" name="Google Shape;8656;p31"/>
          <p:cNvSpPr txBox="1">
            <a:spLocks noGrp="1"/>
          </p:cNvSpPr>
          <p:nvPr>
            <p:ph type="subTitle" idx="7"/>
          </p:nvPr>
        </p:nvSpPr>
        <p:spPr>
          <a:xfrm>
            <a:off x="712105" y="2519963"/>
            <a:ext cx="42066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MY" sz="1400" dirty="0">
                <a:solidFill>
                  <a:schemeClr val="dk1"/>
                </a:solidFill>
              </a:rPr>
              <a:t>KONSEP ETIKA </a:t>
            </a:r>
            <a:endParaRPr lang="en-MY" sz="1400" dirty="0"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400" dirty="0"/>
          </a:p>
        </p:txBody>
      </p:sp>
      <p:sp>
        <p:nvSpPr>
          <p:cNvPr id="8657" name="Google Shape;8657;p31"/>
          <p:cNvSpPr txBox="1">
            <a:spLocks noGrp="1"/>
          </p:cNvSpPr>
          <p:nvPr>
            <p:ph type="title" idx="8"/>
          </p:nvPr>
        </p:nvSpPr>
        <p:spPr>
          <a:xfrm>
            <a:off x="713213" y="216995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2.2</a:t>
            </a:r>
            <a:endParaRPr dirty="0"/>
          </a:p>
        </p:txBody>
      </p:sp>
      <p:sp>
        <p:nvSpPr>
          <p:cNvPr id="8658" name="Google Shape;8658;p31"/>
          <p:cNvSpPr txBox="1">
            <a:spLocks noGrp="1"/>
          </p:cNvSpPr>
          <p:nvPr>
            <p:ph type="subTitle" idx="9"/>
          </p:nvPr>
        </p:nvSpPr>
        <p:spPr>
          <a:xfrm>
            <a:off x="714486" y="2748727"/>
            <a:ext cx="5034950" cy="7869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28600" lvl="0" indent="-228600">
              <a:buFont typeface="+mj-lt"/>
              <a:buAutoNum type="alphaLcParenR"/>
            </a:pPr>
            <a:r>
              <a:rPr lang="en" sz="1100" dirty="0">
                <a:solidFill>
                  <a:schemeClr val="dk1"/>
                </a:solidFill>
              </a:rPr>
              <a:t>Mengikut konteks </a:t>
            </a:r>
            <a:r>
              <a:rPr lang="en-MY" sz="1100" dirty="0" err="1">
                <a:solidFill>
                  <a:schemeClr val="dk1"/>
                </a:solidFill>
              </a:rPr>
              <a:t>sejarah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pemikiran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Eropah</a:t>
            </a:r>
            <a:r>
              <a:rPr lang="en-MY" sz="1100" dirty="0">
                <a:solidFill>
                  <a:schemeClr val="dk1"/>
                </a:solidFill>
              </a:rPr>
              <a:t>, </a:t>
            </a:r>
            <a:r>
              <a:rPr lang="en-MY" sz="1100" dirty="0" err="1">
                <a:solidFill>
                  <a:schemeClr val="dk1"/>
                </a:solidFill>
              </a:rPr>
              <a:t>daripada</a:t>
            </a:r>
            <a:r>
              <a:rPr lang="en-MY" sz="1100" dirty="0">
                <a:solidFill>
                  <a:schemeClr val="dk1"/>
                </a:solidFill>
              </a:rPr>
              <a:t> zaman </a:t>
            </a:r>
            <a:r>
              <a:rPr lang="en-MY" sz="1100" dirty="0" err="1">
                <a:solidFill>
                  <a:schemeClr val="dk1"/>
                </a:solidFill>
              </a:rPr>
              <a:t>sebelum</a:t>
            </a:r>
            <a:r>
              <a:rPr lang="en-MY" sz="1100" dirty="0">
                <a:solidFill>
                  <a:schemeClr val="dk1"/>
                </a:solidFill>
              </a:rPr>
              <a:t>, </a:t>
            </a:r>
            <a:r>
              <a:rPr lang="en-MY" sz="1100" dirty="0" err="1">
                <a:solidFill>
                  <a:schemeClr val="dk1"/>
                </a:solidFill>
              </a:rPr>
              <a:t>semasa</a:t>
            </a:r>
            <a:r>
              <a:rPr lang="en-MY" sz="1100" dirty="0">
                <a:solidFill>
                  <a:schemeClr val="dk1"/>
                </a:solidFill>
              </a:rPr>
              <a:t> dan </a:t>
            </a:r>
            <a:r>
              <a:rPr lang="en-MY" sz="1100" dirty="0" err="1">
                <a:solidFill>
                  <a:schemeClr val="dk1"/>
                </a:solidFill>
              </a:rPr>
              <a:t>selepas</a:t>
            </a:r>
            <a:r>
              <a:rPr lang="en-MY" sz="1100" dirty="0">
                <a:solidFill>
                  <a:schemeClr val="dk1"/>
                </a:solidFill>
              </a:rPr>
              <a:t> Enlightenment. </a:t>
            </a:r>
          </a:p>
          <a:p>
            <a:pPr marL="228600" lvl="0" indent="-228600">
              <a:buFont typeface="+mj-lt"/>
              <a:buAutoNum type="alphaLcParenR"/>
            </a:pPr>
            <a:r>
              <a:rPr lang="en-MY" sz="1100" dirty="0" err="1">
                <a:solidFill>
                  <a:schemeClr val="dk1"/>
                </a:solidFill>
              </a:rPr>
              <a:t>Mengikut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perspektif</a:t>
            </a:r>
            <a:r>
              <a:rPr lang="en-MY" sz="1100" dirty="0">
                <a:solidFill>
                  <a:schemeClr val="dk1"/>
                </a:solidFill>
              </a:rPr>
              <a:t> agama dan </a:t>
            </a:r>
            <a:r>
              <a:rPr lang="en-MY" sz="1100" dirty="0" err="1">
                <a:solidFill>
                  <a:schemeClr val="dk1"/>
                </a:solidFill>
              </a:rPr>
              <a:t>kepercayaan</a:t>
            </a:r>
            <a:r>
              <a:rPr lang="en-MY" sz="1100" dirty="0">
                <a:solidFill>
                  <a:schemeClr val="dk1"/>
                </a:solidFill>
              </a:rPr>
              <a:t>. </a:t>
            </a:r>
          </a:p>
          <a:p>
            <a:pPr marL="228600" lvl="0" indent="-228600">
              <a:buFont typeface="+mj-lt"/>
              <a:buAutoNum type="alphaLcParenR"/>
            </a:pPr>
            <a:r>
              <a:rPr lang="en-MY" sz="1100" dirty="0" err="1">
                <a:solidFill>
                  <a:schemeClr val="dk1"/>
                </a:solidFill>
              </a:rPr>
              <a:t>Berdasarkan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susur</a:t>
            </a:r>
            <a:r>
              <a:rPr lang="en-MY" sz="1100" dirty="0">
                <a:solidFill>
                  <a:schemeClr val="dk1"/>
                </a:solidFill>
              </a:rPr>
              <a:t> masa </a:t>
            </a:r>
            <a:r>
              <a:rPr lang="en-MY" sz="1100" dirty="0" err="1">
                <a:solidFill>
                  <a:schemeClr val="dk1"/>
                </a:solidFill>
              </a:rPr>
              <a:t>Kolonialisme</a:t>
            </a:r>
            <a:r>
              <a:rPr lang="en-MY" sz="1100" dirty="0">
                <a:solidFill>
                  <a:schemeClr val="dk1"/>
                </a:solidFill>
              </a:rPr>
              <a:t> dan </a:t>
            </a:r>
            <a:r>
              <a:rPr lang="en-MY" sz="1100" dirty="0" err="1">
                <a:solidFill>
                  <a:schemeClr val="dk1"/>
                </a:solidFill>
              </a:rPr>
              <a:t>Pasca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Kolonialisme</a:t>
            </a:r>
            <a:r>
              <a:rPr lang="en-MY" sz="1100" dirty="0">
                <a:solidFill>
                  <a:schemeClr val="dk1"/>
                </a:solidFill>
              </a:rPr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accent4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 dirty="0"/>
          </a:p>
        </p:txBody>
      </p:sp>
      <p:sp>
        <p:nvSpPr>
          <p:cNvPr id="8659" name="Google Shape;8659;p31"/>
          <p:cNvSpPr txBox="1">
            <a:spLocks noGrp="1"/>
          </p:cNvSpPr>
          <p:nvPr>
            <p:ph type="subTitle" idx="13"/>
          </p:nvPr>
        </p:nvSpPr>
        <p:spPr>
          <a:xfrm>
            <a:off x="710312" y="3938572"/>
            <a:ext cx="24687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MY" sz="1400" dirty="0">
                <a:solidFill>
                  <a:schemeClr val="dk1"/>
                </a:solidFill>
              </a:rPr>
              <a:t>KONSEP PERADABAN</a:t>
            </a:r>
            <a:endParaRPr lang="en-MY" sz="1400" dirty="0"/>
          </a:p>
        </p:txBody>
      </p:sp>
      <p:sp>
        <p:nvSpPr>
          <p:cNvPr id="8661" name="Google Shape;8661;p31"/>
          <p:cNvSpPr txBox="1">
            <a:spLocks noGrp="1"/>
          </p:cNvSpPr>
          <p:nvPr>
            <p:ph type="subTitle" idx="15"/>
          </p:nvPr>
        </p:nvSpPr>
        <p:spPr>
          <a:xfrm>
            <a:off x="713212" y="4143307"/>
            <a:ext cx="4739815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28600" lvl="0" indent="-228600">
              <a:buFont typeface="+mj-lt"/>
              <a:buAutoNum type="alphaLcParenR"/>
            </a:pPr>
            <a:r>
              <a:rPr lang="en-MY" sz="1100" dirty="0" err="1">
                <a:solidFill>
                  <a:schemeClr val="dk1"/>
                </a:solidFill>
              </a:rPr>
              <a:t>Berdasarkan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susur</a:t>
            </a:r>
            <a:r>
              <a:rPr lang="en-MY" sz="1100" dirty="0">
                <a:solidFill>
                  <a:schemeClr val="dk1"/>
                </a:solidFill>
              </a:rPr>
              <a:t> masa </a:t>
            </a:r>
            <a:r>
              <a:rPr lang="en-MY" sz="1100" dirty="0" err="1">
                <a:solidFill>
                  <a:schemeClr val="dk1"/>
                </a:solidFill>
              </a:rPr>
              <a:t>Kolonialisme</a:t>
            </a:r>
            <a:r>
              <a:rPr lang="en-MY" sz="1100" dirty="0">
                <a:solidFill>
                  <a:schemeClr val="dk1"/>
                </a:solidFill>
              </a:rPr>
              <a:t> dan </a:t>
            </a:r>
            <a:r>
              <a:rPr lang="en-MY" sz="1100" dirty="0" err="1">
                <a:solidFill>
                  <a:schemeClr val="dk1"/>
                </a:solidFill>
              </a:rPr>
              <a:t>Pasca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Kolonialisme</a:t>
            </a:r>
            <a:r>
              <a:rPr lang="en-MY" sz="1100" dirty="0">
                <a:solidFill>
                  <a:schemeClr val="dk1"/>
                </a:solidFill>
              </a:rPr>
              <a:t>.</a:t>
            </a:r>
          </a:p>
          <a:p>
            <a:pPr marL="228600" lvl="0" indent="-228600">
              <a:buFont typeface="+mj-lt"/>
              <a:buAutoNum type="alphaLcParenR"/>
            </a:pPr>
            <a:r>
              <a:rPr lang="en-MY" sz="1100" dirty="0">
                <a:solidFill>
                  <a:schemeClr val="dk1"/>
                </a:solidFill>
              </a:rPr>
              <a:t>Timur dan Barat.</a:t>
            </a:r>
          </a:p>
          <a:p>
            <a:pPr marL="228600" lvl="0" indent="-228600">
              <a:buFont typeface="+mj-lt"/>
              <a:buAutoNum type="alphaLcParenR"/>
            </a:pPr>
            <a:r>
              <a:rPr lang="en-MY" sz="1100" dirty="0" err="1">
                <a:solidFill>
                  <a:schemeClr val="dk1"/>
                </a:solidFill>
              </a:rPr>
              <a:t>Mengikut</a:t>
            </a:r>
            <a:r>
              <a:rPr lang="en-MY" sz="1100" dirty="0">
                <a:solidFill>
                  <a:schemeClr val="dk1"/>
                </a:solidFill>
              </a:rPr>
              <a:t> </a:t>
            </a:r>
            <a:r>
              <a:rPr lang="en-MY" sz="1100" dirty="0" err="1">
                <a:solidFill>
                  <a:schemeClr val="dk1"/>
                </a:solidFill>
              </a:rPr>
              <a:t>perspektif</a:t>
            </a:r>
            <a:r>
              <a:rPr lang="en-MY" sz="1100" dirty="0">
                <a:solidFill>
                  <a:schemeClr val="dk1"/>
                </a:solidFill>
              </a:rPr>
              <a:t> agama dan </a:t>
            </a:r>
            <a:r>
              <a:rPr lang="en-MY" sz="1100" dirty="0" err="1">
                <a:solidFill>
                  <a:schemeClr val="dk1"/>
                </a:solidFill>
              </a:rPr>
              <a:t>kepercayaan</a:t>
            </a:r>
            <a:r>
              <a:rPr lang="en-MY" sz="1100" dirty="0">
                <a:solidFill>
                  <a:schemeClr val="dk1"/>
                </a:solidFill>
              </a:rPr>
              <a:t>.</a:t>
            </a:r>
            <a:endParaRPr dirty="0"/>
          </a:p>
        </p:txBody>
      </p:sp>
      <p:sp>
        <p:nvSpPr>
          <p:cNvPr id="165" name="Subtitle 8">
            <a:extLst>
              <a:ext uri="{FF2B5EF4-FFF2-40B4-BE49-F238E27FC236}">
                <a16:creationId xmlns:a16="http://schemas.microsoft.com/office/drawing/2014/main" id="{0B6AB346-1811-4443-8B0C-2C7AA5044D88}"/>
              </a:ext>
            </a:extLst>
          </p:cNvPr>
          <p:cNvSpPr txBox="1">
            <a:spLocks/>
          </p:cNvSpPr>
          <p:nvPr/>
        </p:nvSpPr>
        <p:spPr>
          <a:xfrm>
            <a:off x="719765" y="4001301"/>
            <a:ext cx="2196000" cy="266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MY" dirty="0"/>
          </a:p>
        </p:txBody>
      </p:sp>
      <p:sp>
        <p:nvSpPr>
          <p:cNvPr id="166" name="Google Shape;8657;p31">
            <a:extLst>
              <a:ext uri="{FF2B5EF4-FFF2-40B4-BE49-F238E27FC236}">
                <a16:creationId xmlns:a16="http://schemas.microsoft.com/office/drawing/2014/main" id="{0E1EE8C0-815C-4AEC-A155-A99AA969B9FB}"/>
              </a:ext>
            </a:extLst>
          </p:cNvPr>
          <p:cNvSpPr txBox="1">
            <a:spLocks/>
          </p:cNvSpPr>
          <p:nvPr/>
        </p:nvSpPr>
        <p:spPr>
          <a:xfrm>
            <a:off x="705590" y="3591003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accen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Merriweather"/>
              <a:buNone/>
              <a:defRPr sz="2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" dirty="0"/>
              <a:t>2.3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p3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dirty="0">
                <a:latin typeface="Merriweather" panose="020B0604020202020204" charset="0"/>
              </a:rPr>
              <a:t>RUJUKAN</a:t>
            </a:r>
            <a:endParaRPr dirty="0">
              <a:latin typeface="Merriweather" panose="020B0604020202020204" charset="0"/>
            </a:endParaRPr>
          </a:p>
        </p:txBody>
      </p:sp>
      <p:sp>
        <p:nvSpPr>
          <p:cNvPr id="10844" name="Google Shape;10844;p38"/>
          <p:cNvSpPr txBox="1">
            <a:spLocks noGrp="1"/>
          </p:cNvSpPr>
          <p:nvPr>
            <p:ph type="body" idx="1"/>
          </p:nvPr>
        </p:nvSpPr>
        <p:spPr>
          <a:xfrm>
            <a:off x="713224" y="1163275"/>
            <a:ext cx="8047317" cy="343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Abdul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Latiff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Abu Bakar.2012.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Jati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Diri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Patriotisme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Teras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Peradaban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Malaysia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Siri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Penyelidikan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Penerbitan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Institut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Peradaban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UPSI.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Bangungan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Persatuan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Penulis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Nasional Malaysia.</a:t>
            </a:r>
            <a:endParaRPr sz="1200" dirty="0">
              <a:latin typeface="Livvic" panose="020B0604020202020204" charset="0"/>
            </a:endParaRPr>
          </a:p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Muhammad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Yusoff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Hashim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1989.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Kesultanan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Melaka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Kuala Lumpur: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Dewan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Bahasa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Pustaka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m/s 1-20.</a:t>
            </a:r>
            <a:endParaRPr sz="1200" dirty="0">
              <a:latin typeface="Livvic" panose="020B0604020202020204" charset="0"/>
              <a:ea typeface="Gill Sans"/>
              <a:cs typeface="Gill Sans"/>
              <a:sym typeface="Gill Sans"/>
            </a:endParaRPr>
          </a:p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Najjah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Najwa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Abd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Razak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&amp; Wan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Norhasniah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Haji Wan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Husin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2011.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Hubungan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Sosial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antara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komuniti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dengan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komuniti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bukan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mengikut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perspektif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peradaban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: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Satu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pengenalan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Jurnal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Pengajian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22:205- 233.</a:t>
            </a:r>
            <a:endParaRPr sz="1200" dirty="0">
              <a:latin typeface="Livvic" panose="020B0604020202020204" charset="0"/>
            </a:endParaRPr>
          </a:p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Senu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Abdul Rahman. 2002.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Revolusi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Mental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Utusan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Publications &amp; Distributors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Sdn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Bhd. m/s 1-3.</a:t>
            </a:r>
            <a:endParaRPr sz="1200" dirty="0">
              <a:latin typeface="Livvic" panose="020B0604020202020204" charset="0"/>
            </a:endParaRPr>
          </a:p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Wan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Norhasniah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Wan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Husin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2012.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Peradaban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dan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Perkauman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di Malaysia: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Hubungan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Etnik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i="1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Melayu-Cina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.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Kuala Lumpur: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Penerbit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</a:t>
            </a: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Universiti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 Malaya.</a:t>
            </a:r>
            <a:endParaRPr sz="1200" dirty="0">
              <a:latin typeface="Livvic" panose="020B0604020202020204" charset="0"/>
            </a:endParaRPr>
          </a:p>
          <a:p>
            <a:pPr marL="457200" lvl="0" indent="-3175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200" dirty="0" err="1">
                <a:latin typeface="Livvic" panose="020B0604020202020204" charset="0"/>
                <a:ea typeface="Gill Sans"/>
                <a:cs typeface="Gill Sans"/>
                <a:sym typeface="Gill Sans"/>
              </a:rPr>
              <a:t>Winstedt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, R.O. 1961. </a:t>
            </a:r>
            <a:r>
              <a:rPr lang="en-US" sz="1200" i="1" dirty="0">
                <a:latin typeface="Livvic" panose="020B0604020202020204" charset="0"/>
                <a:ea typeface="Gill Sans"/>
                <a:cs typeface="Gill Sans"/>
                <a:sym typeface="Gill Sans"/>
              </a:rPr>
              <a:t>The Malays: A Cultural History</a:t>
            </a:r>
            <a:r>
              <a:rPr lang="en-US" sz="1200" dirty="0">
                <a:latin typeface="Livvic" panose="020B0604020202020204" charset="0"/>
                <a:ea typeface="Gill Sans"/>
                <a:cs typeface="Gill Sans"/>
                <a:sym typeface="Gill Sans"/>
              </a:rPr>
              <a:t>. London: Routledge &amp; Kegan Paul. m/s 2-6.</a:t>
            </a:r>
            <a:endParaRPr sz="1200" dirty="0">
              <a:latin typeface="Livvic" panose="020B0604020202020204" charset="0"/>
              <a:ea typeface="Gill Sans"/>
              <a:cs typeface="Gill Sans"/>
              <a:sym typeface="Gill Sans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400"/>
              <a:buNone/>
            </a:pPr>
            <a:endParaRPr b="1" dirty="0">
              <a:solidFill>
                <a:schemeClr val="dk2"/>
              </a:solidFill>
              <a:latin typeface="Berkshire Swash"/>
              <a:ea typeface="Berkshire Swash"/>
              <a:cs typeface="Berkshire Swash"/>
              <a:sym typeface="Berkshire Swash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endParaRPr dirty="0"/>
          </a:p>
        </p:txBody>
      </p:sp>
      <p:grpSp>
        <p:nvGrpSpPr>
          <p:cNvPr id="10845" name="Google Shape;10845;p38"/>
          <p:cNvGrpSpPr/>
          <p:nvPr/>
        </p:nvGrpSpPr>
        <p:grpSpPr>
          <a:xfrm>
            <a:off x="2150088" y="3894085"/>
            <a:ext cx="5035502" cy="1842426"/>
            <a:chOff x="2048150" y="1951500"/>
            <a:chExt cx="3702575" cy="1354725"/>
          </a:xfrm>
        </p:grpSpPr>
        <p:sp>
          <p:nvSpPr>
            <p:cNvPr id="10846" name="Google Shape;10846;p38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38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38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38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38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38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38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38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38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38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38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38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38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38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38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38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38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38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38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38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38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38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38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38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38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38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38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38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38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38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38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38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38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38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38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38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38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38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38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38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38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38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38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38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38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38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38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38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38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38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38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38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38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38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38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38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38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38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38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38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38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38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38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38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38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38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38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38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38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38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38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38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38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38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38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38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38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38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38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38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38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38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38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38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38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38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38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38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38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38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38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38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38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38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38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38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38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38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38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38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38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38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38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38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38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38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38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38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38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38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38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38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38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38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38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38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38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38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38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38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38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38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38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38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38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38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38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38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38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38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38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38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38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38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38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38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38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38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38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38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38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38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38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38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38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38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38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38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38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38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38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38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38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38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38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38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38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38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38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38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38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38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38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38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38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38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38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38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38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38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38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38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38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38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38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38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38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38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38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38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38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38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38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3" name="Google Shape;11033;g140453b1d85_4_0"/>
          <p:cNvGrpSpPr/>
          <p:nvPr/>
        </p:nvGrpSpPr>
        <p:grpSpPr>
          <a:xfrm>
            <a:off x="7762778" y="2822441"/>
            <a:ext cx="2203087" cy="2256802"/>
            <a:chOff x="3119125" y="1476475"/>
            <a:chExt cx="2063975" cy="2114100"/>
          </a:xfrm>
        </p:grpSpPr>
        <p:sp>
          <p:nvSpPr>
            <p:cNvPr id="11034" name="Google Shape;11034;g140453b1d85_4_0"/>
            <p:cNvSpPr/>
            <p:nvPr/>
          </p:nvSpPr>
          <p:spPr>
            <a:xfrm>
              <a:off x="3247200" y="1557975"/>
              <a:ext cx="251175" cy="456400"/>
            </a:xfrm>
            <a:custGeom>
              <a:avLst/>
              <a:gdLst/>
              <a:ahLst/>
              <a:cxnLst/>
              <a:rect l="l" t="t" r="r" b="b"/>
              <a:pathLst>
                <a:path w="10047" h="18256" extrusionOk="0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g140453b1d85_4_0"/>
            <p:cNvSpPr/>
            <p:nvPr/>
          </p:nvSpPr>
          <p:spPr>
            <a:xfrm>
              <a:off x="3320350" y="1915375"/>
              <a:ext cx="1397250" cy="94025"/>
            </a:xfrm>
            <a:custGeom>
              <a:avLst/>
              <a:gdLst/>
              <a:ahLst/>
              <a:cxnLst/>
              <a:rect l="l" t="t" r="r" b="b"/>
              <a:pathLst>
                <a:path w="55890" h="3761" extrusionOk="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g140453b1d85_4_0"/>
            <p:cNvSpPr/>
            <p:nvPr/>
          </p:nvSpPr>
          <p:spPr>
            <a:xfrm>
              <a:off x="4637775" y="1480075"/>
              <a:ext cx="200650" cy="468000"/>
            </a:xfrm>
            <a:custGeom>
              <a:avLst/>
              <a:gdLst/>
              <a:ahLst/>
              <a:cxnLst/>
              <a:rect l="l" t="t" r="r" b="b"/>
              <a:pathLst>
                <a:path w="8026" h="18720" extrusionOk="0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g140453b1d85_4_0"/>
            <p:cNvSpPr/>
            <p:nvPr/>
          </p:nvSpPr>
          <p:spPr>
            <a:xfrm>
              <a:off x="3298625" y="1476475"/>
              <a:ext cx="1348500" cy="96500"/>
            </a:xfrm>
            <a:custGeom>
              <a:avLst/>
              <a:gdLst/>
              <a:ahLst/>
              <a:cxnLst/>
              <a:rect l="l" t="t" r="r" b="b"/>
              <a:pathLst>
                <a:path w="53940" h="3860" extrusionOk="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g140453b1d85_4_0"/>
            <p:cNvSpPr/>
            <p:nvPr/>
          </p:nvSpPr>
          <p:spPr>
            <a:xfrm>
              <a:off x="3119125" y="1566175"/>
              <a:ext cx="544450" cy="2024400"/>
            </a:xfrm>
            <a:custGeom>
              <a:avLst/>
              <a:gdLst/>
              <a:ahLst/>
              <a:cxnLst/>
              <a:rect l="l" t="t" r="r" b="b"/>
              <a:pathLst>
                <a:path w="21778" h="80976" extrusionOk="0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g140453b1d85_4_0"/>
            <p:cNvSpPr/>
            <p:nvPr/>
          </p:nvSpPr>
          <p:spPr>
            <a:xfrm>
              <a:off x="4644875" y="1927300"/>
              <a:ext cx="538225" cy="1618975"/>
            </a:xfrm>
            <a:custGeom>
              <a:avLst/>
              <a:gdLst/>
              <a:ahLst/>
              <a:cxnLst/>
              <a:rect l="l" t="t" r="r" b="b"/>
              <a:pathLst>
                <a:path w="21529" h="64759" extrusionOk="0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g140453b1d85_4_0"/>
            <p:cNvSpPr/>
            <p:nvPr/>
          </p:nvSpPr>
          <p:spPr>
            <a:xfrm>
              <a:off x="3372425" y="3586875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g140453b1d85_4_0"/>
            <p:cNvSpPr/>
            <p:nvPr/>
          </p:nvSpPr>
          <p:spPr>
            <a:xfrm>
              <a:off x="3355775" y="3522200"/>
              <a:ext cx="1611225" cy="59950"/>
            </a:xfrm>
            <a:custGeom>
              <a:avLst/>
              <a:gdLst/>
              <a:ahLst/>
              <a:cxnLst/>
              <a:rect l="l" t="t" r="r" b="b"/>
              <a:pathLst>
                <a:path w="64449" h="2398" extrusionOk="0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g140453b1d85_4_0"/>
            <p:cNvSpPr/>
            <p:nvPr/>
          </p:nvSpPr>
          <p:spPr>
            <a:xfrm>
              <a:off x="3348625" y="3154975"/>
              <a:ext cx="303025" cy="43975"/>
            </a:xfrm>
            <a:custGeom>
              <a:avLst/>
              <a:gdLst/>
              <a:ahLst/>
              <a:cxnLst/>
              <a:rect l="l" t="t" r="r" b="b"/>
              <a:pathLst>
                <a:path w="12121" h="1759" extrusionOk="0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g140453b1d85_4_0"/>
            <p:cNvSpPr/>
            <p:nvPr/>
          </p:nvSpPr>
          <p:spPr>
            <a:xfrm>
              <a:off x="3361725" y="3355375"/>
              <a:ext cx="248250" cy="23900"/>
            </a:xfrm>
            <a:custGeom>
              <a:avLst/>
              <a:gdLst/>
              <a:ahLst/>
              <a:cxnLst/>
              <a:rect l="l" t="t" r="r" b="b"/>
              <a:pathLst>
                <a:path w="9930" h="956" extrusionOk="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g140453b1d85_4_0"/>
            <p:cNvSpPr/>
            <p:nvPr/>
          </p:nvSpPr>
          <p:spPr>
            <a:xfrm>
              <a:off x="3665325" y="1969800"/>
              <a:ext cx="26525" cy="35825"/>
            </a:xfrm>
            <a:custGeom>
              <a:avLst/>
              <a:gdLst/>
              <a:ahLst/>
              <a:cxnLst/>
              <a:rect l="l" t="t" r="r" b="b"/>
              <a:pathLst>
                <a:path w="1061" h="1433" extrusionOk="0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g140453b1d85_4_0"/>
            <p:cNvSpPr/>
            <p:nvPr/>
          </p:nvSpPr>
          <p:spPr>
            <a:xfrm>
              <a:off x="3562225" y="2015250"/>
              <a:ext cx="137350" cy="114000"/>
            </a:xfrm>
            <a:custGeom>
              <a:avLst/>
              <a:gdLst/>
              <a:ahLst/>
              <a:cxnLst/>
              <a:rect l="l" t="t" r="r" b="b"/>
              <a:pathLst>
                <a:path w="5494" h="4560" extrusionOk="0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g140453b1d85_4_0"/>
            <p:cNvSpPr/>
            <p:nvPr/>
          </p:nvSpPr>
          <p:spPr>
            <a:xfrm>
              <a:off x="3548950" y="2137825"/>
              <a:ext cx="19375" cy="209950"/>
            </a:xfrm>
            <a:custGeom>
              <a:avLst/>
              <a:gdLst/>
              <a:ahLst/>
              <a:cxnLst/>
              <a:rect l="l" t="t" r="r" b="b"/>
              <a:pathLst>
                <a:path w="775" h="8398" extrusionOk="0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g140453b1d85_4_0"/>
            <p:cNvSpPr/>
            <p:nvPr/>
          </p:nvSpPr>
          <p:spPr>
            <a:xfrm>
              <a:off x="3564125" y="2357275"/>
              <a:ext cx="114625" cy="33675"/>
            </a:xfrm>
            <a:custGeom>
              <a:avLst/>
              <a:gdLst/>
              <a:ahLst/>
              <a:cxnLst/>
              <a:rect l="l" t="t" r="r" b="b"/>
              <a:pathLst>
                <a:path w="4585" h="1347" extrusionOk="0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g140453b1d85_4_0"/>
            <p:cNvSpPr/>
            <p:nvPr/>
          </p:nvSpPr>
          <p:spPr>
            <a:xfrm>
              <a:off x="3662350" y="2378400"/>
              <a:ext cx="140525" cy="19050"/>
            </a:xfrm>
            <a:custGeom>
              <a:avLst/>
              <a:gdLst/>
              <a:ahLst/>
              <a:cxnLst/>
              <a:rect l="l" t="t" r="r" b="b"/>
              <a:pathLst>
                <a:path w="5621" h="762" extrusionOk="0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g140453b1d85_4_0"/>
            <p:cNvSpPr/>
            <p:nvPr/>
          </p:nvSpPr>
          <p:spPr>
            <a:xfrm>
              <a:off x="3811175" y="2396100"/>
              <a:ext cx="35450" cy="14475"/>
            </a:xfrm>
            <a:custGeom>
              <a:avLst/>
              <a:gdLst/>
              <a:ahLst/>
              <a:cxnLst/>
              <a:rect l="l" t="t" r="r" b="b"/>
              <a:pathLst>
                <a:path w="1418" h="579" extrusionOk="0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g140453b1d85_4_0"/>
            <p:cNvSpPr/>
            <p:nvPr/>
          </p:nvSpPr>
          <p:spPr>
            <a:xfrm>
              <a:off x="3830825" y="2422775"/>
              <a:ext cx="27100" cy="157075"/>
            </a:xfrm>
            <a:custGeom>
              <a:avLst/>
              <a:gdLst/>
              <a:ahLst/>
              <a:cxnLst/>
              <a:rect l="l" t="t" r="r" b="b"/>
              <a:pathLst>
                <a:path w="1084" h="6283" extrusionOk="0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g140453b1d85_4_0"/>
            <p:cNvSpPr/>
            <p:nvPr/>
          </p:nvSpPr>
          <p:spPr>
            <a:xfrm>
              <a:off x="3818925" y="2591425"/>
              <a:ext cx="113300" cy="179150"/>
            </a:xfrm>
            <a:custGeom>
              <a:avLst/>
              <a:gdLst/>
              <a:ahLst/>
              <a:cxnLst/>
              <a:rect l="l" t="t" r="r" b="b"/>
              <a:pathLst>
                <a:path w="4532" h="7166" extrusionOk="0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g140453b1d85_4_0"/>
            <p:cNvSpPr/>
            <p:nvPr/>
          </p:nvSpPr>
          <p:spPr>
            <a:xfrm>
              <a:off x="3934250" y="2776550"/>
              <a:ext cx="99000" cy="71400"/>
            </a:xfrm>
            <a:custGeom>
              <a:avLst/>
              <a:gdLst/>
              <a:ahLst/>
              <a:cxnLst/>
              <a:rect l="l" t="t" r="r" b="b"/>
              <a:pathLst>
                <a:path w="3960" h="2856" extrusionOk="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g140453b1d85_4_0"/>
            <p:cNvSpPr/>
            <p:nvPr/>
          </p:nvSpPr>
          <p:spPr>
            <a:xfrm>
              <a:off x="4013275" y="2829675"/>
              <a:ext cx="110475" cy="50300"/>
            </a:xfrm>
            <a:custGeom>
              <a:avLst/>
              <a:gdLst/>
              <a:ahLst/>
              <a:cxnLst/>
              <a:rect l="l" t="t" r="r" b="b"/>
              <a:pathLst>
                <a:path w="4419" h="2012" extrusionOk="0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g140453b1d85_4_0"/>
            <p:cNvSpPr/>
            <p:nvPr/>
          </p:nvSpPr>
          <p:spPr>
            <a:xfrm>
              <a:off x="4125800" y="28844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g140453b1d85_4_0"/>
            <p:cNvSpPr/>
            <p:nvPr/>
          </p:nvSpPr>
          <p:spPr>
            <a:xfrm>
              <a:off x="4127000" y="2885375"/>
              <a:ext cx="36925" cy="65650"/>
            </a:xfrm>
            <a:custGeom>
              <a:avLst/>
              <a:gdLst/>
              <a:ahLst/>
              <a:cxnLst/>
              <a:rect l="l" t="t" r="r" b="b"/>
              <a:pathLst>
                <a:path w="1477" h="2626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g140453b1d85_4_0"/>
            <p:cNvSpPr/>
            <p:nvPr/>
          </p:nvSpPr>
          <p:spPr>
            <a:xfrm>
              <a:off x="4111800" y="2960275"/>
              <a:ext cx="64325" cy="160850"/>
            </a:xfrm>
            <a:custGeom>
              <a:avLst/>
              <a:gdLst/>
              <a:ahLst/>
              <a:cxnLst/>
              <a:rect l="l" t="t" r="r" b="b"/>
              <a:pathLst>
                <a:path w="2573" h="6434" extrusionOk="0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g140453b1d85_4_0"/>
            <p:cNvSpPr/>
            <p:nvPr/>
          </p:nvSpPr>
          <p:spPr>
            <a:xfrm>
              <a:off x="4117775" y="3134550"/>
              <a:ext cx="45650" cy="92075"/>
            </a:xfrm>
            <a:custGeom>
              <a:avLst/>
              <a:gdLst/>
              <a:ahLst/>
              <a:cxnLst/>
              <a:rect l="l" t="t" r="r" b="b"/>
              <a:pathLst>
                <a:path w="1826" h="3683" extrusionOk="0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g140453b1d85_4_0"/>
            <p:cNvSpPr/>
            <p:nvPr/>
          </p:nvSpPr>
          <p:spPr>
            <a:xfrm>
              <a:off x="4170150" y="3230875"/>
              <a:ext cx="130250" cy="82325"/>
            </a:xfrm>
            <a:custGeom>
              <a:avLst/>
              <a:gdLst/>
              <a:ahLst/>
              <a:cxnLst/>
              <a:rect l="l" t="t" r="r" b="b"/>
              <a:pathLst>
                <a:path w="5210" h="3293" extrusionOk="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g140453b1d85_4_0"/>
            <p:cNvSpPr/>
            <p:nvPr/>
          </p:nvSpPr>
          <p:spPr>
            <a:xfrm>
              <a:off x="4316000" y="3320175"/>
              <a:ext cx="7775" cy="925"/>
            </a:xfrm>
            <a:custGeom>
              <a:avLst/>
              <a:gdLst/>
              <a:ahLst/>
              <a:cxnLst/>
              <a:rect l="l" t="t" r="r" b="b"/>
              <a:pathLst>
                <a:path w="311" h="37" extrusionOk="0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g140453b1d85_4_0"/>
            <p:cNvSpPr/>
            <p:nvPr/>
          </p:nvSpPr>
          <p:spPr>
            <a:xfrm>
              <a:off x="4315500" y="3319850"/>
              <a:ext cx="18675" cy="6125"/>
            </a:xfrm>
            <a:custGeom>
              <a:avLst/>
              <a:gdLst/>
              <a:ahLst/>
              <a:cxnLst/>
              <a:rect l="l" t="t" r="r" b="b"/>
              <a:pathLst>
                <a:path w="747" h="245" extrusionOk="0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g140453b1d85_4_0"/>
            <p:cNvSpPr/>
            <p:nvPr/>
          </p:nvSpPr>
          <p:spPr>
            <a:xfrm>
              <a:off x="4336650" y="3327300"/>
              <a:ext cx="147250" cy="28825"/>
            </a:xfrm>
            <a:custGeom>
              <a:avLst/>
              <a:gdLst/>
              <a:ahLst/>
              <a:cxnLst/>
              <a:rect l="l" t="t" r="r" b="b"/>
              <a:pathLst>
                <a:path w="5890" h="1153" extrusionOk="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g140453b1d85_4_0"/>
            <p:cNvSpPr/>
            <p:nvPr/>
          </p:nvSpPr>
          <p:spPr>
            <a:xfrm>
              <a:off x="4493400" y="3309600"/>
              <a:ext cx="38275" cy="16000"/>
            </a:xfrm>
            <a:custGeom>
              <a:avLst/>
              <a:gdLst/>
              <a:ahLst/>
              <a:cxnLst/>
              <a:rect l="l" t="t" r="r" b="b"/>
              <a:pathLst>
                <a:path w="1531" h="640" extrusionOk="0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g140453b1d85_4_0"/>
            <p:cNvSpPr/>
            <p:nvPr/>
          </p:nvSpPr>
          <p:spPr>
            <a:xfrm>
              <a:off x="4554050" y="3130275"/>
              <a:ext cx="213225" cy="170125"/>
            </a:xfrm>
            <a:custGeom>
              <a:avLst/>
              <a:gdLst/>
              <a:ahLst/>
              <a:cxnLst/>
              <a:rect l="l" t="t" r="r" b="b"/>
              <a:pathLst>
                <a:path w="8529" h="6805" extrusionOk="0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g140453b1d85_4_0"/>
            <p:cNvSpPr/>
            <p:nvPr/>
          </p:nvSpPr>
          <p:spPr>
            <a:xfrm>
              <a:off x="4780650" y="3094200"/>
              <a:ext cx="29475" cy="28075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g140453b1d85_4_0"/>
            <p:cNvSpPr/>
            <p:nvPr/>
          </p:nvSpPr>
          <p:spPr>
            <a:xfrm>
              <a:off x="4750875" y="2940425"/>
              <a:ext cx="52125" cy="152975"/>
            </a:xfrm>
            <a:custGeom>
              <a:avLst/>
              <a:gdLst/>
              <a:ahLst/>
              <a:cxnLst/>
              <a:rect l="l" t="t" r="r" b="b"/>
              <a:pathLst>
                <a:path w="2085" h="6119" extrusionOk="0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g140453b1d85_4_0"/>
            <p:cNvSpPr/>
            <p:nvPr/>
          </p:nvSpPr>
          <p:spPr>
            <a:xfrm>
              <a:off x="4722000" y="2866500"/>
              <a:ext cx="33675" cy="56775"/>
            </a:xfrm>
            <a:custGeom>
              <a:avLst/>
              <a:gdLst/>
              <a:ahLst/>
              <a:cxnLst/>
              <a:rect l="l" t="t" r="r" b="b"/>
              <a:pathLst>
                <a:path w="1347" h="2271" extrusionOk="0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g140453b1d85_4_0"/>
            <p:cNvSpPr/>
            <p:nvPr/>
          </p:nvSpPr>
          <p:spPr>
            <a:xfrm>
              <a:off x="4615950" y="2802400"/>
              <a:ext cx="95950" cy="62050"/>
            </a:xfrm>
            <a:custGeom>
              <a:avLst/>
              <a:gdLst/>
              <a:ahLst/>
              <a:cxnLst/>
              <a:rect l="l" t="t" r="r" b="b"/>
              <a:pathLst>
                <a:path w="3838" h="2482" extrusionOk="0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g140453b1d85_4_0"/>
            <p:cNvSpPr/>
            <p:nvPr/>
          </p:nvSpPr>
          <p:spPr>
            <a:xfrm>
              <a:off x="4613950" y="2755800"/>
              <a:ext cx="14625" cy="47325"/>
            </a:xfrm>
            <a:custGeom>
              <a:avLst/>
              <a:gdLst/>
              <a:ahLst/>
              <a:cxnLst/>
              <a:rect l="l" t="t" r="r" b="b"/>
              <a:pathLst>
                <a:path w="585" h="1893" extrusionOk="0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g140453b1d85_4_0"/>
            <p:cNvSpPr/>
            <p:nvPr/>
          </p:nvSpPr>
          <p:spPr>
            <a:xfrm>
              <a:off x="4626450" y="2662050"/>
              <a:ext cx="97950" cy="81600"/>
            </a:xfrm>
            <a:custGeom>
              <a:avLst/>
              <a:gdLst/>
              <a:ahLst/>
              <a:cxnLst/>
              <a:rect l="l" t="t" r="r" b="b"/>
              <a:pathLst>
                <a:path w="3918" h="3264" extrusionOk="0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g140453b1d85_4_0"/>
            <p:cNvSpPr/>
            <p:nvPr/>
          </p:nvSpPr>
          <p:spPr>
            <a:xfrm>
              <a:off x="4728250" y="2666525"/>
              <a:ext cx="24925" cy="11975"/>
            </a:xfrm>
            <a:custGeom>
              <a:avLst/>
              <a:gdLst/>
              <a:ahLst/>
              <a:cxnLst/>
              <a:rect l="l" t="t" r="r" b="b"/>
              <a:pathLst>
                <a:path w="997" h="479" extrusionOk="0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g140453b1d85_4_0"/>
            <p:cNvSpPr/>
            <p:nvPr/>
          </p:nvSpPr>
          <p:spPr>
            <a:xfrm>
              <a:off x="4767850" y="2680875"/>
              <a:ext cx="73750" cy="17925"/>
            </a:xfrm>
            <a:custGeom>
              <a:avLst/>
              <a:gdLst/>
              <a:ahLst/>
              <a:cxnLst/>
              <a:rect l="l" t="t" r="r" b="b"/>
              <a:pathLst>
                <a:path w="2950" h="717" extrusionOk="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g140453b1d85_4_0"/>
            <p:cNvSpPr/>
            <p:nvPr/>
          </p:nvSpPr>
          <p:spPr>
            <a:xfrm>
              <a:off x="4827675" y="2587325"/>
              <a:ext cx="30375" cy="96350"/>
            </a:xfrm>
            <a:custGeom>
              <a:avLst/>
              <a:gdLst/>
              <a:ahLst/>
              <a:cxnLst/>
              <a:rect l="l" t="t" r="r" b="b"/>
              <a:pathLst>
                <a:path w="1215" h="3854" extrusionOk="0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g140453b1d85_4_0"/>
            <p:cNvSpPr/>
            <p:nvPr/>
          </p:nvSpPr>
          <p:spPr>
            <a:xfrm>
              <a:off x="4771725" y="2516800"/>
              <a:ext cx="52125" cy="71150"/>
            </a:xfrm>
            <a:custGeom>
              <a:avLst/>
              <a:gdLst/>
              <a:ahLst/>
              <a:cxnLst/>
              <a:rect l="l" t="t" r="r" b="b"/>
              <a:pathLst>
                <a:path w="2085" h="2846" extrusionOk="0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g140453b1d85_4_0"/>
            <p:cNvSpPr/>
            <p:nvPr/>
          </p:nvSpPr>
          <p:spPr>
            <a:xfrm>
              <a:off x="4743450" y="2520675"/>
              <a:ext cx="28000" cy="13275"/>
            </a:xfrm>
            <a:custGeom>
              <a:avLst/>
              <a:gdLst/>
              <a:ahLst/>
              <a:cxnLst/>
              <a:rect l="l" t="t" r="r" b="b"/>
              <a:pathLst>
                <a:path w="1120" h="531" extrusionOk="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g140453b1d85_4_0"/>
            <p:cNvSpPr/>
            <p:nvPr/>
          </p:nvSpPr>
          <p:spPr>
            <a:xfrm>
              <a:off x="4521950" y="2329975"/>
              <a:ext cx="235800" cy="198175"/>
            </a:xfrm>
            <a:custGeom>
              <a:avLst/>
              <a:gdLst/>
              <a:ahLst/>
              <a:cxnLst/>
              <a:rect l="l" t="t" r="r" b="b"/>
              <a:pathLst>
                <a:path w="9432" h="7927" extrusionOk="0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g140453b1d85_4_0"/>
            <p:cNvSpPr/>
            <p:nvPr/>
          </p:nvSpPr>
          <p:spPr>
            <a:xfrm>
              <a:off x="4458975" y="2227950"/>
              <a:ext cx="55875" cy="93325"/>
            </a:xfrm>
            <a:custGeom>
              <a:avLst/>
              <a:gdLst/>
              <a:ahLst/>
              <a:cxnLst/>
              <a:rect l="l" t="t" r="r" b="b"/>
              <a:pathLst>
                <a:path w="2235" h="3733" extrusionOk="0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g140453b1d85_4_0"/>
            <p:cNvSpPr/>
            <p:nvPr/>
          </p:nvSpPr>
          <p:spPr>
            <a:xfrm>
              <a:off x="4455900" y="2204200"/>
              <a:ext cx="5675" cy="19700"/>
            </a:xfrm>
            <a:custGeom>
              <a:avLst/>
              <a:gdLst/>
              <a:ahLst/>
              <a:cxnLst/>
              <a:rect l="l" t="t" r="r" b="b"/>
              <a:pathLst>
                <a:path w="227" h="788" extrusionOk="0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g140453b1d85_4_0"/>
            <p:cNvSpPr/>
            <p:nvPr/>
          </p:nvSpPr>
          <p:spPr>
            <a:xfrm>
              <a:off x="4448175" y="2100200"/>
              <a:ext cx="67550" cy="94450"/>
            </a:xfrm>
            <a:custGeom>
              <a:avLst/>
              <a:gdLst/>
              <a:ahLst/>
              <a:cxnLst/>
              <a:rect l="l" t="t" r="r" b="b"/>
              <a:pathLst>
                <a:path w="2702" h="3778" extrusionOk="0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g140453b1d85_4_0"/>
            <p:cNvSpPr/>
            <p:nvPr/>
          </p:nvSpPr>
          <p:spPr>
            <a:xfrm>
              <a:off x="4520200" y="21265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g140453b1d85_4_0"/>
            <p:cNvSpPr/>
            <p:nvPr/>
          </p:nvSpPr>
          <p:spPr>
            <a:xfrm>
              <a:off x="4520200" y="2126525"/>
              <a:ext cx="25325" cy="77825"/>
            </a:xfrm>
            <a:custGeom>
              <a:avLst/>
              <a:gdLst/>
              <a:ahLst/>
              <a:cxnLst/>
              <a:rect l="l" t="t" r="r" b="b"/>
              <a:pathLst>
                <a:path w="1013" h="3113" extrusionOk="0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g140453b1d85_4_0"/>
            <p:cNvSpPr/>
            <p:nvPr/>
          </p:nvSpPr>
          <p:spPr>
            <a:xfrm>
              <a:off x="4538375" y="2199125"/>
              <a:ext cx="36625" cy="14300"/>
            </a:xfrm>
            <a:custGeom>
              <a:avLst/>
              <a:gdLst/>
              <a:ahLst/>
              <a:cxnLst/>
              <a:rect l="l" t="t" r="r" b="b"/>
              <a:pathLst>
                <a:path w="1465" h="572" extrusionOk="0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g140453b1d85_4_0"/>
            <p:cNvSpPr/>
            <p:nvPr/>
          </p:nvSpPr>
          <p:spPr>
            <a:xfrm>
              <a:off x="4572075" y="2168125"/>
              <a:ext cx="16300" cy="34775"/>
            </a:xfrm>
            <a:custGeom>
              <a:avLst/>
              <a:gdLst/>
              <a:ahLst/>
              <a:cxnLst/>
              <a:rect l="l" t="t" r="r" b="b"/>
              <a:pathLst>
                <a:path w="652" h="1391" extrusionOk="0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g140453b1d85_4_0"/>
            <p:cNvSpPr/>
            <p:nvPr/>
          </p:nvSpPr>
          <p:spPr>
            <a:xfrm>
              <a:off x="4580650" y="2081775"/>
              <a:ext cx="16375" cy="76375"/>
            </a:xfrm>
            <a:custGeom>
              <a:avLst/>
              <a:gdLst/>
              <a:ahLst/>
              <a:cxnLst/>
              <a:rect l="l" t="t" r="r" b="b"/>
              <a:pathLst>
                <a:path w="655" h="3055" extrusionOk="0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g140453b1d85_4_0"/>
            <p:cNvSpPr/>
            <p:nvPr/>
          </p:nvSpPr>
          <p:spPr>
            <a:xfrm>
              <a:off x="4501825" y="2038750"/>
              <a:ext cx="72400" cy="37375"/>
            </a:xfrm>
            <a:custGeom>
              <a:avLst/>
              <a:gdLst/>
              <a:ahLst/>
              <a:cxnLst/>
              <a:rect l="l" t="t" r="r" b="b"/>
              <a:pathLst>
                <a:path w="2896" h="1495" extrusionOk="0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g140453b1d85_4_0"/>
            <p:cNvSpPr/>
            <p:nvPr/>
          </p:nvSpPr>
          <p:spPr>
            <a:xfrm>
              <a:off x="4414825" y="2026875"/>
              <a:ext cx="79800" cy="16075"/>
            </a:xfrm>
            <a:custGeom>
              <a:avLst/>
              <a:gdLst/>
              <a:ahLst/>
              <a:cxnLst/>
              <a:rect l="l" t="t" r="r" b="b"/>
              <a:pathLst>
                <a:path w="3192" h="643" extrusionOk="0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g140453b1d85_4_0"/>
            <p:cNvSpPr/>
            <p:nvPr/>
          </p:nvSpPr>
          <p:spPr>
            <a:xfrm>
              <a:off x="4381500" y="1989075"/>
              <a:ext cx="25025" cy="33400"/>
            </a:xfrm>
            <a:custGeom>
              <a:avLst/>
              <a:gdLst/>
              <a:ahLst/>
              <a:cxnLst/>
              <a:rect l="l" t="t" r="r" b="b"/>
              <a:pathLst>
                <a:path w="1001" h="1336" extrusionOk="0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g140453b1d85_4_0"/>
            <p:cNvSpPr/>
            <p:nvPr/>
          </p:nvSpPr>
          <p:spPr>
            <a:xfrm>
              <a:off x="4384475" y="1968625"/>
              <a:ext cx="20425" cy="15100"/>
            </a:xfrm>
            <a:custGeom>
              <a:avLst/>
              <a:gdLst/>
              <a:ahLst/>
              <a:cxnLst/>
              <a:rect l="l" t="t" r="r" b="b"/>
              <a:pathLst>
                <a:path w="817" h="604" extrusionOk="0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g140453b1d85_4_0"/>
            <p:cNvSpPr/>
            <p:nvPr/>
          </p:nvSpPr>
          <p:spPr>
            <a:xfrm>
              <a:off x="4406875" y="1922600"/>
              <a:ext cx="25525" cy="39725"/>
            </a:xfrm>
            <a:custGeom>
              <a:avLst/>
              <a:gdLst/>
              <a:ahLst/>
              <a:cxnLst/>
              <a:rect l="l" t="t" r="r" b="b"/>
              <a:pathLst>
                <a:path w="1021" h="1589" extrusionOk="0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g140453b1d85_4_0"/>
            <p:cNvSpPr/>
            <p:nvPr/>
          </p:nvSpPr>
          <p:spPr>
            <a:xfrm>
              <a:off x="3403975" y="1737400"/>
              <a:ext cx="77425" cy="11300"/>
            </a:xfrm>
            <a:custGeom>
              <a:avLst/>
              <a:gdLst/>
              <a:ahLst/>
              <a:cxnLst/>
              <a:rect l="l" t="t" r="r" b="b"/>
              <a:pathLst>
                <a:path w="3097" h="452" extrusionOk="0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g140453b1d85_4_0"/>
            <p:cNvSpPr/>
            <p:nvPr/>
          </p:nvSpPr>
          <p:spPr>
            <a:xfrm>
              <a:off x="3360525" y="1752100"/>
              <a:ext cx="44300" cy="109100"/>
            </a:xfrm>
            <a:custGeom>
              <a:avLst/>
              <a:gdLst/>
              <a:ahLst/>
              <a:cxnLst/>
              <a:rect l="l" t="t" r="r" b="b"/>
              <a:pathLst>
                <a:path w="1772" h="4364" extrusionOk="0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g140453b1d85_4_0"/>
            <p:cNvSpPr/>
            <p:nvPr/>
          </p:nvSpPr>
          <p:spPr>
            <a:xfrm>
              <a:off x="3369450" y="1860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g140453b1d85_4_0"/>
            <p:cNvSpPr/>
            <p:nvPr/>
          </p:nvSpPr>
          <p:spPr>
            <a:xfrm>
              <a:off x="3368275" y="1867525"/>
              <a:ext cx="35425" cy="91125"/>
            </a:xfrm>
            <a:custGeom>
              <a:avLst/>
              <a:gdLst/>
              <a:ahLst/>
              <a:cxnLst/>
              <a:rect l="l" t="t" r="r" b="b"/>
              <a:pathLst>
                <a:path w="1417" h="3645" extrusionOk="0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g140453b1d85_4_0"/>
            <p:cNvSpPr/>
            <p:nvPr/>
          </p:nvSpPr>
          <p:spPr>
            <a:xfrm>
              <a:off x="3403975" y="1956925"/>
              <a:ext cx="18500" cy="11275"/>
            </a:xfrm>
            <a:custGeom>
              <a:avLst/>
              <a:gdLst/>
              <a:ahLst/>
              <a:cxnLst/>
              <a:rect l="l" t="t" r="r" b="b"/>
              <a:pathLst>
                <a:path w="740" h="451" extrusionOk="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g140453b1d85_4_0"/>
            <p:cNvSpPr/>
            <p:nvPr/>
          </p:nvSpPr>
          <p:spPr>
            <a:xfrm>
              <a:off x="4227925" y="2134100"/>
              <a:ext cx="43150" cy="156000"/>
            </a:xfrm>
            <a:custGeom>
              <a:avLst/>
              <a:gdLst/>
              <a:ahLst/>
              <a:cxnLst/>
              <a:rect l="l" t="t" r="r" b="b"/>
              <a:pathLst>
                <a:path w="1726" h="6240" extrusionOk="0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g140453b1d85_4_0"/>
            <p:cNvSpPr/>
            <p:nvPr/>
          </p:nvSpPr>
          <p:spPr>
            <a:xfrm>
              <a:off x="4221950" y="2139975"/>
              <a:ext cx="27700" cy="142925"/>
            </a:xfrm>
            <a:custGeom>
              <a:avLst/>
              <a:gdLst/>
              <a:ahLst/>
              <a:cxnLst/>
              <a:rect l="l" t="t" r="r" b="b"/>
              <a:pathLst>
                <a:path w="1108" h="5717" extrusionOk="0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g140453b1d85_4_0"/>
            <p:cNvSpPr/>
            <p:nvPr/>
          </p:nvSpPr>
          <p:spPr>
            <a:xfrm>
              <a:off x="4221350" y="2268225"/>
              <a:ext cx="47225" cy="28325"/>
            </a:xfrm>
            <a:custGeom>
              <a:avLst/>
              <a:gdLst/>
              <a:ahLst/>
              <a:cxnLst/>
              <a:rect l="l" t="t" r="r" b="b"/>
              <a:pathLst>
                <a:path w="1889" h="1133" extrusionOk="0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g140453b1d85_4_0"/>
            <p:cNvSpPr/>
            <p:nvPr/>
          </p:nvSpPr>
          <p:spPr>
            <a:xfrm>
              <a:off x="4173125" y="2103925"/>
              <a:ext cx="55100" cy="25350"/>
            </a:xfrm>
            <a:custGeom>
              <a:avLst/>
              <a:gdLst/>
              <a:ahLst/>
              <a:cxnLst/>
              <a:rect l="l" t="t" r="r" b="b"/>
              <a:pathLst>
                <a:path w="2204" h="1014" extrusionOk="0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g140453b1d85_4_0"/>
            <p:cNvSpPr/>
            <p:nvPr/>
          </p:nvSpPr>
          <p:spPr>
            <a:xfrm>
              <a:off x="4129975" y="2105525"/>
              <a:ext cx="50025" cy="85225"/>
            </a:xfrm>
            <a:custGeom>
              <a:avLst/>
              <a:gdLst/>
              <a:ahLst/>
              <a:cxnLst/>
              <a:rect l="l" t="t" r="r" b="b"/>
              <a:pathLst>
                <a:path w="2001" h="3409" extrusionOk="0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g140453b1d85_4_0"/>
            <p:cNvSpPr/>
            <p:nvPr/>
          </p:nvSpPr>
          <p:spPr>
            <a:xfrm>
              <a:off x="4133350" y="2141500"/>
              <a:ext cx="96350" cy="47700"/>
            </a:xfrm>
            <a:custGeom>
              <a:avLst/>
              <a:gdLst/>
              <a:ahLst/>
              <a:cxnLst/>
              <a:rect l="l" t="t" r="r" b="b"/>
              <a:pathLst>
                <a:path w="3854" h="1908" extrusionOk="0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g140453b1d85_4_0"/>
            <p:cNvSpPr/>
            <p:nvPr/>
          </p:nvSpPr>
          <p:spPr>
            <a:xfrm>
              <a:off x="4220875" y="2106725"/>
              <a:ext cx="37400" cy="22750"/>
            </a:xfrm>
            <a:custGeom>
              <a:avLst/>
              <a:gdLst/>
              <a:ahLst/>
              <a:cxnLst/>
              <a:rect l="l" t="t" r="r" b="b"/>
              <a:pathLst>
                <a:path w="1496" h="910" extrusionOk="0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g140453b1d85_4_0"/>
            <p:cNvSpPr/>
            <p:nvPr/>
          </p:nvSpPr>
          <p:spPr>
            <a:xfrm>
              <a:off x="4249925" y="2104725"/>
              <a:ext cx="68950" cy="63625"/>
            </a:xfrm>
            <a:custGeom>
              <a:avLst/>
              <a:gdLst/>
              <a:ahLst/>
              <a:cxnLst/>
              <a:rect l="l" t="t" r="r" b="b"/>
              <a:pathLst>
                <a:path w="2758" h="2545" extrusionOk="0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g140453b1d85_4_0"/>
            <p:cNvSpPr/>
            <p:nvPr/>
          </p:nvSpPr>
          <p:spPr>
            <a:xfrm>
              <a:off x="4226100" y="2135525"/>
              <a:ext cx="92200" cy="32625"/>
            </a:xfrm>
            <a:custGeom>
              <a:avLst/>
              <a:gdLst/>
              <a:ahLst/>
              <a:cxnLst/>
              <a:rect l="l" t="t" r="r" b="b"/>
              <a:pathLst>
                <a:path w="3688" h="1305" extrusionOk="0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g140453b1d85_4_0"/>
            <p:cNvSpPr/>
            <p:nvPr/>
          </p:nvSpPr>
          <p:spPr>
            <a:xfrm>
              <a:off x="4147225" y="2058025"/>
              <a:ext cx="90225" cy="64100"/>
            </a:xfrm>
            <a:custGeom>
              <a:avLst/>
              <a:gdLst/>
              <a:ahLst/>
              <a:cxnLst/>
              <a:rect l="l" t="t" r="r" b="b"/>
              <a:pathLst>
                <a:path w="3609" h="2564" extrusionOk="0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g140453b1d85_4_0"/>
            <p:cNvSpPr/>
            <p:nvPr/>
          </p:nvSpPr>
          <p:spPr>
            <a:xfrm>
              <a:off x="4149325" y="2064375"/>
              <a:ext cx="69925" cy="54575"/>
            </a:xfrm>
            <a:custGeom>
              <a:avLst/>
              <a:gdLst/>
              <a:ahLst/>
              <a:cxnLst/>
              <a:rect l="l" t="t" r="r" b="b"/>
              <a:pathLst>
                <a:path w="2797" h="2183" extrusionOk="0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g140453b1d85_4_0"/>
            <p:cNvSpPr/>
            <p:nvPr/>
          </p:nvSpPr>
          <p:spPr>
            <a:xfrm>
              <a:off x="4226100" y="2070225"/>
              <a:ext cx="36350" cy="51875"/>
            </a:xfrm>
            <a:custGeom>
              <a:avLst/>
              <a:gdLst/>
              <a:ahLst/>
              <a:cxnLst/>
              <a:rect l="l" t="t" r="r" b="b"/>
              <a:pathLst>
                <a:path w="1454" h="2075" extrusionOk="0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g140453b1d85_4_0"/>
            <p:cNvSpPr/>
            <p:nvPr/>
          </p:nvSpPr>
          <p:spPr>
            <a:xfrm>
              <a:off x="4249325" y="2067500"/>
              <a:ext cx="57300" cy="15850"/>
            </a:xfrm>
            <a:custGeom>
              <a:avLst/>
              <a:gdLst/>
              <a:ahLst/>
              <a:cxnLst/>
              <a:rect l="l" t="t" r="r" b="b"/>
              <a:pathLst>
                <a:path w="2292" h="634" extrusionOk="0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g140453b1d85_4_0"/>
            <p:cNvSpPr/>
            <p:nvPr/>
          </p:nvSpPr>
          <p:spPr>
            <a:xfrm>
              <a:off x="4224025" y="2080750"/>
              <a:ext cx="79800" cy="41225"/>
            </a:xfrm>
            <a:custGeom>
              <a:avLst/>
              <a:gdLst/>
              <a:ahLst/>
              <a:cxnLst/>
              <a:rect l="l" t="t" r="r" b="b"/>
              <a:pathLst>
                <a:path w="3192" h="1649" extrusionOk="0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g140453b1d85_4_0"/>
            <p:cNvSpPr/>
            <p:nvPr/>
          </p:nvSpPr>
          <p:spPr>
            <a:xfrm>
              <a:off x="4266600" y="2153025"/>
              <a:ext cx="38600" cy="74300"/>
            </a:xfrm>
            <a:custGeom>
              <a:avLst/>
              <a:gdLst/>
              <a:ahLst/>
              <a:cxnLst/>
              <a:rect l="l" t="t" r="r" b="b"/>
              <a:pathLst>
                <a:path w="1544" h="2972" extrusionOk="0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g140453b1d85_4_0"/>
            <p:cNvSpPr/>
            <p:nvPr/>
          </p:nvSpPr>
          <p:spPr>
            <a:xfrm>
              <a:off x="4281775" y="2158575"/>
              <a:ext cx="29800" cy="119875"/>
            </a:xfrm>
            <a:custGeom>
              <a:avLst/>
              <a:gdLst/>
              <a:ahLst/>
              <a:cxnLst/>
              <a:rect l="l" t="t" r="r" b="b"/>
              <a:pathLst>
                <a:path w="1192" h="4795" extrusionOk="0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g140453b1d85_4_0"/>
            <p:cNvSpPr/>
            <p:nvPr/>
          </p:nvSpPr>
          <p:spPr>
            <a:xfrm>
              <a:off x="4264800" y="2273500"/>
              <a:ext cx="33375" cy="18750"/>
            </a:xfrm>
            <a:custGeom>
              <a:avLst/>
              <a:gdLst/>
              <a:ahLst/>
              <a:cxnLst/>
              <a:rect l="l" t="t" r="r" b="b"/>
              <a:pathLst>
                <a:path w="1335" h="750" extrusionOk="0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g140453b1d85_4_0"/>
            <p:cNvSpPr/>
            <p:nvPr/>
          </p:nvSpPr>
          <p:spPr>
            <a:xfrm>
              <a:off x="4313250" y="2136150"/>
              <a:ext cx="84625" cy="56650"/>
            </a:xfrm>
            <a:custGeom>
              <a:avLst/>
              <a:gdLst/>
              <a:ahLst/>
              <a:cxnLst/>
              <a:rect l="l" t="t" r="r" b="b"/>
              <a:pathLst>
                <a:path w="3385" h="2266" extrusionOk="0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g140453b1d85_4_0"/>
            <p:cNvSpPr/>
            <p:nvPr/>
          </p:nvSpPr>
          <p:spPr>
            <a:xfrm>
              <a:off x="4308550" y="2152425"/>
              <a:ext cx="87400" cy="40950"/>
            </a:xfrm>
            <a:custGeom>
              <a:avLst/>
              <a:gdLst/>
              <a:ahLst/>
              <a:cxnLst/>
              <a:rect l="l" t="t" r="r" b="b"/>
              <a:pathLst>
                <a:path w="3496" h="1638" extrusionOk="0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g140453b1d85_4_0"/>
            <p:cNvSpPr/>
            <p:nvPr/>
          </p:nvSpPr>
          <p:spPr>
            <a:xfrm>
              <a:off x="4314975" y="2099475"/>
              <a:ext cx="84850" cy="51375"/>
            </a:xfrm>
            <a:custGeom>
              <a:avLst/>
              <a:gdLst/>
              <a:ahLst/>
              <a:cxnLst/>
              <a:rect l="l" t="t" r="r" b="b"/>
              <a:pathLst>
                <a:path w="3394" h="2055" extrusionOk="0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g140453b1d85_4_0"/>
            <p:cNvSpPr/>
            <p:nvPr/>
          </p:nvSpPr>
          <p:spPr>
            <a:xfrm>
              <a:off x="4330375" y="2109325"/>
              <a:ext cx="66025" cy="32550"/>
            </a:xfrm>
            <a:custGeom>
              <a:avLst/>
              <a:gdLst/>
              <a:ahLst/>
              <a:cxnLst/>
              <a:rect l="l" t="t" r="r" b="b"/>
              <a:pathLst>
                <a:path w="2641" h="1302" extrusionOk="0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g140453b1d85_4_0"/>
            <p:cNvSpPr/>
            <p:nvPr/>
          </p:nvSpPr>
          <p:spPr>
            <a:xfrm>
              <a:off x="4277350" y="2085175"/>
              <a:ext cx="50875" cy="60800"/>
            </a:xfrm>
            <a:custGeom>
              <a:avLst/>
              <a:gdLst/>
              <a:ahLst/>
              <a:cxnLst/>
              <a:rect l="l" t="t" r="r" b="b"/>
              <a:pathLst>
                <a:path w="2035" h="2432" extrusionOk="0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g140453b1d85_4_0"/>
            <p:cNvSpPr/>
            <p:nvPr/>
          </p:nvSpPr>
          <p:spPr>
            <a:xfrm>
              <a:off x="4279975" y="2090575"/>
              <a:ext cx="26525" cy="45175"/>
            </a:xfrm>
            <a:custGeom>
              <a:avLst/>
              <a:gdLst/>
              <a:ahLst/>
              <a:cxnLst/>
              <a:rect l="l" t="t" r="r" b="b"/>
              <a:pathLst>
                <a:path w="1061" h="1807" extrusionOk="0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g140453b1d85_4_0"/>
            <p:cNvSpPr/>
            <p:nvPr/>
          </p:nvSpPr>
          <p:spPr>
            <a:xfrm>
              <a:off x="3741525" y="2496550"/>
              <a:ext cx="13425" cy="28925"/>
            </a:xfrm>
            <a:custGeom>
              <a:avLst/>
              <a:gdLst/>
              <a:ahLst/>
              <a:cxnLst/>
              <a:rect l="l" t="t" r="r" b="b"/>
              <a:pathLst>
                <a:path w="537" h="1157" extrusionOk="0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g140453b1d85_4_0"/>
            <p:cNvSpPr/>
            <p:nvPr/>
          </p:nvSpPr>
          <p:spPr>
            <a:xfrm>
              <a:off x="3681400" y="2464425"/>
              <a:ext cx="73850" cy="34000"/>
            </a:xfrm>
            <a:custGeom>
              <a:avLst/>
              <a:gdLst/>
              <a:ahLst/>
              <a:cxnLst/>
              <a:rect l="l" t="t" r="r" b="b"/>
              <a:pathLst>
                <a:path w="2954" h="1360" extrusionOk="0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g140453b1d85_4_0"/>
            <p:cNvSpPr/>
            <p:nvPr/>
          </p:nvSpPr>
          <p:spPr>
            <a:xfrm>
              <a:off x="3679025" y="24641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g140453b1d85_4_0"/>
            <p:cNvSpPr/>
            <p:nvPr/>
          </p:nvSpPr>
          <p:spPr>
            <a:xfrm>
              <a:off x="3620375" y="2457775"/>
              <a:ext cx="62825" cy="97100"/>
            </a:xfrm>
            <a:custGeom>
              <a:avLst/>
              <a:gdLst/>
              <a:ahLst/>
              <a:cxnLst/>
              <a:rect l="l" t="t" r="r" b="b"/>
              <a:pathLst>
                <a:path w="2513" h="3884" extrusionOk="0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g140453b1d85_4_0"/>
            <p:cNvSpPr/>
            <p:nvPr/>
          </p:nvSpPr>
          <p:spPr>
            <a:xfrm>
              <a:off x="3619775" y="2555600"/>
              <a:ext cx="29200" cy="38025"/>
            </a:xfrm>
            <a:custGeom>
              <a:avLst/>
              <a:gdLst/>
              <a:ahLst/>
              <a:cxnLst/>
              <a:rect l="l" t="t" r="r" b="b"/>
              <a:pathLst>
                <a:path w="1168" h="1521" extrusionOk="0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g140453b1d85_4_0"/>
            <p:cNvSpPr/>
            <p:nvPr/>
          </p:nvSpPr>
          <p:spPr>
            <a:xfrm>
              <a:off x="3641625" y="2588150"/>
              <a:ext cx="20000" cy="35975"/>
            </a:xfrm>
            <a:custGeom>
              <a:avLst/>
              <a:gdLst/>
              <a:ahLst/>
              <a:cxnLst/>
              <a:rect l="l" t="t" r="r" b="b"/>
              <a:pathLst>
                <a:path w="800" h="1439" extrusionOk="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g140453b1d85_4_0"/>
            <p:cNvSpPr/>
            <p:nvPr/>
          </p:nvSpPr>
          <p:spPr>
            <a:xfrm>
              <a:off x="3656700" y="2558625"/>
              <a:ext cx="109850" cy="70225"/>
            </a:xfrm>
            <a:custGeom>
              <a:avLst/>
              <a:gdLst/>
              <a:ahLst/>
              <a:cxnLst/>
              <a:rect l="l" t="t" r="r" b="b"/>
              <a:pathLst>
                <a:path w="4394" h="2809" extrusionOk="0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g140453b1d85_4_0"/>
            <p:cNvSpPr/>
            <p:nvPr/>
          </p:nvSpPr>
          <p:spPr>
            <a:xfrm>
              <a:off x="3742725" y="2511075"/>
              <a:ext cx="27100" cy="61000"/>
            </a:xfrm>
            <a:custGeom>
              <a:avLst/>
              <a:gdLst/>
              <a:ahLst/>
              <a:cxnLst/>
              <a:rect l="l" t="t" r="r" b="b"/>
              <a:pathLst>
                <a:path w="1084" h="2440" extrusionOk="0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g140453b1d85_4_0"/>
            <p:cNvSpPr/>
            <p:nvPr/>
          </p:nvSpPr>
          <p:spPr>
            <a:xfrm>
              <a:off x="3923675" y="3498475"/>
              <a:ext cx="70300" cy="54875"/>
            </a:xfrm>
            <a:custGeom>
              <a:avLst/>
              <a:gdLst/>
              <a:ahLst/>
              <a:cxnLst/>
              <a:rect l="l" t="t" r="r" b="b"/>
              <a:pathLst>
                <a:path w="2812" h="2195" extrusionOk="0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g140453b1d85_4_0"/>
            <p:cNvSpPr/>
            <p:nvPr/>
          </p:nvSpPr>
          <p:spPr>
            <a:xfrm>
              <a:off x="3979350" y="3424950"/>
              <a:ext cx="24075" cy="79000"/>
            </a:xfrm>
            <a:custGeom>
              <a:avLst/>
              <a:gdLst/>
              <a:ahLst/>
              <a:cxnLst/>
              <a:rect l="l" t="t" r="r" b="b"/>
              <a:pathLst>
                <a:path w="963" h="3160" extrusionOk="0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g140453b1d85_4_0"/>
            <p:cNvSpPr/>
            <p:nvPr/>
          </p:nvSpPr>
          <p:spPr>
            <a:xfrm>
              <a:off x="3999300" y="3359375"/>
              <a:ext cx="80100" cy="67825"/>
            </a:xfrm>
            <a:custGeom>
              <a:avLst/>
              <a:gdLst/>
              <a:ahLst/>
              <a:cxnLst/>
              <a:rect l="l" t="t" r="r" b="b"/>
              <a:pathLst>
                <a:path w="3204" h="2713" extrusionOk="0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g140453b1d85_4_0"/>
            <p:cNvSpPr/>
            <p:nvPr/>
          </p:nvSpPr>
          <p:spPr>
            <a:xfrm>
              <a:off x="4068050" y="3361925"/>
              <a:ext cx="124150" cy="38950"/>
            </a:xfrm>
            <a:custGeom>
              <a:avLst/>
              <a:gdLst/>
              <a:ahLst/>
              <a:cxnLst/>
              <a:rect l="l" t="t" r="r" b="b"/>
              <a:pathLst>
                <a:path w="4966" h="1558" extrusionOk="0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g140453b1d85_4_0"/>
            <p:cNvSpPr/>
            <p:nvPr/>
          </p:nvSpPr>
          <p:spPr>
            <a:xfrm>
              <a:off x="4180625" y="3396650"/>
              <a:ext cx="132000" cy="106525"/>
            </a:xfrm>
            <a:custGeom>
              <a:avLst/>
              <a:gdLst/>
              <a:ahLst/>
              <a:cxnLst/>
              <a:rect l="l" t="t" r="r" b="b"/>
              <a:pathLst>
                <a:path w="5280" h="4261" extrusionOk="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g140453b1d85_4_0"/>
            <p:cNvSpPr/>
            <p:nvPr/>
          </p:nvSpPr>
          <p:spPr>
            <a:xfrm>
              <a:off x="4305300" y="3496100"/>
              <a:ext cx="95125" cy="38775"/>
            </a:xfrm>
            <a:custGeom>
              <a:avLst/>
              <a:gdLst/>
              <a:ahLst/>
              <a:cxnLst/>
              <a:rect l="l" t="t" r="r" b="b"/>
              <a:pathLst>
                <a:path w="3805" h="1551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g140453b1d85_4_0"/>
            <p:cNvSpPr/>
            <p:nvPr/>
          </p:nvSpPr>
          <p:spPr>
            <a:xfrm>
              <a:off x="3889425" y="2500025"/>
              <a:ext cx="34600" cy="53125"/>
            </a:xfrm>
            <a:custGeom>
              <a:avLst/>
              <a:gdLst/>
              <a:ahLst/>
              <a:cxnLst/>
              <a:rect l="l" t="t" r="r" b="b"/>
              <a:pathLst>
                <a:path w="1384" h="2125" extrusionOk="0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g140453b1d85_4_0"/>
            <p:cNvSpPr/>
            <p:nvPr/>
          </p:nvSpPr>
          <p:spPr>
            <a:xfrm>
              <a:off x="3922575" y="2394600"/>
              <a:ext cx="80300" cy="116750"/>
            </a:xfrm>
            <a:custGeom>
              <a:avLst/>
              <a:gdLst/>
              <a:ahLst/>
              <a:cxnLst/>
              <a:rect l="l" t="t" r="r" b="b"/>
              <a:pathLst>
                <a:path w="3212" h="4670" extrusionOk="0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g140453b1d85_4_0"/>
            <p:cNvSpPr/>
            <p:nvPr/>
          </p:nvSpPr>
          <p:spPr>
            <a:xfrm>
              <a:off x="4001975" y="2389150"/>
              <a:ext cx="1725" cy="1175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g140453b1d85_4_0"/>
            <p:cNvSpPr/>
            <p:nvPr/>
          </p:nvSpPr>
          <p:spPr>
            <a:xfrm>
              <a:off x="4001550" y="2377800"/>
              <a:ext cx="45100" cy="45575"/>
            </a:xfrm>
            <a:custGeom>
              <a:avLst/>
              <a:gdLst/>
              <a:ahLst/>
              <a:cxnLst/>
              <a:rect l="l" t="t" r="r" b="b"/>
              <a:pathLst>
                <a:path w="1804" h="1823" extrusionOk="0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g140453b1d85_4_0"/>
            <p:cNvSpPr/>
            <p:nvPr/>
          </p:nvSpPr>
          <p:spPr>
            <a:xfrm>
              <a:off x="4053850" y="2441425"/>
              <a:ext cx="1975" cy="1950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g140453b1d85_4_0"/>
            <p:cNvSpPr/>
            <p:nvPr/>
          </p:nvSpPr>
          <p:spPr>
            <a:xfrm>
              <a:off x="4039850" y="2422150"/>
              <a:ext cx="27175" cy="29150"/>
            </a:xfrm>
            <a:custGeom>
              <a:avLst/>
              <a:gdLst/>
              <a:ahLst/>
              <a:cxnLst/>
              <a:rect l="l" t="t" r="r" b="b"/>
              <a:pathLst>
                <a:path w="1087" h="1166" extrusionOk="0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g140453b1d85_4_0"/>
            <p:cNvSpPr/>
            <p:nvPr/>
          </p:nvSpPr>
          <p:spPr>
            <a:xfrm>
              <a:off x="4064900" y="2448325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g140453b1d85_4_0"/>
            <p:cNvSpPr/>
            <p:nvPr/>
          </p:nvSpPr>
          <p:spPr>
            <a:xfrm>
              <a:off x="4065275" y="2432700"/>
              <a:ext cx="16500" cy="18625"/>
            </a:xfrm>
            <a:custGeom>
              <a:avLst/>
              <a:gdLst/>
              <a:ahLst/>
              <a:cxnLst/>
              <a:rect l="l" t="t" r="r" b="b"/>
              <a:pathLst>
                <a:path w="660" h="745" extrusionOk="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g140453b1d85_4_0"/>
            <p:cNvSpPr/>
            <p:nvPr/>
          </p:nvSpPr>
          <p:spPr>
            <a:xfrm>
              <a:off x="4080025" y="2371775"/>
              <a:ext cx="59800" cy="58750"/>
            </a:xfrm>
            <a:custGeom>
              <a:avLst/>
              <a:gdLst/>
              <a:ahLst/>
              <a:cxnLst/>
              <a:rect l="l" t="t" r="r" b="b"/>
              <a:pathLst>
                <a:path w="2392" h="2350" extrusionOk="0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g140453b1d85_4_0"/>
            <p:cNvSpPr/>
            <p:nvPr/>
          </p:nvSpPr>
          <p:spPr>
            <a:xfrm>
              <a:off x="4132175" y="2374575"/>
              <a:ext cx="54850" cy="43300"/>
            </a:xfrm>
            <a:custGeom>
              <a:avLst/>
              <a:gdLst/>
              <a:ahLst/>
              <a:cxnLst/>
              <a:rect l="l" t="t" r="r" b="b"/>
              <a:pathLst>
                <a:path w="2194" h="1732" extrusionOk="0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g140453b1d85_4_0"/>
            <p:cNvSpPr/>
            <p:nvPr/>
          </p:nvSpPr>
          <p:spPr>
            <a:xfrm>
              <a:off x="4186475" y="2428475"/>
              <a:ext cx="50875" cy="86225"/>
            </a:xfrm>
            <a:custGeom>
              <a:avLst/>
              <a:gdLst/>
              <a:ahLst/>
              <a:cxnLst/>
              <a:rect l="l" t="t" r="r" b="b"/>
              <a:pathLst>
                <a:path w="2035" h="3449" extrusionOk="0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g140453b1d85_4_0"/>
            <p:cNvSpPr/>
            <p:nvPr/>
          </p:nvSpPr>
          <p:spPr>
            <a:xfrm>
              <a:off x="4235125" y="2507850"/>
              <a:ext cx="41900" cy="19475"/>
            </a:xfrm>
            <a:custGeom>
              <a:avLst/>
              <a:gdLst/>
              <a:ahLst/>
              <a:cxnLst/>
              <a:rect l="l" t="t" r="r" b="b"/>
              <a:pathLst>
                <a:path w="1676" h="779" extrusionOk="0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g140453b1d85_4_0"/>
            <p:cNvSpPr/>
            <p:nvPr/>
          </p:nvSpPr>
          <p:spPr>
            <a:xfrm>
              <a:off x="4275650" y="2525950"/>
              <a:ext cx="25500" cy="12000"/>
            </a:xfrm>
            <a:custGeom>
              <a:avLst/>
              <a:gdLst/>
              <a:ahLst/>
              <a:cxnLst/>
              <a:rect l="l" t="t" r="r" b="b"/>
              <a:pathLst>
                <a:path w="1020" h="480" extrusionOk="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g140453b1d85_4_0"/>
            <p:cNvSpPr/>
            <p:nvPr/>
          </p:nvSpPr>
          <p:spPr>
            <a:xfrm>
              <a:off x="4052375" y="2440575"/>
              <a:ext cx="44275" cy="31450"/>
            </a:xfrm>
            <a:custGeom>
              <a:avLst/>
              <a:gdLst/>
              <a:ahLst/>
              <a:cxnLst/>
              <a:rect l="l" t="t" r="r" b="b"/>
              <a:pathLst>
                <a:path w="1771" h="1258" extrusionOk="0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g140453b1d85_4_0"/>
            <p:cNvSpPr/>
            <p:nvPr/>
          </p:nvSpPr>
          <p:spPr>
            <a:xfrm>
              <a:off x="4097700" y="2476900"/>
              <a:ext cx="29575" cy="36700"/>
            </a:xfrm>
            <a:custGeom>
              <a:avLst/>
              <a:gdLst/>
              <a:ahLst/>
              <a:cxnLst/>
              <a:rect l="l" t="t" r="r" b="b"/>
              <a:pathLst>
                <a:path w="1183" h="1468" extrusionOk="0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g140453b1d85_4_0"/>
            <p:cNvSpPr/>
            <p:nvPr/>
          </p:nvSpPr>
          <p:spPr>
            <a:xfrm>
              <a:off x="4103450" y="2683425"/>
              <a:ext cx="79175" cy="64725"/>
            </a:xfrm>
            <a:custGeom>
              <a:avLst/>
              <a:gdLst/>
              <a:ahLst/>
              <a:cxnLst/>
              <a:rect l="l" t="t" r="r" b="b"/>
              <a:pathLst>
                <a:path w="3167" h="2589" extrusionOk="0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g140453b1d85_4_0"/>
            <p:cNvSpPr/>
            <p:nvPr/>
          </p:nvSpPr>
          <p:spPr>
            <a:xfrm>
              <a:off x="4186225" y="2692725"/>
              <a:ext cx="69525" cy="43875"/>
            </a:xfrm>
            <a:custGeom>
              <a:avLst/>
              <a:gdLst/>
              <a:ahLst/>
              <a:cxnLst/>
              <a:rect l="l" t="t" r="r" b="b"/>
              <a:pathLst>
                <a:path w="2781" h="1755" extrusionOk="0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g140453b1d85_4_0"/>
            <p:cNvSpPr/>
            <p:nvPr/>
          </p:nvSpPr>
          <p:spPr>
            <a:xfrm>
              <a:off x="4256175" y="2737425"/>
              <a:ext cx="9550" cy="7425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g140453b1d85_4_0"/>
            <p:cNvSpPr/>
            <p:nvPr/>
          </p:nvSpPr>
          <p:spPr>
            <a:xfrm>
              <a:off x="4495650" y="2491725"/>
              <a:ext cx="64325" cy="77275"/>
            </a:xfrm>
            <a:custGeom>
              <a:avLst/>
              <a:gdLst/>
              <a:ahLst/>
              <a:cxnLst/>
              <a:rect l="l" t="t" r="r" b="b"/>
              <a:pathLst>
                <a:path w="2573" h="3091" extrusionOk="0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g140453b1d85_4_0"/>
            <p:cNvSpPr/>
            <p:nvPr/>
          </p:nvSpPr>
          <p:spPr>
            <a:xfrm>
              <a:off x="4558900" y="2491500"/>
              <a:ext cx="55900" cy="52325"/>
            </a:xfrm>
            <a:custGeom>
              <a:avLst/>
              <a:gdLst/>
              <a:ahLst/>
              <a:cxnLst/>
              <a:rect l="l" t="t" r="r" b="b"/>
              <a:pathLst>
                <a:path w="2236" h="2093" extrusionOk="0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g140453b1d85_4_0"/>
            <p:cNvSpPr/>
            <p:nvPr/>
          </p:nvSpPr>
          <p:spPr>
            <a:xfrm>
              <a:off x="4613350" y="2537125"/>
              <a:ext cx="21250" cy="10450"/>
            </a:xfrm>
            <a:custGeom>
              <a:avLst/>
              <a:gdLst/>
              <a:ahLst/>
              <a:cxnLst/>
              <a:rect l="l" t="t" r="r" b="b"/>
              <a:pathLst>
                <a:path w="850" h="418" extrusionOk="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g140453b1d85_4_0"/>
            <p:cNvSpPr/>
            <p:nvPr/>
          </p:nvSpPr>
          <p:spPr>
            <a:xfrm>
              <a:off x="4634125" y="2538350"/>
              <a:ext cx="17075" cy="11625"/>
            </a:xfrm>
            <a:custGeom>
              <a:avLst/>
              <a:gdLst/>
              <a:ahLst/>
              <a:cxnLst/>
              <a:rect l="l" t="t" r="r" b="b"/>
              <a:pathLst>
                <a:path w="683" h="465" extrusionOk="0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g140453b1d85_4_0"/>
            <p:cNvSpPr/>
            <p:nvPr/>
          </p:nvSpPr>
          <p:spPr>
            <a:xfrm>
              <a:off x="4655025" y="2550750"/>
              <a:ext cx="25100" cy="12450"/>
            </a:xfrm>
            <a:custGeom>
              <a:avLst/>
              <a:gdLst/>
              <a:ahLst/>
              <a:cxnLst/>
              <a:rect l="l" t="t" r="r" b="b"/>
              <a:pathLst>
                <a:path w="1004" h="498" extrusionOk="0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g140453b1d85_4_0"/>
            <p:cNvSpPr/>
            <p:nvPr/>
          </p:nvSpPr>
          <p:spPr>
            <a:xfrm>
              <a:off x="4677950" y="2556700"/>
              <a:ext cx="26525" cy="9025"/>
            </a:xfrm>
            <a:custGeom>
              <a:avLst/>
              <a:gdLst/>
              <a:ahLst/>
              <a:cxnLst/>
              <a:rect l="l" t="t" r="r" b="b"/>
              <a:pathLst>
                <a:path w="1061" h="361" extrusionOk="0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g140453b1d85_4_0"/>
            <p:cNvSpPr/>
            <p:nvPr/>
          </p:nvSpPr>
          <p:spPr>
            <a:xfrm>
              <a:off x="4402475" y="2739275"/>
              <a:ext cx="65050" cy="48100"/>
            </a:xfrm>
            <a:custGeom>
              <a:avLst/>
              <a:gdLst/>
              <a:ahLst/>
              <a:cxnLst/>
              <a:rect l="l" t="t" r="r" b="b"/>
              <a:pathLst>
                <a:path w="2602" h="1924" extrusionOk="0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g140453b1d85_4_0"/>
            <p:cNvSpPr/>
            <p:nvPr/>
          </p:nvSpPr>
          <p:spPr>
            <a:xfrm>
              <a:off x="4469300" y="27415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g140453b1d85_4_0"/>
            <p:cNvSpPr/>
            <p:nvPr/>
          </p:nvSpPr>
          <p:spPr>
            <a:xfrm>
              <a:off x="4468075" y="2740550"/>
              <a:ext cx="35175" cy="23050"/>
            </a:xfrm>
            <a:custGeom>
              <a:avLst/>
              <a:gdLst/>
              <a:ahLst/>
              <a:cxnLst/>
              <a:rect l="l" t="t" r="r" b="b"/>
              <a:pathLst>
                <a:path w="1407" h="922" extrusionOk="0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g140453b1d85_4_0"/>
            <p:cNvSpPr/>
            <p:nvPr/>
          </p:nvSpPr>
          <p:spPr>
            <a:xfrm>
              <a:off x="4504725" y="2759775"/>
              <a:ext cx="50925" cy="15075"/>
            </a:xfrm>
            <a:custGeom>
              <a:avLst/>
              <a:gdLst/>
              <a:ahLst/>
              <a:cxnLst/>
              <a:rect l="l" t="t" r="r" b="b"/>
              <a:pathLst>
                <a:path w="2037" h="603" extrusionOk="0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g140453b1d85_4_0"/>
            <p:cNvSpPr/>
            <p:nvPr/>
          </p:nvSpPr>
          <p:spPr>
            <a:xfrm>
              <a:off x="4203950" y="3071200"/>
              <a:ext cx="107325" cy="53250"/>
            </a:xfrm>
            <a:custGeom>
              <a:avLst/>
              <a:gdLst/>
              <a:ahLst/>
              <a:cxnLst/>
              <a:rect l="l" t="t" r="r" b="b"/>
              <a:pathLst>
                <a:path w="4293" h="2130" extrusionOk="0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g140453b1d85_4_0"/>
            <p:cNvSpPr/>
            <p:nvPr/>
          </p:nvSpPr>
          <p:spPr>
            <a:xfrm>
              <a:off x="4312575" y="3097450"/>
              <a:ext cx="1375" cy="2200"/>
            </a:xfrm>
            <a:custGeom>
              <a:avLst/>
              <a:gdLst/>
              <a:ahLst/>
              <a:cxnLst/>
              <a:rect l="l" t="t" r="r" b="b"/>
              <a:pathLst>
                <a:path w="55" h="88" extrusionOk="0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g140453b1d85_4_0"/>
            <p:cNvSpPr/>
            <p:nvPr/>
          </p:nvSpPr>
          <p:spPr>
            <a:xfrm>
              <a:off x="4311600" y="3093375"/>
              <a:ext cx="36275" cy="16750"/>
            </a:xfrm>
            <a:custGeom>
              <a:avLst/>
              <a:gdLst/>
              <a:ahLst/>
              <a:cxnLst/>
              <a:rect l="l" t="t" r="r" b="b"/>
              <a:pathLst>
                <a:path w="1451" h="670" extrusionOk="0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g140453b1d85_4_0"/>
            <p:cNvSpPr/>
            <p:nvPr/>
          </p:nvSpPr>
          <p:spPr>
            <a:xfrm>
              <a:off x="4370075" y="2339550"/>
              <a:ext cx="60250" cy="84150"/>
            </a:xfrm>
            <a:custGeom>
              <a:avLst/>
              <a:gdLst/>
              <a:ahLst/>
              <a:cxnLst/>
              <a:rect l="l" t="t" r="r" b="b"/>
              <a:pathLst>
                <a:path w="2410" h="3366" extrusionOk="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g140453b1d85_4_0"/>
            <p:cNvSpPr/>
            <p:nvPr/>
          </p:nvSpPr>
          <p:spPr>
            <a:xfrm>
              <a:off x="4432375" y="2341200"/>
              <a:ext cx="51525" cy="50400"/>
            </a:xfrm>
            <a:custGeom>
              <a:avLst/>
              <a:gdLst/>
              <a:ahLst/>
              <a:cxnLst/>
              <a:rect l="l" t="t" r="r" b="b"/>
              <a:pathLst>
                <a:path w="2061" h="2016" extrusionOk="0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g140453b1d85_4_0"/>
            <p:cNvSpPr/>
            <p:nvPr/>
          </p:nvSpPr>
          <p:spPr>
            <a:xfrm>
              <a:off x="4488400" y="2388475"/>
              <a:ext cx="34350" cy="26850"/>
            </a:xfrm>
            <a:custGeom>
              <a:avLst/>
              <a:gdLst/>
              <a:ahLst/>
              <a:cxnLst/>
              <a:rect l="l" t="t" r="r" b="b"/>
              <a:pathLst>
                <a:path w="1374" h="1074" extrusionOk="0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g140453b1d85_4_0"/>
            <p:cNvSpPr/>
            <p:nvPr/>
          </p:nvSpPr>
          <p:spPr>
            <a:xfrm>
              <a:off x="4215500" y="1953925"/>
              <a:ext cx="62675" cy="55300"/>
            </a:xfrm>
            <a:custGeom>
              <a:avLst/>
              <a:gdLst/>
              <a:ahLst/>
              <a:cxnLst/>
              <a:rect l="l" t="t" r="r" b="b"/>
              <a:pathLst>
                <a:path w="2507" h="2212" extrusionOk="0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g140453b1d85_4_0"/>
            <p:cNvSpPr/>
            <p:nvPr/>
          </p:nvSpPr>
          <p:spPr>
            <a:xfrm>
              <a:off x="4176700" y="1956125"/>
              <a:ext cx="39100" cy="37600"/>
            </a:xfrm>
            <a:custGeom>
              <a:avLst/>
              <a:gdLst/>
              <a:ahLst/>
              <a:cxnLst/>
              <a:rect l="l" t="t" r="r" b="b"/>
              <a:pathLst>
                <a:path w="1564" h="1504" extrusionOk="0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g140453b1d85_4_0"/>
            <p:cNvSpPr/>
            <p:nvPr/>
          </p:nvSpPr>
          <p:spPr>
            <a:xfrm>
              <a:off x="4142625" y="1992675"/>
              <a:ext cx="31725" cy="31825"/>
            </a:xfrm>
            <a:custGeom>
              <a:avLst/>
              <a:gdLst/>
              <a:ahLst/>
              <a:cxnLst/>
              <a:rect l="l" t="t" r="r" b="b"/>
              <a:pathLst>
                <a:path w="1269" h="1273" extrusionOk="0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g140453b1d85_4_0"/>
            <p:cNvSpPr/>
            <p:nvPr/>
          </p:nvSpPr>
          <p:spPr>
            <a:xfrm>
              <a:off x="3755325" y="2020050"/>
              <a:ext cx="147850" cy="87400"/>
            </a:xfrm>
            <a:custGeom>
              <a:avLst/>
              <a:gdLst/>
              <a:ahLst/>
              <a:cxnLst/>
              <a:rect l="l" t="t" r="r" b="b"/>
              <a:pathLst>
                <a:path w="5914" h="3496" extrusionOk="0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g140453b1d85_4_0"/>
            <p:cNvSpPr/>
            <p:nvPr/>
          </p:nvSpPr>
          <p:spPr>
            <a:xfrm>
              <a:off x="3903575" y="2099025"/>
              <a:ext cx="10625" cy="14150"/>
            </a:xfrm>
            <a:custGeom>
              <a:avLst/>
              <a:gdLst/>
              <a:ahLst/>
              <a:cxnLst/>
              <a:rect l="l" t="t" r="r" b="b"/>
              <a:pathLst>
                <a:path w="425" h="566" extrusionOk="0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g140453b1d85_4_0"/>
            <p:cNvSpPr/>
            <p:nvPr/>
          </p:nvSpPr>
          <p:spPr>
            <a:xfrm>
              <a:off x="3623125" y="2151125"/>
              <a:ext cx="108175" cy="76975"/>
            </a:xfrm>
            <a:custGeom>
              <a:avLst/>
              <a:gdLst/>
              <a:ahLst/>
              <a:cxnLst/>
              <a:rect l="l" t="t" r="r" b="b"/>
              <a:pathLst>
                <a:path w="4327" h="3079" extrusionOk="0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g140453b1d85_4_0"/>
            <p:cNvSpPr/>
            <p:nvPr/>
          </p:nvSpPr>
          <p:spPr>
            <a:xfrm>
              <a:off x="3733800" y="2192150"/>
              <a:ext cx="4050" cy="3875"/>
            </a:xfrm>
            <a:custGeom>
              <a:avLst/>
              <a:gdLst/>
              <a:ahLst/>
              <a:cxnLst/>
              <a:rect l="l" t="t" r="r" b="b"/>
              <a:pathLst>
                <a:path w="162" h="155" extrusionOk="0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g140453b1d85_4_0"/>
            <p:cNvSpPr/>
            <p:nvPr/>
          </p:nvSpPr>
          <p:spPr>
            <a:xfrm>
              <a:off x="3738275" y="2199175"/>
              <a:ext cx="38700" cy="13350"/>
            </a:xfrm>
            <a:custGeom>
              <a:avLst/>
              <a:gdLst/>
              <a:ahLst/>
              <a:cxnLst/>
              <a:rect l="l" t="t" r="r" b="b"/>
              <a:pathLst>
                <a:path w="1548" h="534" extrusionOk="0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g140453b1d85_4_0"/>
            <p:cNvSpPr/>
            <p:nvPr/>
          </p:nvSpPr>
          <p:spPr>
            <a:xfrm>
              <a:off x="3721300" y="2219225"/>
              <a:ext cx="76800" cy="73850"/>
            </a:xfrm>
            <a:custGeom>
              <a:avLst/>
              <a:gdLst/>
              <a:ahLst/>
              <a:cxnLst/>
              <a:rect l="l" t="t" r="r" b="b"/>
              <a:pathLst>
                <a:path w="3072" h="2954" extrusionOk="0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g140453b1d85_4_0"/>
            <p:cNvSpPr/>
            <p:nvPr/>
          </p:nvSpPr>
          <p:spPr>
            <a:xfrm>
              <a:off x="3804325" y="2227775"/>
              <a:ext cx="47825" cy="54325"/>
            </a:xfrm>
            <a:custGeom>
              <a:avLst/>
              <a:gdLst/>
              <a:ahLst/>
              <a:cxnLst/>
              <a:rect l="l" t="t" r="r" b="b"/>
              <a:pathLst>
                <a:path w="1913" h="2173" extrusionOk="0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g140453b1d85_4_0"/>
            <p:cNvSpPr/>
            <p:nvPr/>
          </p:nvSpPr>
          <p:spPr>
            <a:xfrm>
              <a:off x="3851825" y="2274900"/>
              <a:ext cx="34975" cy="10700"/>
            </a:xfrm>
            <a:custGeom>
              <a:avLst/>
              <a:gdLst/>
              <a:ahLst/>
              <a:cxnLst/>
              <a:rect l="l" t="t" r="r" b="b"/>
              <a:pathLst>
                <a:path w="1399" h="428" extrusionOk="0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g140453b1d85_4_0"/>
            <p:cNvSpPr/>
            <p:nvPr/>
          </p:nvSpPr>
          <p:spPr>
            <a:xfrm>
              <a:off x="3461600" y="1649850"/>
              <a:ext cx="46600" cy="234525"/>
            </a:xfrm>
            <a:custGeom>
              <a:avLst/>
              <a:gdLst/>
              <a:ahLst/>
              <a:cxnLst/>
              <a:rect l="l" t="t" r="r" b="b"/>
              <a:pathLst>
                <a:path w="1864" h="9381" extrusionOk="0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g140453b1d85_4_0"/>
            <p:cNvSpPr/>
            <p:nvPr/>
          </p:nvSpPr>
          <p:spPr>
            <a:xfrm>
              <a:off x="3457575" y="1902825"/>
              <a:ext cx="27100" cy="71525"/>
            </a:xfrm>
            <a:custGeom>
              <a:avLst/>
              <a:gdLst/>
              <a:ahLst/>
              <a:cxnLst/>
              <a:rect l="l" t="t" r="r" b="b"/>
              <a:pathLst>
                <a:path w="1084" h="2861" extrusionOk="0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g140453b1d85_4_0"/>
            <p:cNvSpPr/>
            <p:nvPr/>
          </p:nvSpPr>
          <p:spPr>
            <a:xfrm>
              <a:off x="3434950" y="1988125"/>
              <a:ext cx="11525" cy="10600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g140453b1d85_4_0"/>
            <p:cNvSpPr/>
            <p:nvPr/>
          </p:nvSpPr>
          <p:spPr>
            <a:xfrm>
              <a:off x="3512650" y="1720875"/>
              <a:ext cx="21725" cy="119600"/>
            </a:xfrm>
            <a:custGeom>
              <a:avLst/>
              <a:gdLst/>
              <a:ahLst/>
              <a:cxnLst/>
              <a:rect l="l" t="t" r="r" b="b"/>
              <a:pathLst>
                <a:path w="869" h="4784" extrusionOk="0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g140453b1d85_4_0"/>
            <p:cNvSpPr/>
            <p:nvPr/>
          </p:nvSpPr>
          <p:spPr>
            <a:xfrm>
              <a:off x="3494475" y="1862825"/>
              <a:ext cx="19250" cy="74050"/>
            </a:xfrm>
            <a:custGeom>
              <a:avLst/>
              <a:gdLst/>
              <a:ahLst/>
              <a:cxnLst/>
              <a:rect l="l" t="t" r="r" b="b"/>
              <a:pathLst>
                <a:path w="770" h="2962" extrusionOk="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g140453b1d85_4_0"/>
            <p:cNvSpPr/>
            <p:nvPr/>
          </p:nvSpPr>
          <p:spPr>
            <a:xfrm>
              <a:off x="3471675" y="1945100"/>
              <a:ext cx="22825" cy="34700"/>
            </a:xfrm>
            <a:custGeom>
              <a:avLst/>
              <a:gdLst/>
              <a:ahLst/>
              <a:cxnLst/>
              <a:rect l="l" t="t" r="r" b="b"/>
              <a:pathLst>
                <a:path w="913" h="1388" extrusionOk="0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g140453b1d85_4_0"/>
            <p:cNvSpPr/>
            <p:nvPr/>
          </p:nvSpPr>
          <p:spPr>
            <a:xfrm>
              <a:off x="3492975" y="1781075"/>
              <a:ext cx="57475" cy="193125"/>
            </a:xfrm>
            <a:custGeom>
              <a:avLst/>
              <a:gdLst/>
              <a:ahLst/>
              <a:cxnLst/>
              <a:rect l="l" t="t" r="r" b="b"/>
              <a:pathLst>
                <a:path w="2299" h="7725" extrusionOk="0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g140453b1d85_4_0"/>
            <p:cNvSpPr/>
            <p:nvPr/>
          </p:nvSpPr>
          <p:spPr>
            <a:xfrm>
              <a:off x="3525900" y="1816575"/>
              <a:ext cx="40625" cy="171250"/>
            </a:xfrm>
            <a:custGeom>
              <a:avLst/>
              <a:gdLst/>
              <a:ahLst/>
              <a:cxnLst/>
              <a:rect l="l" t="t" r="r" b="b"/>
              <a:pathLst>
                <a:path w="1625" h="6850" extrusionOk="0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g140453b1d85_4_0"/>
            <p:cNvSpPr/>
            <p:nvPr/>
          </p:nvSpPr>
          <p:spPr>
            <a:xfrm>
              <a:off x="3569025" y="1826650"/>
              <a:ext cx="32025" cy="143525"/>
            </a:xfrm>
            <a:custGeom>
              <a:avLst/>
              <a:gdLst/>
              <a:ahLst/>
              <a:cxnLst/>
              <a:rect l="l" t="t" r="r" b="b"/>
              <a:pathLst>
                <a:path w="1281" h="5741" extrusionOk="0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g140453b1d85_4_0"/>
            <p:cNvSpPr/>
            <p:nvPr/>
          </p:nvSpPr>
          <p:spPr>
            <a:xfrm>
              <a:off x="3620375" y="1850275"/>
              <a:ext cx="19375" cy="94775"/>
            </a:xfrm>
            <a:custGeom>
              <a:avLst/>
              <a:gdLst/>
              <a:ahLst/>
              <a:cxnLst/>
              <a:rect l="l" t="t" r="r" b="b"/>
              <a:pathLst>
                <a:path w="775" h="3791" extrusionOk="0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g140453b1d85_4_0"/>
            <p:cNvSpPr/>
            <p:nvPr/>
          </p:nvSpPr>
          <p:spPr>
            <a:xfrm>
              <a:off x="3609900" y="1957500"/>
              <a:ext cx="11775" cy="15575"/>
            </a:xfrm>
            <a:custGeom>
              <a:avLst/>
              <a:gdLst/>
              <a:ahLst/>
              <a:cxnLst/>
              <a:rect l="l" t="t" r="r" b="b"/>
              <a:pathLst>
                <a:path w="471" h="623" extrusionOk="0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g140453b1d85_4_0"/>
            <p:cNvSpPr/>
            <p:nvPr/>
          </p:nvSpPr>
          <p:spPr>
            <a:xfrm>
              <a:off x="3637525" y="1873275"/>
              <a:ext cx="19500" cy="85175"/>
            </a:xfrm>
            <a:custGeom>
              <a:avLst/>
              <a:gdLst/>
              <a:ahLst/>
              <a:cxnLst/>
              <a:rect l="l" t="t" r="r" b="b"/>
              <a:pathLst>
                <a:path w="780" h="3407" extrusionOk="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g140453b1d85_4_0"/>
            <p:cNvSpPr/>
            <p:nvPr/>
          </p:nvSpPr>
          <p:spPr>
            <a:xfrm>
              <a:off x="3671375" y="1884725"/>
              <a:ext cx="16000" cy="70875"/>
            </a:xfrm>
            <a:custGeom>
              <a:avLst/>
              <a:gdLst/>
              <a:ahLst/>
              <a:cxnLst/>
              <a:rect l="l" t="t" r="r" b="b"/>
              <a:pathLst>
                <a:path w="640" h="2835" extrusionOk="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g140453b1d85_4_0"/>
            <p:cNvSpPr/>
            <p:nvPr/>
          </p:nvSpPr>
          <p:spPr>
            <a:xfrm>
              <a:off x="3697425" y="1929900"/>
              <a:ext cx="14750" cy="26300"/>
            </a:xfrm>
            <a:custGeom>
              <a:avLst/>
              <a:gdLst/>
              <a:ahLst/>
              <a:cxnLst/>
              <a:rect l="l" t="t" r="r" b="b"/>
              <a:pathLst>
                <a:path w="590" h="1052" extrusionOk="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g140453b1d85_4_0"/>
            <p:cNvSpPr/>
            <p:nvPr/>
          </p:nvSpPr>
          <p:spPr>
            <a:xfrm>
              <a:off x="3735875" y="1895900"/>
              <a:ext cx="11625" cy="65450"/>
            </a:xfrm>
            <a:custGeom>
              <a:avLst/>
              <a:gdLst/>
              <a:ahLst/>
              <a:cxnLst/>
              <a:rect l="l" t="t" r="r" b="b"/>
              <a:pathLst>
                <a:path w="465" h="2618" extrusionOk="0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g140453b1d85_4_0"/>
            <p:cNvSpPr/>
            <p:nvPr/>
          </p:nvSpPr>
          <p:spPr>
            <a:xfrm>
              <a:off x="3794800" y="1900575"/>
              <a:ext cx="9250" cy="32575"/>
            </a:xfrm>
            <a:custGeom>
              <a:avLst/>
              <a:gdLst/>
              <a:ahLst/>
              <a:cxnLst/>
              <a:rect l="l" t="t" r="r" b="b"/>
              <a:pathLst>
                <a:path w="370" h="1303" extrusionOk="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g140453b1d85_4_0"/>
            <p:cNvSpPr/>
            <p:nvPr/>
          </p:nvSpPr>
          <p:spPr>
            <a:xfrm>
              <a:off x="3828150" y="1897575"/>
              <a:ext cx="14300" cy="52400"/>
            </a:xfrm>
            <a:custGeom>
              <a:avLst/>
              <a:gdLst/>
              <a:ahLst/>
              <a:cxnLst/>
              <a:rect l="l" t="t" r="r" b="b"/>
              <a:pathLst>
                <a:path w="572" h="2096" extrusionOk="0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g140453b1d85_4_0"/>
            <p:cNvSpPr/>
            <p:nvPr/>
          </p:nvSpPr>
          <p:spPr>
            <a:xfrm>
              <a:off x="3889650" y="1884300"/>
              <a:ext cx="16500" cy="47875"/>
            </a:xfrm>
            <a:custGeom>
              <a:avLst/>
              <a:gdLst/>
              <a:ahLst/>
              <a:cxnLst/>
              <a:rect l="l" t="t" r="r" b="b"/>
              <a:pathLst>
                <a:path w="660" h="1915" extrusionOk="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g140453b1d85_4_0"/>
            <p:cNvSpPr/>
            <p:nvPr/>
          </p:nvSpPr>
          <p:spPr>
            <a:xfrm>
              <a:off x="3933225" y="1890350"/>
              <a:ext cx="13700" cy="52550"/>
            </a:xfrm>
            <a:custGeom>
              <a:avLst/>
              <a:gdLst/>
              <a:ahLst/>
              <a:cxnLst/>
              <a:rect l="l" t="t" r="r" b="b"/>
              <a:pathLst>
                <a:path w="548" h="2102" extrusionOk="0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g140453b1d85_4_0"/>
            <p:cNvSpPr/>
            <p:nvPr/>
          </p:nvSpPr>
          <p:spPr>
            <a:xfrm>
              <a:off x="3988350" y="1887925"/>
              <a:ext cx="14550" cy="48225"/>
            </a:xfrm>
            <a:custGeom>
              <a:avLst/>
              <a:gdLst/>
              <a:ahLst/>
              <a:cxnLst/>
              <a:rect l="l" t="t" r="r" b="b"/>
              <a:pathLst>
                <a:path w="582" h="1929" extrusionOk="0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g140453b1d85_4_0"/>
            <p:cNvSpPr/>
            <p:nvPr/>
          </p:nvSpPr>
          <p:spPr>
            <a:xfrm>
              <a:off x="4026750" y="1887775"/>
              <a:ext cx="15425" cy="51525"/>
            </a:xfrm>
            <a:custGeom>
              <a:avLst/>
              <a:gdLst/>
              <a:ahLst/>
              <a:cxnLst/>
              <a:rect l="l" t="t" r="r" b="b"/>
              <a:pathLst>
                <a:path w="617" h="2061" extrusionOk="0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g140453b1d85_4_0"/>
            <p:cNvSpPr/>
            <p:nvPr/>
          </p:nvSpPr>
          <p:spPr>
            <a:xfrm>
              <a:off x="4068000" y="1893450"/>
              <a:ext cx="11400" cy="37725"/>
            </a:xfrm>
            <a:custGeom>
              <a:avLst/>
              <a:gdLst/>
              <a:ahLst/>
              <a:cxnLst/>
              <a:rect l="l" t="t" r="r" b="b"/>
              <a:pathLst>
                <a:path w="456" h="1509" extrusionOk="0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g140453b1d85_4_0"/>
            <p:cNvSpPr/>
            <p:nvPr/>
          </p:nvSpPr>
          <p:spPr>
            <a:xfrm>
              <a:off x="4107475" y="1883400"/>
              <a:ext cx="18050" cy="51600"/>
            </a:xfrm>
            <a:custGeom>
              <a:avLst/>
              <a:gdLst/>
              <a:ahLst/>
              <a:cxnLst/>
              <a:rect l="l" t="t" r="r" b="b"/>
              <a:pathLst>
                <a:path w="722" h="2064" extrusionOk="0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g140453b1d85_4_0"/>
            <p:cNvSpPr/>
            <p:nvPr/>
          </p:nvSpPr>
          <p:spPr>
            <a:xfrm>
              <a:off x="4153375" y="1878075"/>
              <a:ext cx="16500" cy="50125"/>
            </a:xfrm>
            <a:custGeom>
              <a:avLst/>
              <a:gdLst/>
              <a:ahLst/>
              <a:cxnLst/>
              <a:rect l="l" t="t" r="r" b="b"/>
              <a:pathLst>
                <a:path w="660" h="2005" extrusionOk="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g140453b1d85_4_0"/>
            <p:cNvSpPr/>
            <p:nvPr/>
          </p:nvSpPr>
          <p:spPr>
            <a:xfrm>
              <a:off x="4188125" y="1877275"/>
              <a:ext cx="16275" cy="48350"/>
            </a:xfrm>
            <a:custGeom>
              <a:avLst/>
              <a:gdLst/>
              <a:ahLst/>
              <a:cxnLst/>
              <a:rect l="l" t="t" r="r" b="b"/>
              <a:pathLst>
                <a:path w="651" h="1934" extrusionOk="0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g140453b1d85_4_0"/>
            <p:cNvSpPr/>
            <p:nvPr/>
          </p:nvSpPr>
          <p:spPr>
            <a:xfrm>
              <a:off x="4225725" y="1885250"/>
              <a:ext cx="10225" cy="35050"/>
            </a:xfrm>
            <a:custGeom>
              <a:avLst/>
              <a:gdLst/>
              <a:ahLst/>
              <a:cxnLst/>
              <a:rect l="l" t="t" r="r" b="b"/>
              <a:pathLst>
                <a:path w="409" h="1402" extrusionOk="0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g140453b1d85_4_0"/>
            <p:cNvSpPr/>
            <p:nvPr/>
          </p:nvSpPr>
          <p:spPr>
            <a:xfrm>
              <a:off x="4276800" y="1874875"/>
              <a:ext cx="16600" cy="51850"/>
            </a:xfrm>
            <a:custGeom>
              <a:avLst/>
              <a:gdLst/>
              <a:ahLst/>
              <a:cxnLst/>
              <a:rect l="l" t="t" r="r" b="b"/>
              <a:pathLst>
                <a:path w="664" h="2074" extrusionOk="0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g140453b1d85_4_0"/>
            <p:cNvSpPr/>
            <p:nvPr/>
          </p:nvSpPr>
          <p:spPr>
            <a:xfrm>
              <a:off x="4317900" y="1871750"/>
              <a:ext cx="15700" cy="49500"/>
            </a:xfrm>
            <a:custGeom>
              <a:avLst/>
              <a:gdLst/>
              <a:ahLst/>
              <a:cxnLst/>
              <a:rect l="l" t="t" r="r" b="b"/>
              <a:pathLst>
                <a:path w="628" h="1980" extrusionOk="0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g140453b1d85_4_0"/>
            <p:cNvSpPr/>
            <p:nvPr/>
          </p:nvSpPr>
          <p:spPr>
            <a:xfrm>
              <a:off x="4367925" y="1856650"/>
              <a:ext cx="14475" cy="57625"/>
            </a:xfrm>
            <a:custGeom>
              <a:avLst/>
              <a:gdLst/>
              <a:ahLst/>
              <a:cxnLst/>
              <a:rect l="l" t="t" r="r" b="b"/>
              <a:pathLst>
                <a:path w="579" h="2305" extrusionOk="0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g140453b1d85_4_0"/>
            <p:cNvSpPr/>
            <p:nvPr/>
          </p:nvSpPr>
          <p:spPr>
            <a:xfrm>
              <a:off x="4412150" y="1822925"/>
              <a:ext cx="12525" cy="64650"/>
            </a:xfrm>
            <a:custGeom>
              <a:avLst/>
              <a:gdLst/>
              <a:ahLst/>
              <a:cxnLst/>
              <a:rect l="l" t="t" r="r" b="b"/>
              <a:pathLst>
                <a:path w="501" h="2586" extrusionOk="0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g140453b1d85_4_0"/>
            <p:cNvSpPr/>
            <p:nvPr/>
          </p:nvSpPr>
          <p:spPr>
            <a:xfrm>
              <a:off x="4400825" y="1909100"/>
              <a:ext cx="8675" cy="18525"/>
            </a:xfrm>
            <a:custGeom>
              <a:avLst/>
              <a:gdLst/>
              <a:ahLst/>
              <a:cxnLst/>
              <a:rect l="l" t="t" r="r" b="b"/>
              <a:pathLst>
                <a:path w="347" h="741" extrusionOk="0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g140453b1d85_4_0"/>
            <p:cNvSpPr/>
            <p:nvPr/>
          </p:nvSpPr>
          <p:spPr>
            <a:xfrm>
              <a:off x="4434775" y="1907675"/>
              <a:ext cx="6375" cy="13025"/>
            </a:xfrm>
            <a:custGeom>
              <a:avLst/>
              <a:gdLst/>
              <a:ahLst/>
              <a:cxnLst/>
              <a:rect l="l" t="t" r="r" b="b"/>
              <a:pathLst>
                <a:path w="255" h="521" extrusionOk="0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g140453b1d85_4_0"/>
            <p:cNvSpPr/>
            <p:nvPr/>
          </p:nvSpPr>
          <p:spPr>
            <a:xfrm>
              <a:off x="4475550" y="1860175"/>
              <a:ext cx="21150" cy="57500"/>
            </a:xfrm>
            <a:custGeom>
              <a:avLst/>
              <a:gdLst/>
              <a:ahLst/>
              <a:cxnLst/>
              <a:rect l="l" t="t" r="r" b="b"/>
              <a:pathLst>
                <a:path w="846" h="2300" extrusionOk="0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g140453b1d85_4_0"/>
            <p:cNvSpPr/>
            <p:nvPr/>
          </p:nvSpPr>
          <p:spPr>
            <a:xfrm>
              <a:off x="4509250" y="1873700"/>
              <a:ext cx="21400" cy="57125"/>
            </a:xfrm>
            <a:custGeom>
              <a:avLst/>
              <a:gdLst/>
              <a:ahLst/>
              <a:cxnLst/>
              <a:rect l="l" t="t" r="r" b="b"/>
              <a:pathLst>
                <a:path w="856" h="2285" extrusionOk="0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g140453b1d85_4_0"/>
            <p:cNvSpPr/>
            <p:nvPr/>
          </p:nvSpPr>
          <p:spPr>
            <a:xfrm>
              <a:off x="4560200" y="1837175"/>
              <a:ext cx="28375" cy="85100"/>
            </a:xfrm>
            <a:custGeom>
              <a:avLst/>
              <a:gdLst/>
              <a:ahLst/>
              <a:cxnLst/>
              <a:rect l="l" t="t" r="r" b="b"/>
              <a:pathLst>
                <a:path w="1135" h="3404" extrusionOk="0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g140453b1d85_4_0"/>
            <p:cNvSpPr/>
            <p:nvPr/>
          </p:nvSpPr>
          <p:spPr>
            <a:xfrm>
              <a:off x="4628050" y="1808725"/>
              <a:ext cx="18675" cy="93925"/>
            </a:xfrm>
            <a:custGeom>
              <a:avLst/>
              <a:gdLst/>
              <a:ahLst/>
              <a:cxnLst/>
              <a:rect l="l" t="t" r="r" b="b"/>
              <a:pathLst>
                <a:path w="747" h="3757" extrusionOk="0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g140453b1d85_4_0"/>
            <p:cNvSpPr/>
            <p:nvPr/>
          </p:nvSpPr>
          <p:spPr>
            <a:xfrm>
              <a:off x="4677050" y="1761425"/>
              <a:ext cx="1825" cy="22350"/>
            </a:xfrm>
            <a:custGeom>
              <a:avLst/>
              <a:gdLst/>
              <a:ahLst/>
              <a:cxnLst/>
              <a:rect l="l" t="t" r="r" b="b"/>
              <a:pathLst>
                <a:path w="73" h="894" extrusionOk="0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g140453b1d85_4_0"/>
            <p:cNvSpPr/>
            <p:nvPr/>
          </p:nvSpPr>
          <p:spPr>
            <a:xfrm>
              <a:off x="4670500" y="1805400"/>
              <a:ext cx="11350" cy="60975"/>
            </a:xfrm>
            <a:custGeom>
              <a:avLst/>
              <a:gdLst/>
              <a:ahLst/>
              <a:cxnLst/>
              <a:rect l="l" t="t" r="r" b="b"/>
              <a:pathLst>
                <a:path w="454" h="2439" extrusionOk="0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g140453b1d85_4_0"/>
            <p:cNvSpPr/>
            <p:nvPr/>
          </p:nvSpPr>
          <p:spPr>
            <a:xfrm>
              <a:off x="4653550" y="19090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g140453b1d85_4_0"/>
            <p:cNvSpPr/>
            <p:nvPr/>
          </p:nvSpPr>
          <p:spPr>
            <a:xfrm>
              <a:off x="4698800" y="1768825"/>
              <a:ext cx="27700" cy="84900"/>
            </a:xfrm>
            <a:custGeom>
              <a:avLst/>
              <a:gdLst/>
              <a:ahLst/>
              <a:cxnLst/>
              <a:rect l="l" t="t" r="r" b="b"/>
              <a:pathLst>
                <a:path w="1108" h="3396" extrusionOk="0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g140453b1d85_4_0"/>
            <p:cNvSpPr/>
            <p:nvPr/>
          </p:nvSpPr>
          <p:spPr>
            <a:xfrm>
              <a:off x="4672000" y="1905475"/>
              <a:ext cx="13250" cy="18075"/>
            </a:xfrm>
            <a:custGeom>
              <a:avLst/>
              <a:gdLst/>
              <a:ahLst/>
              <a:cxnLst/>
              <a:rect l="l" t="t" r="r" b="b"/>
              <a:pathLst>
                <a:path w="530" h="723" extrusionOk="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g140453b1d85_4_0"/>
            <p:cNvSpPr/>
            <p:nvPr/>
          </p:nvSpPr>
          <p:spPr>
            <a:xfrm>
              <a:off x="4692075" y="1862575"/>
              <a:ext cx="42750" cy="83650"/>
            </a:xfrm>
            <a:custGeom>
              <a:avLst/>
              <a:gdLst/>
              <a:ahLst/>
              <a:cxnLst/>
              <a:rect l="l" t="t" r="r" b="b"/>
              <a:pathLst>
                <a:path w="1710" h="3346" extrusionOk="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g140453b1d85_4_0"/>
            <p:cNvSpPr/>
            <p:nvPr/>
          </p:nvSpPr>
          <p:spPr>
            <a:xfrm>
              <a:off x="4742250" y="1767125"/>
              <a:ext cx="40275" cy="146775"/>
            </a:xfrm>
            <a:custGeom>
              <a:avLst/>
              <a:gdLst/>
              <a:ahLst/>
              <a:cxnLst/>
              <a:rect l="l" t="t" r="r" b="b"/>
              <a:pathLst>
                <a:path w="1611" h="5871" extrusionOk="0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g140453b1d85_4_0"/>
            <p:cNvSpPr/>
            <p:nvPr/>
          </p:nvSpPr>
          <p:spPr>
            <a:xfrm>
              <a:off x="4371975" y="1821550"/>
              <a:ext cx="10725" cy="16475"/>
            </a:xfrm>
            <a:custGeom>
              <a:avLst/>
              <a:gdLst/>
              <a:ahLst/>
              <a:cxnLst/>
              <a:rect l="l" t="t" r="r" b="b"/>
              <a:pathLst>
                <a:path w="429" h="659" extrusionOk="0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g140453b1d85_4_0"/>
            <p:cNvSpPr/>
            <p:nvPr/>
          </p:nvSpPr>
          <p:spPr>
            <a:xfrm>
              <a:off x="4324625" y="1824975"/>
              <a:ext cx="8675" cy="20425"/>
            </a:xfrm>
            <a:custGeom>
              <a:avLst/>
              <a:gdLst/>
              <a:ahLst/>
              <a:cxnLst/>
              <a:rect l="l" t="t" r="r" b="b"/>
              <a:pathLst>
                <a:path w="347" h="817" extrusionOk="0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g140453b1d85_4_0"/>
            <p:cNvSpPr/>
            <p:nvPr/>
          </p:nvSpPr>
          <p:spPr>
            <a:xfrm>
              <a:off x="4286525" y="1835250"/>
              <a:ext cx="6575" cy="8725"/>
            </a:xfrm>
            <a:custGeom>
              <a:avLst/>
              <a:gdLst/>
              <a:ahLst/>
              <a:cxnLst/>
              <a:rect l="l" t="t" r="r" b="b"/>
              <a:pathLst>
                <a:path w="263" h="349" extrusionOk="0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g140453b1d85_4_0"/>
            <p:cNvSpPr/>
            <p:nvPr/>
          </p:nvSpPr>
          <p:spPr>
            <a:xfrm>
              <a:off x="4231775" y="1833275"/>
              <a:ext cx="11325" cy="20775"/>
            </a:xfrm>
            <a:custGeom>
              <a:avLst/>
              <a:gdLst/>
              <a:ahLst/>
              <a:cxnLst/>
              <a:rect l="l" t="t" r="r" b="b"/>
              <a:pathLst>
                <a:path w="453" h="831" extrusionOk="0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g140453b1d85_4_0"/>
            <p:cNvSpPr/>
            <p:nvPr/>
          </p:nvSpPr>
          <p:spPr>
            <a:xfrm>
              <a:off x="4190100" y="1836750"/>
              <a:ext cx="3600" cy="6275"/>
            </a:xfrm>
            <a:custGeom>
              <a:avLst/>
              <a:gdLst/>
              <a:ahLst/>
              <a:cxnLst/>
              <a:rect l="l" t="t" r="r" b="b"/>
              <a:pathLst>
                <a:path w="144" h="251" extrusionOk="0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g140453b1d85_4_0"/>
            <p:cNvSpPr/>
            <p:nvPr/>
          </p:nvSpPr>
          <p:spPr>
            <a:xfrm>
              <a:off x="4152600" y="1843450"/>
              <a:ext cx="8875" cy="12850"/>
            </a:xfrm>
            <a:custGeom>
              <a:avLst/>
              <a:gdLst/>
              <a:ahLst/>
              <a:cxnLst/>
              <a:rect l="l" t="t" r="r" b="b"/>
              <a:pathLst>
                <a:path w="355" h="514" extrusionOk="0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g140453b1d85_4_0"/>
            <p:cNvSpPr/>
            <p:nvPr/>
          </p:nvSpPr>
          <p:spPr>
            <a:xfrm>
              <a:off x="3676050" y="1842775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g140453b1d85_4_0"/>
            <p:cNvSpPr/>
            <p:nvPr/>
          </p:nvSpPr>
          <p:spPr>
            <a:xfrm>
              <a:off x="3625150" y="1825275"/>
              <a:ext cx="7750" cy="15425"/>
            </a:xfrm>
            <a:custGeom>
              <a:avLst/>
              <a:gdLst/>
              <a:ahLst/>
              <a:cxnLst/>
              <a:rect l="l" t="t" r="r" b="b"/>
              <a:pathLst>
                <a:path w="310" h="617" extrusionOk="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g140453b1d85_4_0"/>
            <p:cNvSpPr/>
            <p:nvPr/>
          </p:nvSpPr>
          <p:spPr>
            <a:xfrm>
              <a:off x="3642250" y="1827975"/>
              <a:ext cx="11200" cy="9375"/>
            </a:xfrm>
            <a:custGeom>
              <a:avLst/>
              <a:gdLst/>
              <a:ahLst/>
              <a:cxnLst/>
              <a:rect l="l" t="t" r="r" b="b"/>
              <a:pathLst>
                <a:path w="448" h="375" extrusionOk="0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g140453b1d85_4_0"/>
            <p:cNvSpPr/>
            <p:nvPr/>
          </p:nvSpPr>
          <p:spPr>
            <a:xfrm>
              <a:off x="3590125" y="1782925"/>
              <a:ext cx="14800" cy="21375"/>
            </a:xfrm>
            <a:custGeom>
              <a:avLst/>
              <a:gdLst/>
              <a:ahLst/>
              <a:cxnLst/>
              <a:rect l="l" t="t" r="r" b="b"/>
              <a:pathLst>
                <a:path w="592" h="855" extrusionOk="0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g140453b1d85_4_0"/>
            <p:cNvSpPr/>
            <p:nvPr/>
          </p:nvSpPr>
          <p:spPr>
            <a:xfrm>
              <a:off x="3558775" y="1779750"/>
              <a:ext cx="9525" cy="17150"/>
            </a:xfrm>
            <a:custGeom>
              <a:avLst/>
              <a:gdLst/>
              <a:ahLst/>
              <a:cxnLst/>
              <a:rect l="l" t="t" r="r" b="b"/>
              <a:pathLst>
                <a:path w="381" h="686" extrusionOk="0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g140453b1d85_4_0"/>
            <p:cNvSpPr/>
            <p:nvPr/>
          </p:nvSpPr>
          <p:spPr>
            <a:xfrm>
              <a:off x="3543000" y="1727350"/>
              <a:ext cx="7900" cy="17300"/>
            </a:xfrm>
            <a:custGeom>
              <a:avLst/>
              <a:gdLst/>
              <a:ahLst/>
              <a:cxnLst/>
              <a:rect l="l" t="t" r="r" b="b"/>
              <a:pathLst>
                <a:path w="316" h="692" extrusionOk="0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g140453b1d85_4_0"/>
            <p:cNvSpPr/>
            <p:nvPr/>
          </p:nvSpPr>
          <p:spPr>
            <a:xfrm>
              <a:off x="3732000" y="1847000"/>
              <a:ext cx="12825" cy="24075"/>
            </a:xfrm>
            <a:custGeom>
              <a:avLst/>
              <a:gdLst/>
              <a:ahLst/>
              <a:cxnLst/>
              <a:rect l="l" t="t" r="r" b="b"/>
              <a:pathLst>
                <a:path w="513" h="963" extrusionOk="0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g140453b1d85_4_0"/>
            <p:cNvSpPr/>
            <p:nvPr/>
          </p:nvSpPr>
          <p:spPr>
            <a:xfrm>
              <a:off x="3801950" y="18514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g140453b1d85_4_0"/>
            <p:cNvSpPr/>
            <p:nvPr/>
          </p:nvSpPr>
          <p:spPr>
            <a:xfrm>
              <a:off x="3840800" y="1855275"/>
              <a:ext cx="6575" cy="12750"/>
            </a:xfrm>
            <a:custGeom>
              <a:avLst/>
              <a:gdLst/>
              <a:ahLst/>
              <a:cxnLst/>
              <a:rect l="l" t="t" r="r" b="b"/>
              <a:pathLst>
                <a:path w="263" h="510" extrusionOk="0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g140453b1d85_4_0"/>
            <p:cNvSpPr/>
            <p:nvPr/>
          </p:nvSpPr>
          <p:spPr>
            <a:xfrm>
              <a:off x="3673375" y="1755850"/>
              <a:ext cx="8350" cy="24575"/>
            </a:xfrm>
            <a:custGeom>
              <a:avLst/>
              <a:gdLst/>
              <a:ahLst/>
              <a:cxnLst/>
              <a:rect l="l" t="t" r="r" b="b"/>
              <a:pathLst>
                <a:path w="334" h="983" extrusionOk="0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g140453b1d85_4_0"/>
            <p:cNvSpPr/>
            <p:nvPr/>
          </p:nvSpPr>
          <p:spPr>
            <a:xfrm>
              <a:off x="3989775" y="1840750"/>
              <a:ext cx="4200" cy="16175"/>
            </a:xfrm>
            <a:custGeom>
              <a:avLst/>
              <a:gdLst/>
              <a:ahLst/>
              <a:cxnLst/>
              <a:rect l="l" t="t" r="r" b="b"/>
              <a:pathLst>
                <a:path w="168" h="647" extrusionOk="0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g140453b1d85_4_0"/>
            <p:cNvSpPr/>
            <p:nvPr/>
          </p:nvSpPr>
          <p:spPr>
            <a:xfrm>
              <a:off x="3921300" y="1828450"/>
              <a:ext cx="15150" cy="12700"/>
            </a:xfrm>
            <a:custGeom>
              <a:avLst/>
              <a:gdLst/>
              <a:ahLst/>
              <a:cxnLst/>
              <a:rect l="l" t="t" r="r" b="b"/>
              <a:pathLst>
                <a:path w="606" h="508" extrusionOk="0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g140453b1d85_4_0"/>
            <p:cNvSpPr/>
            <p:nvPr/>
          </p:nvSpPr>
          <p:spPr>
            <a:xfrm>
              <a:off x="4050050" y="1801700"/>
              <a:ext cx="8200" cy="8650"/>
            </a:xfrm>
            <a:custGeom>
              <a:avLst/>
              <a:gdLst/>
              <a:ahLst/>
              <a:cxnLst/>
              <a:rect l="l" t="t" r="r" b="b"/>
              <a:pathLst>
                <a:path w="328" h="346" extrusionOk="0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g140453b1d85_4_0"/>
            <p:cNvSpPr/>
            <p:nvPr/>
          </p:nvSpPr>
          <p:spPr>
            <a:xfrm>
              <a:off x="3892150" y="1794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g140453b1d85_4_0"/>
            <p:cNvSpPr/>
            <p:nvPr/>
          </p:nvSpPr>
          <p:spPr>
            <a:xfrm>
              <a:off x="3578425" y="1709750"/>
              <a:ext cx="12500" cy="32200"/>
            </a:xfrm>
            <a:custGeom>
              <a:avLst/>
              <a:gdLst/>
              <a:ahLst/>
              <a:cxnLst/>
              <a:rect l="l" t="t" r="r" b="b"/>
              <a:pathLst>
                <a:path w="500" h="1288" extrusionOk="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g140453b1d85_4_0"/>
            <p:cNvSpPr/>
            <p:nvPr/>
          </p:nvSpPr>
          <p:spPr>
            <a:xfrm>
              <a:off x="3551700" y="1695500"/>
              <a:ext cx="8575" cy="20925"/>
            </a:xfrm>
            <a:custGeom>
              <a:avLst/>
              <a:gdLst/>
              <a:ahLst/>
              <a:cxnLst/>
              <a:rect l="l" t="t" r="r" b="b"/>
              <a:pathLst>
                <a:path w="343" h="837" extrusionOk="0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g140453b1d85_4_0"/>
            <p:cNvSpPr/>
            <p:nvPr/>
          </p:nvSpPr>
          <p:spPr>
            <a:xfrm>
              <a:off x="3500550" y="1633425"/>
              <a:ext cx="15450" cy="40200"/>
            </a:xfrm>
            <a:custGeom>
              <a:avLst/>
              <a:gdLst/>
              <a:ahLst/>
              <a:cxnLst/>
              <a:rect l="l" t="t" r="r" b="b"/>
              <a:pathLst>
                <a:path w="618" h="1608" extrusionOk="0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g140453b1d85_4_0"/>
            <p:cNvSpPr/>
            <p:nvPr/>
          </p:nvSpPr>
          <p:spPr>
            <a:xfrm>
              <a:off x="3420550" y="1587625"/>
              <a:ext cx="44175" cy="49000"/>
            </a:xfrm>
            <a:custGeom>
              <a:avLst/>
              <a:gdLst/>
              <a:ahLst/>
              <a:cxnLst/>
              <a:rect l="l" t="t" r="r" b="b"/>
              <a:pathLst>
                <a:path w="1767" h="1960" extrusionOk="0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g140453b1d85_4_0"/>
            <p:cNvSpPr/>
            <p:nvPr/>
          </p:nvSpPr>
          <p:spPr>
            <a:xfrm>
              <a:off x="3489525" y="1629675"/>
              <a:ext cx="34450" cy="58150"/>
            </a:xfrm>
            <a:custGeom>
              <a:avLst/>
              <a:gdLst/>
              <a:ahLst/>
              <a:cxnLst/>
              <a:rect l="l" t="t" r="r" b="b"/>
              <a:pathLst>
                <a:path w="1378" h="2326" extrusionOk="0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g140453b1d85_4_0"/>
            <p:cNvSpPr/>
            <p:nvPr/>
          </p:nvSpPr>
          <p:spPr>
            <a:xfrm>
              <a:off x="3478675" y="1585425"/>
              <a:ext cx="16575" cy="15350"/>
            </a:xfrm>
            <a:custGeom>
              <a:avLst/>
              <a:gdLst/>
              <a:ahLst/>
              <a:cxnLst/>
              <a:rect l="l" t="t" r="r" b="b"/>
              <a:pathLst>
                <a:path w="663" h="614" extrusionOk="0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g140453b1d85_4_0"/>
            <p:cNvSpPr/>
            <p:nvPr/>
          </p:nvSpPr>
          <p:spPr>
            <a:xfrm>
              <a:off x="3550150" y="1671200"/>
              <a:ext cx="9825" cy="11525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g140453b1d85_4_0"/>
            <p:cNvSpPr/>
            <p:nvPr/>
          </p:nvSpPr>
          <p:spPr>
            <a:xfrm>
              <a:off x="4526825" y="1830425"/>
              <a:ext cx="12750" cy="26900"/>
            </a:xfrm>
            <a:custGeom>
              <a:avLst/>
              <a:gdLst/>
              <a:ahLst/>
              <a:cxnLst/>
              <a:rect l="l" t="t" r="r" b="b"/>
              <a:pathLst>
                <a:path w="510" h="1076" extrusionOk="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g140453b1d85_4_0"/>
            <p:cNvSpPr/>
            <p:nvPr/>
          </p:nvSpPr>
          <p:spPr>
            <a:xfrm>
              <a:off x="4587175" y="18030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g140453b1d85_4_0"/>
            <p:cNvSpPr/>
            <p:nvPr/>
          </p:nvSpPr>
          <p:spPr>
            <a:xfrm>
              <a:off x="4595800" y="1783225"/>
              <a:ext cx="5675" cy="18650"/>
            </a:xfrm>
            <a:custGeom>
              <a:avLst/>
              <a:gdLst/>
              <a:ahLst/>
              <a:cxnLst/>
              <a:rect l="l" t="t" r="r" b="b"/>
              <a:pathLst>
                <a:path w="227" h="746" extrusionOk="0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g140453b1d85_4_0"/>
            <p:cNvSpPr/>
            <p:nvPr/>
          </p:nvSpPr>
          <p:spPr>
            <a:xfrm>
              <a:off x="4746425" y="1758825"/>
              <a:ext cx="8950" cy="49400"/>
            </a:xfrm>
            <a:custGeom>
              <a:avLst/>
              <a:gdLst/>
              <a:ahLst/>
              <a:cxnLst/>
              <a:rect l="l" t="t" r="r" b="b"/>
              <a:pathLst>
                <a:path w="358" h="1976" extrusionOk="0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g140453b1d85_4_0"/>
            <p:cNvSpPr/>
            <p:nvPr/>
          </p:nvSpPr>
          <p:spPr>
            <a:xfrm>
              <a:off x="4765525" y="1635075"/>
              <a:ext cx="20500" cy="56350"/>
            </a:xfrm>
            <a:custGeom>
              <a:avLst/>
              <a:gdLst/>
              <a:ahLst/>
              <a:cxnLst/>
              <a:rect l="l" t="t" r="r" b="b"/>
              <a:pathLst>
                <a:path w="820" h="2254" extrusionOk="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g140453b1d85_4_0"/>
            <p:cNvSpPr/>
            <p:nvPr/>
          </p:nvSpPr>
          <p:spPr>
            <a:xfrm>
              <a:off x="4782850" y="1736675"/>
              <a:ext cx="4675" cy="27675"/>
            </a:xfrm>
            <a:custGeom>
              <a:avLst/>
              <a:gdLst/>
              <a:ahLst/>
              <a:cxnLst/>
              <a:rect l="l" t="t" r="r" b="b"/>
              <a:pathLst>
                <a:path w="187" h="1107" extrusionOk="0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g140453b1d85_4_0"/>
            <p:cNvSpPr/>
            <p:nvPr/>
          </p:nvSpPr>
          <p:spPr>
            <a:xfrm>
              <a:off x="4791950" y="1762650"/>
              <a:ext cx="4800" cy="22225"/>
            </a:xfrm>
            <a:custGeom>
              <a:avLst/>
              <a:gdLst/>
              <a:ahLst/>
              <a:cxnLst/>
              <a:rect l="l" t="t" r="r" b="b"/>
              <a:pathLst>
                <a:path w="192" h="889" extrusionOk="0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g140453b1d85_4_0"/>
            <p:cNvSpPr/>
            <p:nvPr/>
          </p:nvSpPr>
          <p:spPr>
            <a:xfrm>
              <a:off x="3154150" y="1577100"/>
              <a:ext cx="110550" cy="183900"/>
            </a:xfrm>
            <a:custGeom>
              <a:avLst/>
              <a:gdLst/>
              <a:ahLst/>
              <a:cxnLst/>
              <a:rect l="l" t="t" r="r" b="b"/>
              <a:pathLst>
                <a:path w="4422" h="7356" extrusionOk="0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g140453b1d85_4_0"/>
            <p:cNvSpPr/>
            <p:nvPr/>
          </p:nvSpPr>
          <p:spPr>
            <a:xfrm>
              <a:off x="3146225" y="1825100"/>
              <a:ext cx="13100" cy="91575"/>
            </a:xfrm>
            <a:custGeom>
              <a:avLst/>
              <a:gdLst/>
              <a:ahLst/>
              <a:cxnLst/>
              <a:rect l="l" t="t" r="r" b="b"/>
              <a:pathLst>
                <a:path w="524" h="3663" extrusionOk="0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g140453b1d85_4_0"/>
            <p:cNvSpPr/>
            <p:nvPr/>
          </p:nvSpPr>
          <p:spPr>
            <a:xfrm>
              <a:off x="3251325" y="1569625"/>
              <a:ext cx="65700" cy="28100"/>
            </a:xfrm>
            <a:custGeom>
              <a:avLst/>
              <a:gdLst/>
              <a:ahLst/>
              <a:cxnLst/>
              <a:rect l="l" t="t" r="r" b="b"/>
              <a:pathLst>
                <a:path w="2628" h="1124" extrusionOk="0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g140453b1d85_4_0"/>
            <p:cNvSpPr/>
            <p:nvPr/>
          </p:nvSpPr>
          <p:spPr>
            <a:xfrm>
              <a:off x="3223000" y="1614775"/>
              <a:ext cx="7275" cy="7300"/>
            </a:xfrm>
            <a:custGeom>
              <a:avLst/>
              <a:gdLst/>
              <a:ahLst/>
              <a:cxnLst/>
              <a:rect l="l" t="t" r="r" b="b"/>
              <a:pathLst>
                <a:path w="291" h="292" extrusionOk="0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g140453b1d85_4_0"/>
            <p:cNvSpPr/>
            <p:nvPr/>
          </p:nvSpPr>
          <p:spPr>
            <a:xfrm>
              <a:off x="3155450" y="1643075"/>
              <a:ext cx="51725" cy="203650"/>
            </a:xfrm>
            <a:custGeom>
              <a:avLst/>
              <a:gdLst/>
              <a:ahLst/>
              <a:cxnLst/>
              <a:rect l="l" t="t" r="r" b="b"/>
              <a:pathLst>
                <a:path w="2069" h="8146" extrusionOk="0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g140453b1d85_4_0"/>
            <p:cNvSpPr/>
            <p:nvPr/>
          </p:nvSpPr>
          <p:spPr>
            <a:xfrm>
              <a:off x="3155150" y="1894775"/>
              <a:ext cx="6275" cy="33000"/>
            </a:xfrm>
            <a:custGeom>
              <a:avLst/>
              <a:gdLst/>
              <a:ahLst/>
              <a:cxnLst/>
              <a:rect l="l" t="t" r="r" b="b"/>
              <a:pathLst>
                <a:path w="251" h="1320" extrusionOk="0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g140453b1d85_4_0"/>
            <p:cNvSpPr/>
            <p:nvPr/>
          </p:nvSpPr>
          <p:spPr>
            <a:xfrm>
              <a:off x="3293675" y="1585775"/>
              <a:ext cx="61825" cy="14050"/>
            </a:xfrm>
            <a:custGeom>
              <a:avLst/>
              <a:gdLst/>
              <a:ahLst/>
              <a:cxnLst/>
              <a:rect l="l" t="t" r="r" b="b"/>
              <a:pathLst>
                <a:path w="2473" h="562" extrusionOk="0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g140453b1d85_4_0"/>
            <p:cNvSpPr/>
            <p:nvPr/>
          </p:nvSpPr>
          <p:spPr>
            <a:xfrm>
              <a:off x="3187600" y="1682400"/>
              <a:ext cx="37725" cy="112875"/>
            </a:xfrm>
            <a:custGeom>
              <a:avLst/>
              <a:gdLst/>
              <a:ahLst/>
              <a:cxnLst/>
              <a:rect l="l" t="t" r="r" b="b"/>
              <a:pathLst>
                <a:path w="1509" h="4515" extrusionOk="0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g140453b1d85_4_0"/>
            <p:cNvSpPr/>
            <p:nvPr/>
          </p:nvSpPr>
          <p:spPr>
            <a:xfrm>
              <a:off x="3184325" y="1895900"/>
              <a:ext cx="5975" cy="51675"/>
            </a:xfrm>
            <a:custGeom>
              <a:avLst/>
              <a:gdLst/>
              <a:ahLst/>
              <a:cxnLst/>
              <a:rect l="l" t="t" r="r" b="b"/>
              <a:pathLst>
                <a:path w="239" h="2067" extrusionOk="0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g140453b1d85_4_0"/>
            <p:cNvSpPr/>
            <p:nvPr/>
          </p:nvSpPr>
          <p:spPr>
            <a:xfrm>
              <a:off x="3355525" y="1605200"/>
              <a:ext cx="31875" cy="7375"/>
            </a:xfrm>
            <a:custGeom>
              <a:avLst/>
              <a:gdLst/>
              <a:ahLst/>
              <a:cxnLst/>
              <a:rect l="l" t="t" r="r" b="b"/>
              <a:pathLst>
                <a:path w="1275" h="295" extrusionOk="0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g140453b1d85_4_0"/>
            <p:cNvSpPr/>
            <p:nvPr/>
          </p:nvSpPr>
          <p:spPr>
            <a:xfrm>
              <a:off x="3227775" y="1648475"/>
              <a:ext cx="69500" cy="201025"/>
            </a:xfrm>
            <a:custGeom>
              <a:avLst/>
              <a:gdLst/>
              <a:ahLst/>
              <a:cxnLst/>
              <a:rect l="l" t="t" r="r" b="b"/>
              <a:pathLst>
                <a:path w="2780" h="8041" extrusionOk="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g140453b1d85_4_0"/>
            <p:cNvSpPr/>
            <p:nvPr/>
          </p:nvSpPr>
          <p:spPr>
            <a:xfrm>
              <a:off x="3241575" y="1880875"/>
              <a:ext cx="3775" cy="14225"/>
            </a:xfrm>
            <a:custGeom>
              <a:avLst/>
              <a:gdLst/>
              <a:ahLst/>
              <a:cxnLst/>
              <a:rect l="l" t="t" r="r" b="b"/>
              <a:pathLst>
                <a:path w="151" h="569" extrusionOk="0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g140453b1d85_4_0"/>
            <p:cNvSpPr/>
            <p:nvPr/>
          </p:nvSpPr>
          <p:spPr>
            <a:xfrm>
              <a:off x="3245850" y="1917575"/>
              <a:ext cx="28575" cy="61550"/>
            </a:xfrm>
            <a:custGeom>
              <a:avLst/>
              <a:gdLst/>
              <a:ahLst/>
              <a:cxnLst/>
              <a:rect l="l" t="t" r="r" b="b"/>
              <a:pathLst>
                <a:path w="1143" h="2462" extrusionOk="0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g140453b1d85_4_0"/>
            <p:cNvSpPr/>
            <p:nvPr/>
          </p:nvSpPr>
          <p:spPr>
            <a:xfrm>
              <a:off x="3363325" y="1630800"/>
              <a:ext cx="53650" cy="13375"/>
            </a:xfrm>
            <a:custGeom>
              <a:avLst/>
              <a:gdLst/>
              <a:ahLst/>
              <a:cxnLst/>
              <a:rect l="l" t="t" r="r" b="b"/>
              <a:pathLst>
                <a:path w="2146" h="535" extrusionOk="0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g140453b1d85_4_0"/>
            <p:cNvSpPr/>
            <p:nvPr/>
          </p:nvSpPr>
          <p:spPr>
            <a:xfrm>
              <a:off x="3300775" y="1665925"/>
              <a:ext cx="32725" cy="46450"/>
            </a:xfrm>
            <a:custGeom>
              <a:avLst/>
              <a:gdLst/>
              <a:ahLst/>
              <a:cxnLst/>
              <a:rect l="l" t="t" r="r" b="b"/>
              <a:pathLst>
                <a:path w="1309" h="1858" extrusionOk="0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g140453b1d85_4_0"/>
            <p:cNvSpPr/>
            <p:nvPr/>
          </p:nvSpPr>
          <p:spPr>
            <a:xfrm>
              <a:off x="3284625" y="1726975"/>
              <a:ext cx="8850" cy="28400"/>
            </a:xfrm>
            <a:custGeom>
              <a:avLst/>
              <a:gdLst/>
              <a:ahLst/>
              <a:cxnLst/>
              <a:rect l="l" t="t" r="r" b="b"/>
              <a:pathLst>
                <a:path w="354" h="1136" extrusionOk="0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g140453b1d85_4_0"/>
            <p:cNvSpPr/>
            <p:nvPr/>
          </p:nvSpPr>
          <p:spPr>
            <a:xfrm>
              <a:off x="3276875" y="1773050"/>
              <a:ext cx="8675" cy="34725"/>
            </a:xfrm>
            <a:custGeom>
              <a:avLst/>
              <a:gdLst/>
              <a:ahLst/>
              <a:cxnLst/>
              <a:rect l="l" t="t" r="r" b="b"/>
              <a:pathLst>
                <a:path w="347" h="1389" extrusionOk="0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g140453b1d85_4_0"/>
            <p:cNvSpPr/>
            <p:nvPr/>
          </p:nvSpPr>
          <p:spPr>
            <a:xfrm>
              <a:off x="3277825" y="1840525"/>
              <a:ext cx="5925" cy="11950"/>
            </a:xfrm>
            <a:custGeom>
              <a:avLst/>
              <a:gdLst/>
              <a:ahLst/>
              <a:cxnLst/>
              <a:rect l="l" t="t" r="r" b="b"/>
              <a:pathLst>
                <a:path w="237" h="478" extrusionOk="0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g140453b1d85_4_0"/>
            <p:cNvSpPr/>
            <p:nvPr/>
          </p:nvSpPr>
          <p:spPr>
            <a:xfrm>
              <a:off x="3287950" y="1880875"/>
              <a:ext cx="24975" cy="88725"/>
            </a:xfrm>
            <a:custGeom>
              <a:avLst/>
              <a:gdLst/>
              <a:ahLst/>
              <a:cxnLst/>
              <a:rect l="l" t="t" r="r" b="b"/>
              <a:pathLst>
                <a:path w="999" h="3549" extrusionOk="0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g140453b1d85_4_0"/>
            <p:cNvSpPr/>
            <p:nvPr/>
          </p:nvSpPr>
          <p:spPr>
            <a:xfrm>
              <a:off x="3399050" y="1655150"/>
              <a:ext cx="44550" cy="14825"/>
            </a:xfrm>
            <a:custGeom>
              <a:avLst/>
              <a:gdLst/>
              <a:ahLst/>
              <a:cxnLst/>
              <a:rect l="l" t="t" r="r" b="b"/>
              <a:pathLst>
                <a:path w="1782" h="593" extrusionOk="0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g140453b1d85_4_0"/>
            <p:cNvSpPr/>
            <p:nvPr/>
          </p:nvSpPr>
          <p:spPr>
            <a:xfrm>
              <a:off x="3332550" y="1685350"/>
              <a:ext cx="42475" cy="92200"/>
            </a:xfrm>
            <a:custGeom>
              <a:avLst/>
              <a:gdLst/>
              <a:ahLst/>
              <a:cxnLst/>
              <a:rect l="l" t="t" r="r" b="b"/>
              <a:pathLst>
                <a:path w="1699" h="3688" extrusionOk="0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g140453b1d85_4_0"/>
            <p:cNvSpPr/>
            <p:nvPr/>
          </p:nvSpPr>
          <p:spPr>
            <a:xfrm>
              <a:off x="3326000" y="1852525"/>
              <a:ext cx="22350" cy="115425"/>
            </a:xfrm>
            <a:custGeom>
              <a:avLst/>
              <a:gdLst/>
              <a:ahLst/>
              <a:cxnLst/>
              <a:rect l="l" t="t" r="r" b="b"/>
              <a:pathLst>
                <a:path w="894" h="4617" extrusionOk="0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g140453b1d85_4_0"/>
            <p:cNvSpPr/>
            <p:nvPr/>
          </p:nvSpPr>
          <p:spPr>
            <a:xfrm>
              <a:off x="3389800" y="1681850"/>
              <a:ext cx="70650" cy="63225"/>
            </a:xfrm>
            <a:custGeom>
              <a:avLst/>
              <a:gdLst/>
              <a:ahLst/>
              <a:cxnLst/>
              <a:rect l="l" t="t" r="r" b="b"/>
              <a:pathLst>
                <a:path w="2826" h="2529" extrusionOk="0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g140453b1d85_4_0"/>
            <p:cNvSpPr/>
            <p:nvPr/>
          </p:nvSpPr>
          <p:spPr>
            <a:xfrm>
              <a:off x="3362900" y="1790625"/>
              <a:ext cx="22750" cy="161975"/>
            </a:xfrm>
            <a:custGeom>
              <a:avLst/>
              <a:gdLst/>
              <a:ahLst/>
              <a:cxnLst/>
              <a:rect l="l" t="t" r="r" b="b"/>
              <a:pathLst>
                <a:path w="910" h="6479" extrusionOk="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g140453b1d85_4_0"/>
            <p:cNvSpPr/>
            <p:nvPr/>
          </p:nvSpPr>
          <p:spPr>
            <a:xfrm>
              <a:off x="3403400" y="1720200"/>
              <a:ext cx="68750" cy="228175"/>
            </a:xfrm>
            <a:custGeom>
              <a:avLst/>
              <a:gdLst/>
              <a:ahLst/>
              <a:cxnLst/>
              <a:rect l="l" t="t" r="r" b="b"/>
              <a:pathLst>
                <a:path w="2750" h="9127" extrusionOk="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g140453b1d85_4_0"/>
            <p:cNvSpPr/>
            <p:nvPr/>
          </p:nvSpPr>
          <p:spPr>
            <a:xfrm>
              <a:off x="3429875" y="1768150"/>
              <a:ext cx="58975" cy="146450"/>
            </a:xfrm>
            <a:custGeom>
              <a:avLst/>
              <a:gdLst/>
              <a:ahLst/>
              <a:cxnLst/>
              <a:rect l="l" t="t" r="r" b="b"/>
              <a:pathLst>
                <a:path w="2359" h="5858" extrusionOk="0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g140453b1d85_4_0"/>
            <p:cNvSpPr/>
            <p:nvPr/>
          </p:nvSpPr>
          <p:spPr>
            <a:xfrm>
              <a:off x="3439500" y="1878300"/>
              <a:ext cx="10350" cy="41125"/>
            </a:xfrm>
            <a:custGeom>
              <a:avLst/>
              <a:gdLst/>
              <a:ahLst/>
              <a:cxnLst/>
              <a:rect l="l" t="t" r="r" b="b"/>
              <a:pathLst>
                <a:path w="414" h="1645" extrusionOk="0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g140453b1d85_4_0"/>
            <p:cNvSpPr/>
            <p:nvPr/>
          </p:nvSpPr>
          <p:spPr>
            <a:xfrm>
              <a:off x="3187600" y="1891350"/>
              <a:ext cx="9550" cy="56125"/>
            </a:xfrm>
            <a:custGeom>
              <a:avLst/>
              <a:gdLst/>
              <a:ahLst/>
              <a:cxnLst/>
              <a:rect l="l" t="t" r="r" b="b"/>
              <a:pathLst>
                <a:path w="382" h="2245" extrusionOk="0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g140453b1d85_4_0"/>
            <p:cNvSpPr/>
            <p:nvPr/>
          </p:nvSpPr>
          <p:spPr>
            <a:xfrm>
              <a:off x="3202475" y="1958025"/>
              <a:ext cx="1500" cy="8075"/>
            </a:xfrm>
            <a:custGeom>
              <a:avLst/>
              <a:gdLst/>
              <a:ahLst/>
              <a:cxnLst/>
              <a:rect l="l" t="t" r="r" b="b"/>
              <a:pathLst>
                <a:path w="60" h="323" extrusionOk="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g140453b1d85_4_0"/>
            <p:cNvSpPr/>
            <p:nvPr/>
          </p:nvSpPr>
          <p:spPr>
            <a:xfrm>
              <a:off x="3207375" y="1981175"/>
              <a:ext cx="27575" cy="53950"/>
            </a:xfrm>
            <a:custGeom>
              <a:avLst/>
              <a:gdLst/>
              <a:ahLst/>
              <a:cxnLst/>
              <a:rect l="l" t="t" r="r" b="b"/>
              <a:pathLst>
                <a:path w="1103" h="2158" extrusionOk="0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g140453b1d85_4_0"/>
            <p:cNvSpPr/>
            <p:nvPr/>
          </p:nvSpPr>
          <p:spPr>
            <a:xfrm>
              <a:off x="3185375" y="1995475"/>
              <a:ext cx="31900" cy="73350"/>
            </a:xfrm>
            <a:custGeom>
              <a:avLst/>
              <a:gdLst/>
              <a:ahLst/>
              <a:cxnLst/>
              <a:rect l="l" t="t" r="r" b="b"/>
              <a:pathLst>
                <a:path w="1276" h="2934" extrusionOk="0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g140453b1d85_4_0"/>
            <p:cNvSpPr/>
            <p:nvPr/>
          </p:nvSpPr>
          <p:spPr>
            <a:xfrm>
              <a:off x="3266525" y="2015100"/>
              <a:ext cx="18300" cy="29075"/>
            </a:xfrm>
            <a:custGeom>
              <a:avLst/>
              <a:gdLst/>
              <a:ahLst/>
              <a:cxnLst/>
              <a:rect l="l" t="t" r="r" b="b"/>
              <a:pathLst>
                <a:path w="732" h="1163" extrusionOk="0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g140453b1d85_4_0"/>
            <p:cNvSpPr/>
            <p:nvPr/>
          </p:nvSpPr>
          <p:spPr>
            <a:xfrm>
              <a:off x="3336600" y="2021175"/>
              <a:ext cx="10400" cy="11300"/>
            </a:xfrm>
            <a:custGeom>
              <a:avLst/>
              <a:gdLst/>
              <a:ahLst/>
              <a:cxnLst/>
              <a:rect l="l" t="t" r="r" b="b"/>
              <a:pathLst>
                <a:path w="416" h="452" extrusionOk="0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g140453b1d85_4_0"/>
            <p:cNvSpPr/>
            <p:nvPr/>
          </p:nvSpPr>
          <p:spPr>
            <a:xfrm>
              <a:off x="3337750" y="2018975"/>
              <a:ext cx="29950" cy="20250"/>
            </a:xfrm>
            <a:custGeom>
              <a:avLst/>
              <a:gdLst/>
              <a:ahLst/>
              <a:cxnLst/>
              <a:rect l="l" t="t" r="r" b="b"/>
              <a:pathLst>
                <a:path w="1198" h="810" extrusionOk="0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g140453b1d85_4_0"/>
            <p:cNvSpPr/>
            <p:nvPr/>
          </p:nvSpPr>
          <p:spPr>
            <a:xfrm>
              <a:off x="3199550" y="1564200"/>
              <a:ext cx="130950" cy="62225"/>
            </a:xfrm>
            <a:custGeom>
              <a:avLst/>
              <a:gdLst/>
              <a:ahLst/>
              <a:cxnLst/>
              <a:rect l="l" t="t" r="r" b="b"/>
              <a:pathLst>
                <a:path w="5238" h="2489" extrusionOk="0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g140453b1d85_4_0"/>
            <p:cNvSpPr/>
            <p:nvPr/>
          </p:nvSpPr>
          <p:spPr>
            <a:xfrm>
              <a:off x="3198300" y="16333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g140453b1d85_4_0"/>
            <p:cNvSpPr/>
            <p:nvPr/>
          </p:nvSpPr>
          <p:spPr>
            <a:xfrm>
              <a:off x="3275225" y="1572075"/>
              <a:ext cx="86750" cy="14025"/>
            </a:xfrm>
            <a:custGeom>
              <a:avLst/>
              <a:gdLst/>
              <a:ahLst/>
              <a:cxnLst/>
              <a:rect l="l" t="t" r="r" b="b"/>
              <a:pathLst>
                <a:path w="3470" h="561" extrusionOk="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g140453b1d85_4_0"/>
            <p:cNvSpPr/>
            <p:nvPr/>
          </p:nvSpPr>
          <p:spPr>
            <a:xfrm>
              <a:off x="3202850" y="1598975"/>
              <a:ext cx="43175" cy="34125"/>
            </a:xfrm>
            <a:custGeom>
              <a:avLst/>
              <a:gdLst/>
              <a:ahLst/>
              <a:cxnLst/>
              <a:rect l="l" t="t" r="r" b="b"/>
              <a:pathLst>
                <a:path w="1727" h="1365" extrusionOk="0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g140453b1d85_4_0"/>
            <p:cNvSpPr/>
            <p:nvPr/>
          </p:nvSpPr>
          <p:spPr>
            <a:xfrm>
              <a:off x="3244975" y="1584150"/>
              <a:ext cx="150100" cy="32200"/>
            </a:xfrm>
            <a:custGeom>
              <a:avLst/>
              <a:gdLst/>
              <a:ahLst/>
              <a:cxnLst/>
              <a:rect l="l" t="t" r="r" b="b"/>
              <a:pathLst>
                <a:path w="6004" h="1288" extrusionOk="0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g140453b1d85_4_0"/>
            <p:cNvSpPr/>
            <p:nvPr/>
          </p:nvSpPr>
          <p:spPr>
            <a:xfrm>
              <a:off x="3342675" y="1601200"/>
              <a:ext cx="64900" cy="11950"/>
            </a:xfrm>
            <a:custGeom>
              <a:avLst/>
              <a:gdLst/>
              <a:ahLst/>
              <a:cxnLst/>
              <a:rect l="l" t="t" r="r" b="b"/>
              <a:pathLst>
                <a:path w="2596" h="478" extrusionOk="0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g140453b1d85_4_0"/>
            <p:cNvSpPr/>
            <p:nvPr/>
          </p:nvSpPr>
          <p:spPr>
            <a:xfrm>
              <a:off x="3294800" y="1610450"/>
              <a:ext cx="38950" cy="23575"/>
            </a:xfrm>
            <a:custGeom>
              <a:avLst/>
              <a:gdLst/>
              <a:ahLst/>
              <a:cxnLst/>
              <a:rect l="l" t="t" r="r" b="b"/>
              <a:pathLst>
                <a:path w="1558" h="943" extrusionOk="0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g140453b1d85_4_0"/>
            <p:cNvSpPr/>
            <p:nvPr/>
          </p:nvSpPr>
          <p:spPr>
            <a:xfrm>
              <a:off x="3395650" y="1625650"/>
              <a:ext cx="34675" cy="6325"/>
            </a:xfrm>
            <a:custGeom>
              <a:avLst/>
              <a:gdLst/>
              <a:ahLst/>
              <a:cxnLst/>
              <a:rect l="l" t="t" r="r" b="b"/>
              <a:pathLst>
                <a:path w="1387" h="253" extrusionOk="0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g140453b1d85_4_0"/>
            <p:cNvSpPr/>
            <p:nvPr/>
          </p:nvSpPr>
          <p:spPr>
            <a:xfrm>
              <a:off x="3313325" y="1633950"/>
              <a:ext cx="57350" cy="44950"/>
            </a:xfrm>
            <a:custGeom>
              <a:avLst/>
              <a:gdLst/>
              <a:ahLst/>
              <a:cxnLst/>
              <a:rect l="l" t="t" r="r" b="b"/>
              <a:pathLst>
                <a:path w="2294" h="1798" extrusionOk="0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g140453b1d85_4_0"/>
            <p:cNvSpPr/>
            <p:nvPr/>
          </p:nvSpPr>
          <p:spPr>
            <a:xfrm>
              <a:off x="3387325" y="1616025"/>
              <a:ext cx="41100" cy="5275"/>
            </a:xfrm>
            <a:custGeom>
              <a:avLst/>
              <a:gdLst/>
              <a:ahLst/>
              <a:cxnLst/>
              <a:rect l="l" t="t" r="r" b="b"/>
              <a:pathLst>
                <a:path w="1644" h="211" extrusionOk="0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g140453b1d85_4_0"/>
            <p:cNvSpPr/>
            <p:nvPr/>
          </p:nvSpPr>
          <p:spPr>
            <a:xfrm>
              <a:off x="3327275" y="1620750"/>
              <a:ext cx="40525" cy="21100"/>
            </a:xfrm>
            <a:custGeom>
              <a:avLst/>
              <a:gdLst/>
              <a:ahLst/>
              <a:cxnLst/>
              <a:rect l="l" t="t" r="r" b="b"/>
              <a:pathLst>
                <a:path w="1621" h="844" extrusionOk="0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g140453b1d85_4_0"/>
            <p:cNvSpPr/>
            <p:nvPr/>
          </p:nvSpPr>
          <p:spPr>
            <a:xfrm>
              <a:off x="3264425" y="1599050"/>
              <a:ext cx="130525" cy="45975"/>
            </a:xfrm>
            <a:custGeom>
              <a:avLst/>
              <a:gdLst/>
              <a:ahLst/>
              <a:cxnLst/>
              <a:rect l="l" t="t" r="r" b="b"/>
              <a:pathLst>
                <a:path w="5221" h="1839" extrusionOk="0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g140453b1d85_4_0"/>
            <p:cNvSpPr/>
            <p:nvPr/>
          </p:nvSpPr>
          <p:spPr>
            <a:xfrm>
              <a:off x="3267700" y="1596175"/>
              <a:ext cx="24400" cy="19500"/>
            </a:xfrm>
            <a:custGeom>
              <a:avLst/>
              <a:gdLst/>
              <a:ahLst/>
              <a:cxnLst/>
              <a:rect l="l" t="t" r="r" b="b"/>
              <a:pathLst>
                <a:path w="976" h="780" extrusionOk="0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g140453b1d85_4_0"/>
            <p:cNvSpPr/>
            <p:nvPr/>
          </p:nvSpPr>
          <p:spPr>
            <a:xfrm>
              <a:off x="3364775" y="1631200"/>
              <a:ext cx="83875" cy="32000"/>
            </a:xfrm>
            <a:custGeom>
              <a:avLst/>
              <a:gdLst/>
              <a:ahLst/>
              <a:cxnLst/>
              <a:rect l="l" t="t" r="r" b="b"/>
              <a:pathLst>
                <a:path w="3355" h="1280" extrusionOk="0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g140453b1d85_4_0"/>
            <p:cNvSpPr/>
            <p:nvPr/>
          </p:nvSpPr>
          <p:spPr>
            <a:xfrm>
              <a:off x="3409775" y="1650500"/>
              <a:ext cx="35300" cy="10675"/>
            </a:xfrm>
            <a:custGeom>
              <a:avLst/>
              <a:gdLst/>
              <a:ahLst/>
              <a:cxnLst/>
              <a:rect l="l" t="t" r="r" b="b"/>
              <a:pathLst>
                <a:path w="1412" h="427" extrusionOk="0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g140453b1d85_4_0"/>
            <p:cNvSpPr/>
            <p:nvPr/>
          </p:nvSpPr>
          <p:spPr>
            <a:xfrm>
              <a:off x="3419525" y="1667000"/>
              <a:ext cx="24075" cy="12700"/>
            </a:xfrm>
            <a:custGeom>
              <a:avLst/>
              <a:gdLst/>
              <a:ahLst/>
              <a:cxnLst/>
              <a:rect l="l" t="t" r="r" b="b"/>
              <a:pathLst>
                <a:path w="963" h="508" extrusionOk="0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g140453b1d85_4_0"/>
            <p:cNvSpPr/>
            <p:nvPr/>
          </p:nvSpPr>
          <p:spPr>
            <a:xfrm>
              <a:off x="3429875" y="1682725"/>
              <a:ext cx="23750" cy="24175"/>
            </a:xfrm>
            <a:custGeom>
              <a:avLst/>
              <a:gdLst/>
              <a:ahLst/>
              <a:cxnLst/>
              <a:rect l="l" t="t" r="r" b="b"/>
              <a:pathLst>
                <a:path w="950" h="967" extrusionOk="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g140453b1d85_4_0"/>
            <p:cNvSpPr/>
            <p:nvPr/>
          </p:nvSpPr>
          <p:spPr>
            <a:xfrm>
              <a:off x="3455925" y="1707175"/>
              <a:ext cx="5825" cy="5925"/>
            </a:xfrm>
            <a:custGeom>
              <a:avLst/>
              <a:gdLst/>
              <a:ahLst/>
              <a:cxnLst/>
              <a:rect l="l" t="t" r="r" b="b"/>
              <a:pathLst>
                <a:path w="233" h="237" extrusionOk="0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g140453b1d85_4_0"/>
            <p:cNvSpPr/>
            <p:nvPr/>
          </p:nvSpPr>
          <p:spPr>
            <a:xfrm>
              <a:off x="3402650" y="1651150"/>
              <a:ext cx="41075" cy="21050"/>
            </a:xfrm>
            <a:custGeom>
              <a:avLst/>
              <a:gdLst/>
              <a:ahLst/>
              <a:cxnLst/>
              <a:rect l="l" t="t" r="r" b="b"/>
              <a:pathLst>
                <a:path w="1643" h="842" extrusionOk="0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g140453b1d85_4_0"/>
            <p:cNvSpPr/>
            <p:nvPr/>
          </p:nvSpPr>
          <p:spPr>
            <a:xfrm>
              <a:off x="3371425" y="1637125"/>
              <a:ext cx="31725" cy="16775"/>
            </a:xfrm>
            <a:custGeom>
              <a:avLst/>
              <a:gdLst/>
              <a:ahLst/>
              <a:cxnLst/>
              <a:rect l="l" t="t" r="r" b="b"/>
              <a:pathLst>
                <a:path w="1269" h="671" extrusionOk="0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g140453b1d85_4_0"/>
            <p:cNvSpPr/>
            <p:nvPr/>
          </p:nvSpPr>
          <p:spPr>
            <a:xfrm>
              <a:off x="3369750" y="1618400"/>
              <a:ext cx="39175" cy="7850"/>
            </a:xfrm>
            <a:custGeom>
              <a:avLst/>
              <a:gdLst/>
              <a:ahLst/>
              <a:cxnLst/>
              <a:rect l="l" t="t" r="r" b="b"/>
              <a:pathLst>
                <a:path w="1567" h="314" extrusionOk="0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g140453b1d85_4_0"/>
            <p:cNvSpPr/>
            <p:nvPr/>
          </p:nvSpPr>
          <p:spPr>
            <a:xfrm>
              <a:off x="3397425" y="1613475"/>
              <a:ext cx="24350" cy="9800"/>
            </a:xfrm>
            <a:custGeom>
              <a:avLst/>
              <a:gdLst/>
              <a:ahLst/>
              <a:cxnLst/>
              <a:rect l="l" t="t" r="r" b="b"/>
              <a:pathLst>
                <a:path w="974" h="392" extrusionOk="0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g140453b1d85_4_0"/>
            <p:cNvSpPr/>
            <p:nvPr/>
          </p:nvSpPr>
          <p:spPr>
            <a:xfrm>
              <a:off x="3356050" y="1585475"/>
              <a:ext cx="104325" cy="106650"/>
            </a:xfrm>
            <a:custGeom>
              <a:avLst/>
              <a:gdLst/>
              <a:ahLst/>
              <a:cxnLst/>
              <a:rect l="l" t="t" r="r" b="b"/>
              <a:pathLst>
                <a:path w="4173" h="4266" extrusionOk="0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g140453b1d85_4_0"/>
            <p:cNvSpPr/>
            <p:nvPr/>
          </p:nvSpPr>
          <p:spPr>
            <a:xfrm>
              <a:off x="3335525" y="1588750"/>
              <a:ext cx="117000" cy="120700"/>
            </a:xfrm>
            <a:custGeom>
              <a:avLst/>
              <a:gdLst/>
              <a:ahLst/>
              <a:cxnLst/>
              <a:rect l="l" t="t" r="r" b="b"/>
              <a:pathLst>
                <a:path w="4680" h="4828" extrusionOk="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g140453b1d85_4_0"/>
            <p:cNvSpPr/>
            <p:nvPr/>
          </p:nvSpPr>
          <p:spPr>
            <a:xfrm>
              <a:off x="3320950" y="1606800"/>
              <a:ext cx="98325" cy="72325"/>
            </a:xfrm>
            <a:custGeom>
              <a:avLst/>
              <a:gdLst/>
              <a:ahLst/>
              <a:cxnLst/>
              <a:rect l="l" t="t" r="r" b="b"/>
              <a:pathLst>
                <a:path w="3933" h="2893" extrusionOk="0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g140453b1d85_4_0"/>
            <p:cNvSpPr/>
            <p:nvPr/>
          </p:nvSpPr>
          <p:spPr>
            <a:xfrm>
              <a:off x="3301300" y="1561600"/>
              <a:ext cx="85925" cy="50400"/>
            </a:xfrm>
            <a:custGeom>
              <a:avLst/>
              <a:gdLst/>
              <a:ahLst/>
              <a:cxnLst/>
              <a:rect l="l" t="t" r="r" b="b"/>
              <a:pathLst>
                <a:path w="3437" h="2016" extrusionOk="0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g140453b1d85_4_0"/>
            <p:cNvSpPr/>
            <p:nvPr/>
          </p:nvSpPr>
          <p:spPr>
            <a:xfrm>
              <a:off x="3290875" y="1578175"/>
              <a:ext cx="74150" cy="23600"/>
            </a:xfrm>
            <a:custGeom>
              <a:avLst/>
              <a:gdLst/>
              <a:ahLst/>
              <a:cxnLst/>
              <a:rect l="l" t="t" r="r" b="b"/>
              <a:pathLst>
                <a:path w="2966" h="944" extrusionOk="0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g140453b1d85_4_0"/>
            <p:cNvSpPr/>
            <p:nvPr/>
          </p:nvSpPr>
          <p:spPr>
            <a:xfrm>
              <a:off x="3257250" y="1590575"/>
              <a:ext cx="90650" cy="24425"/>
            </a:xfrm>
            <a:custGeom>
              <a:avLst/>
              <a:gdLst/>
              <a:ahLst/>
              <a:cxnLst/>
              <a:rect l="l" t="t" r="r" b="b"/>
              <a:pathLst>
                <a:path w="3626" h="977" extrusionOk="0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g140453b1d85_4_0"/>
            <p:cNvSpPr/>
            <p:nvPr/>
          </p:nvSpPr>
          <p:spPr>
            <a:xfrm>
              <a:off x="3228975" y="1584125"/>
              <a:ext cx="94100" cy="16625"/>
            </a:xfrm>
            <a:custGeom>
              <a:avLst/>
              <a:gdLst/>
              <a:ahLst/>
              <a:cxnLst/>
              <a:rect l="l" t="t" r="r" b="b"/>
              <a:pathLst>
                <a:path w="3764" h="665" extrusionOk="0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g140453b1d85_4_0"/>
            <p:cNvSpPr/>
            <p:nvPr/>
          </p:nvSpPr>
          <p:spPr>
            <a:xfrm>
              <a:off x="3235800" y="1574725"/>
              <a:ext cx="28300" cy="7400"/>
            </a:xfrm>
            <a:custGeom>
              <a:avLst/>
              <a:gdLst/>
              <a:ahLst/>
              <a:cxnLst/>
              <a:rect l="l" t="t" r="r" b="b"/>
              <a:pathLst>
                <a:path w="1132" h="296" extrusionOk="0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g140453b1d85_4_0"/>
            <p:cNvSpPr/>
            <p:nvPr/>
          </p:nvSpPr>
          <p:spPr>
            <a:xfrm>
              <a:off x="3301300" y="1623250"/>
              <a:ext cx="90325" cy="53675"/>
            </a:xfrm>
            <a:custGeom>
              <a:avLst/>
              <a:gdLst/>
              <a:ahLst/>
              <a:cxnLst/>
              <a:rect l="l" t="t" r="r" b="b"/>
              <a:pathLst>
                <a:path w="3613" h="2147" extrusionOk="0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g140453b1d85_4_0"/>
            <p:cNvSpPr/>
            <p:nvPr/>
          </p:nvSpPr>
          <p:spPr>
            <a:xfrm>
              <a:off x="3242650" y="1619900"/>
              <a:ext cx="25325" cy="4650"/>
            </a:xfrm>
            <a:custGeom>
              <a:avLst/>
              <a:gdLst/>
              <a:ahLst/>
              <a:cxnLst/>
              <a:rect l="l" t="t" r="r" b="b"/>
              <a:pathLst>
                <a:path w="1013" h="186" extrusionOk="0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g140453b1d85_4_0"/>
            <p:cNvSpPr/>
            <p:nvPr/>
          </p:nvSpPr>
          <p:spPr>
            <a:xfrm>
              <a:off x="3209325" y="1614325"/>
              <a:ext cx="8050" cy="4800"/>
            </a:xfrm>
            <a:custGeom>
              <a:avLst/>
              <a:gdLst/>
              <a:ahLst/>
              <a:cxnLst/>
              <a:rect l="l" t="t" r="r" b="b"/>
              <a:pathLst>
                <a:path w="322" h="192" extrusionOk="0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g140453b1d85_4_0"/>
            <p:cNvSpPr/>
            <p:nvPr/>
          </p:nvSpPr>
          <p:spPr>
            <a:xfrm>
              <a:off x="3393075" y="1681725"/>
              <a:ext cx="24325" cy="38700"/>
            </a:xfrm>
            <a:custGeom>
              <a:avLst/>
              <a:gdLst/>
              <a:ahLst/>
              <a:cxnLst/>
              <a:rect l="l" t="t" r="r" b="b"/>
              <a:pathLst>
                <a:path w="973" h="1548" extrusionOk="0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g140453b1d85_4_0"/>
            <p:cNvSpPr/>
            <p:nvPr/>
          </p:nvSpPr>
          <p:spPr>
            <a:xfrm>
              <a:off x="3436900" y="1701450"/>
              <a:ext cx="9375" cy="18100"/>
            </a:xfrm>
            <a:custGeom>
              <a:avLst/>
              <a:gdLst/>
              <a:ahLst/>
              <a:cxnLst/>
              <a:rect l="l" t="t" r="r" b="b"/>
              <a:pathLst>
                <a:path w="375" h="724" extrusionOk="0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g140453b1d85_4_0"/>
            <p:cNvSpPr/>
            <p:nvPr/>
          </p:nvSpPr>
          <p:spPr>
            <a:xfrm>
              <a:off x="3421775" y="1673525"/>
              <a:ext cx="23600" cy="34800"/>
            </a:xfrm>
            <a:custGeom>
              <a:avLst/>
              <a:gdLst/>
              <a:ahLst/>
              <a:cxnLst/>
              <a:rect l="l" t="t" r="r" b="b"/>
              <a:pathLst>
                <a:path w="944" h="1392" extrusionOk="0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g140453b1d85_4_0"/>
            <p:cNvSpPr/>
            <p:nvPr/>
          </p:nvSpPr>
          <p:spPr>
            <a:xfrm>
              <a:off x="3364400" y="167980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g140453b1d85_4_0"/>
            <p:cNvSpPr/>
            <p:nvPr/>
          </p:nvSpPr>
          <p:spPr>
            <a:xfrm>
              <a:off x="3207350" y="1644175"/>
              <a:ext cx="108750" cy="17000"/>
            </a:xfrm>
            <a:custGeom>
              <a:avLst/>
              <a:gdLst/>
              <a:ahLst/>
              <a:cxnLst/>
              <a:rect l="l" t="t" r="r" b="b"/>
              <a:pathLst>
                <a:path w="4350" h="680" extrusionOk="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g140453b1d85_4_0"/>
            <p:cNvSpPr/>
            <p:nvPr/>
          </p:nvSpPr>
          <p:spPr>
            <a:xfrm>
              <a:off x="3162875" y="1669650"/>
              <a:ext cx="21925" cy="20350"/>
            </a:xfrm>
            <a:custGeom>
              <a:avLst/>
              <a:gdLst/>
              <a:ahLst/>
              <a:cxnLst/>
              <a:rect l="l" t="t" r="r" b="b"/>
              <a:pathLst>
                <a:path w="877" h="814" extrusionOk="0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g140453b1d85_4_0"/>
            <p:cNvSpPr/>
            <p:nvPr/>
          </p:nvSpPr>
          <p:spPr>
            <a:xfrm>
              <a:off x="3188775" y="1683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g140453b1d85_4_0"/>
            <p:cNvSpPr/>
            <p:nvPr/>
          </p:nvSpPr>
          <p:spPr>
            <a:xfrm>
              <a:off x="3396325" y="3194675"/>
              <a:ext cx="18100" cy="62875"/>
            </a:xfrm>
            <a:custGeom>
              <a:avLst/>
              <a:gdLst/>
              <a:ahLst/>
              <a:cxnLst/>
              <a:rect l="l" t="t" r="r" b="b"/>
              <a:pathLst>
                <a:path w="724" h="2515" extrusionOk="0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g140453b1d85_4_0"/>
            <p:cNvSpPr/>
            <p:nvPr/>
          </p:nvSpPr>
          <p:spPr>
            <a:xfrm>
              <a:off x="3383850" y="3275300"/>
              <a:ext cx="30575" cy="84875"/>
            </a:xfrm>
            <a:custGeom>
              <a:avLst/>
              <a:gdLst/>
              <a:ahLst/>
              <a:cxnLst/>
              <a:rect l="l" t="t" r="r" b="b"/>
              <a:pathLst>
                <a:path w="1223" h="3395" extrusionOk="0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g140453b1d85_4_0"/>
            <p:cNvSpPr/>
            <p:nvPr/>
          </p:nvSpPr>
          <p:spPr>
            <a:xfrm>
              <a:off x="3415600" y="3231100"/>
              <a:ext cx="13700" cy="98300"/>
            </a:xfrm>
            <a:custGeom>
              <a:avLst/>
              <a:gdLst/>
              <a:ahLst/>
              <a:cxnLst/>
              <a:rect l="l" t="t" r="r" b="b"/>
              <a:pathLst>
                <a:path w="548" h="3932" extrusionOk="0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g140453b1d85_4_0"/>
            <p:cNvSpPr/>
            <p:nvPr/>
          </p:nvSpPr>
          <p:spPr>
            <a:xfrm>
              <a:off x="3405475" y="3339025"/>
              <a:ext cx="12825" cy="21475"/>
            </a:xfrm>
            <a:custGeom>
              <a:avLst/>
              <a:gdLst/>
              <a:ahLst/>
              <a:cxnLst/>
              <a:rect l="l" t="t" r="r" b="b"/>
              <a:pathLst>
                <a:path w="513" h="859" extrusionOk="0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g140453b1d85_4_0"/>
            <p:cNvSpPr/>
            <p:nvPr/>
          </p:nvSpPr>
          <p:spPr>
            <a:xfrm>
              <a:off x="3448050" y="3267075"/>
              <a:ext cx="9525" cy="47075"/>
            </a:xfrm>
            <a:custGeom>
              <a:avLst/>
              <a:gdLst/>
              <a:ahLst/>
              <a:cxnLst/>
              <a:rect l="l" t="t" r="r" b="b"/>
              <a:pathLst>
                <a:path w="381" h="1883" extrusionOk="0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g140453b1d85_4_0"/>
            <p:cNvSpPr/>
            <p:nvPr/>
          </p:nvSpPr>
          <p:spPr>
            <a:xfrm>
              <a:off x="3433150" y="3338175"/>
              <a:ext cx="14450" cy="29300"/>
            </a:xfrm>
            <a:custGeom>
              <a:avLst/>
              <a:gdLst/>
              <a:ahLst/>
              <a:cxnLst/>
              <a:rect l="l" t="t" r="r" b="b"/>
              <a:pathLst>
                <a:path w="578" h="1172" extrusionOk="0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g140453b1d85_4_0"/>
            <p:cNvSpPr/>
            <p:nvPr/>
          </p:nvSpPr>
          <p:spPr>
            <a:xfrm>
              <a:off x="3475425" y="3280350"/>
              <a:ext cx="22050" cy="79875"/>
            </a:xfrm>
            <a:custGeom>
              <a:avLst/>
              <a:gdLst/>
              <a:ahLst/>
              <a:cxnLst/>
              <a:rect l="l" t="t" r="r" b="b"/>
              <a:pathLst>
                <a:path w="882" h="3195" extrusionOk="0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g140453b1d85_4_0"/>
            <p:cNvSpPr/>
            <p:nvPr/>
          </p:nvSpPr>
          <p:spPr>
            <a:xfrm>
              <a:off x="3516650" y="3292650"/>
              <a:ext cx="6125" cy="35975"/>
            </a:xfrm>
            <a:custGeom>
              <a:avLst/>
              <a:gdLst/>
              <a:ahLst/>
              <a:cxnLst/>
              <a:rect l="l" t="t" r="r" b="b"/>
              <a:pathLst>
                <a:path w="245" h="1439" extrusionOk="0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g140453b1d85_4_0"/>
            <p:cNvSpPr/>
            <p:nvPr/>
          </p:nvSpPr>
          <p:spPr>
            <a:xfrm>
              <a:off x="3512425" y="3361925"/>
              <a:ext cx="1725" cy="3475"/>
            </a:xfrm>
            <a:custGeom>
              <a:avLst/>
              <a:gdLst/>
              <a:ahLst/>
              <a:cxnLst/>
              <a:rect l="l" t="t" r="r" b="b"/>
              <a:pathLst>
                <a:path w="69" h="139" extrusionOk="0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g140453b1d85_4_0"/>
            <p:cNvSpPr/>
            <p:nvPr/>
          </p:nvSpPr>
          <p:spPr>
            <a:xfrm>
              <a:off x="3536150" y="3294475"/>
              <a:ext cx="17275" cy="70550"/>
            </a:xfrm>
            <a:custGeom>
              <a:avLst/>
              <a:gdLst/>
              <a:ahLst/>
              <a:cxnLst/>
              <a:rect l="l" t="t" r="r" b="b"/>
              <a:pathLst>
                <a:path w="691" h="2822" extrusionOk="0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g140453b1d85_4_0"/>
            <p:cNvSpPr/>
            <p:nvPr/>
          </p:nvSpPr>
          <p:spPr>
            <a:xfrm>
              <a:off x="3563950" y="3300900"/>
              <a:ext cx="13900" cy="58250"/>
            </a:xfrm>
            <a:custGeom>
              <a:avLst/>
              <a:gdLst/>
              <a:ahLst/>
              <a:cxnLst/>
              <a:rect l="l" t="t" r="r" b="b"/>
              <a:pathLst>
                <a:path w="556" h="2330" extrusionOk="0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g140453b1d85_4_0"/>
            <p:cNvSpPr/>
            <p:nvPr/>
          </p:nvSpPr>
          <p:spPr>
            <a:xfrm>
              <a:off x="3586250" y="3263625"/>
              <a:ext cx="18675" cy="92225"/>
            </a:xfrm>
            <a:custGeom>
              <a:avLst/>
              <a:gdLst/>
              <a:ahLst/>
              <a:cxnLst/>
              <a:rect l="l" t="t" r="r" b="b"/>
              <a:pathLst>
                <a:path w="747" h="3689" extrusionOk="0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g140453b1d85_4_0"/>
            <p:cNvSpPr/>
            <p:nvPr/>
          </p:nvSpPr>
          <p:spPr>
            <a:xfrm>
              <a:off x="3601025" y="3276425"/>
              <a:ext cx="8225" cy="44450"/>
            </a:xfrm>
            <a:custGeom>
              <a:avLst/>
              <a:gdLst/>
              <a:ahLst/>
              <a:cxnLst/>
              <a:rect l="l" t="t" r="r" b="b"/>
              <a:pathLst>
                <a:path w="329" h="1778" extrusionOk="0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g140453b1d85_4_0"/>
            <p:cNvSpPr/>
            <p:nvPr/>
          </p:nvSpPr>
          <p:spPr>
            <a:xfrm>
              <a:off x="3316850" y="3176500"/>
              <a:ext cx="33575" cy="36200"/>
            </a:xfrm>
            <a:custGeom>
              <a:avLst/>
              <a:gdLst/>
              <a:ahLst/>
              <a:cxnLst/>
              <a:rect l="l" t="t" r="r" b="b"/>
              <a:pathLst>
                <a:path w="1343" h="1448" extrusionOk="0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g140453b1d85_4_0"/>
            <p:cNvSpPr/>
            <p:nvPr/>
          </p:nvSpPr>
          <p:spPr>
            <a:xfrm>
              <a:off x="3274500" y="3256225"/>
              <a:ext cx="24625" cy="69850"/>
            </a:xfrm>
            <a:custGeom>
              <a:avLst/>
              <a:gdLst/>
              <a:ahLst/>
              <a:cxnLst/>
              <a:rect l="l" t="t" r="r" b="b"/>
              <a:pathLst>
                <a:path w="985" h="2794" extrusionOk="0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g140453b1d85_4_0"/>
            <p:cNvSpPr/>
            <p:nvPr/>
          </p:nvSpPr>
          <p:spPr>
            <a:xfrm>
              <a:off x="3268250" y="3350575"/>
              <a:ext cx="34900" cy="192125"/>
            </a:xfrm>
            <a:custGeom>
              <a:avLst/>
              <a:gdLst/>
              <a:ahLst/>
              <a:cxnLst/>
              <a:rect l="l" t="t" r="r" b="b"/>
              <a:pathLst>
                <a:path w="1396" h="7685" extrusionOk="0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g140453b1d85_4_0"/>
            <p:cNvSpPr/>
            <p:nvPr/>
          </p:nvSpPr>
          <p:spPr>
            <a:xfrm>
              <a:off x="3329575" y="3181425"/>
              <a:ext cx="43025" cy="50400"/>
            </a:xfrm>
            <a:custGeom>
              <a:avLst/>
              <a:gdLst/>
              <a:ahLst/>
              <a:cxnLst/>
              <a:rect l="l" t="t" r="r" b="b"/>
              <a:pathLst>
                <a:path w="1721" h="2016" extrusionOk="0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g140453b1d85_4_0"/>
            <p:cNvSpPr/>
            <p:nvPr/>
          </p:nvSpPr>
          <p:spPr>
            <a:xfrm>
              <a:off x="3318250" y="3245800"/>
              <a:ext cx="8725" cy="21100"/>
            </a:xfrm>
            <a:custGeom>
              <a:avLst/>
              <a:gdLst/>
              <a:ahLst/>
              <a:cxnLst/>
              <a:rect l="l" t="t" r="r" b="b"/>
              <a:pathLst>
                <a:path w="349" h="844" extrusionOk="0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g140453b1d85_4_0"/>
            <p:cNvSpPr/>
            <p:nvPr/>
          </p:nvSpPr>
          <p:spPr>
            <a:xfrm>
              <a:off x="3307850" y="3277850"/>
              <a:ext cx="6750" cy="19925"/>
            </a:xfrm>
            <a:custGeom>
              <a:avLst/>
              <a:gdLst/>
              <a:ahLst/>
              <a:cxnLst/>
              <a:rect l="l" t="t" r="r" b="b"/>
              <a:pathLst>
                <a:path w="270" h="797" extrusionOk="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g140453b1d85_4_0"/>
            <p:cNvSpPr/>
            <p:nvPr/>
          </p:nvSpPr>
          <p:spPr>
            <a:xfrm>
              <a:off x="3298325" y="3322625"/>
              <a:ext cx="4175" cy="20725"/>
            </a:xfrm>
            <a:custGeom>
              <a:avLst/>
              <a:gdLst/>
              <a:ahLst/>
              <a:cxnLst/>
              <a:rect l="l" t="t" r="r" b="b"/>
              <a:pathLst>
                <a:path w="167" h="829" extrusionOk="0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g140453b1d85_4_0"/>
            <p:cNvSpPr/>
            <p:nvPr/>
          </p:nvSpPr>
          <p:spPr>
            <a:xfrm>
              <a:off x="3290275" y="3367650"/>
              <a:ext cx="28775" cy="146075"/>
            </a:xfrm>
            <a:custGeom>
              <a:avLst/>
              <a:gdLst/>
              <a:ahLst/>
              <a:cxnLst/>
              <a:rect l="l" t="t" r="r" b="b"/>
              <a:pathLst>
                <a:path w="1151" h="5843" extrusionOk="0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g140453b1d85_4_0"/>
            <p:cNvSpPr/>
            <p:nvPr/>
          </p:nvSpPr>
          <p:spPr>
            <a:xfrm>
              <a:off x="3346925" y="3200925"/>
              <a:ext cx="37475" cy="51300"/>
            </a:xfrm>
            <a:custGeom>
              <a:avLst/>
              <a:gdLst/>
              <a:ahLst/>
              <a:cxnLst/>
              <a:rect l="l" t="t" r="r" b="b"/>
              <a:pathLst>
                <a:path w="1499" h="2052" extrusionOk="0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g140453b1d85_4_0"/>
            <p:cNvSpPr/>
            <p:nvPr/>
          </p:nvSpPr>
          <p:spPr>
            <a:xfrm>
              <a:off x="3320050" y="3269825"/>
              <a:ext cx="24325" cy="249200"/>
            </a:xfrm>
            <a:custGeom>
              <a:avLst/>
              <a:gdLst/>
              <a:ahLst/>
              <a:cxnLst/>
              <a:rect l="l" t="t" r="r" b="b"/>
              <a:pathLst>
                <a:path w="973" h="9968" extrusionOk="0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g140453b1d85_4_0"/>
            <p:cNvSpPr/>
            <p:nvPr/>
          </p:nvSpPr>
          <p:spPr>
            <a:xfrm>
              <a:off x="3346525" y="3236100"/>
              <a:ext cx="40300" cy="94900"/>
            </a:xfrm>
            <a:custGeom>
              <a:avLst/>
              <a:gdLst/>
              <a:ahLst/>
              <a:cxnLst/>
              <a:rect l="l" t="t" r="r" b="b"/>
              <a:pathLst>
                <a:path w="1612" h="3796" extrusionOk="0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g140453b1d85_4_0"/>
            <p:cNvSpPr/>
            <p:nvPr/>
          </p:nvSpPr>
          <p:spPr>
            <a:xfrm>
              <a:off x="3340575" y="3356075"/>
              <a:ext cx="23250" cy="159350"/>
            </a:xfrm>
            <a:custGeom>
              <a:avLst/>
              <a:gdLst/>
              <a:ahLst/>
              <a:cxnLst/>
              <a:rect l="l" t="t" r="r" b="b"/>
              <a:pathLst>
                <a:path w="930" h="6374" extrusionOk="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g140453b1d85_4_0"/>
            <p:cNvSpPr/>
            <p:nvPr/>
          </p:nvSpPr>
          <p:spPr>
            <a:xfrm>
              <a:off x="3366775" y="3375025"/>
              <a:ext cx="16100" cy="92575"/>
            </a:xfrm>
            <a:custGeom>
              <a:avLst/>
              <a:gdLst/>
              <a:ahLst/>
              <a:cxnLst/>
              <a:rect l="l" t="t" r="r" b="b"/>
              <a:pathLst>
                <a:path w="644" h="3703" extrusionOk="0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g140453b1d85_4_0"/>
            <p:cNvSpPr/>
            <p:nvPr/>
          </p:nvSpPr>
          <p:spPr>
            <a:xfrm>
              <a:off x="3378275" y="3486125"/>
              <a:ext cx="10250" cy="21225"/>
            </a:xfrm>
            <a:custGeom>
              <a:avLst/>
              <a:gdLst/>
              <a:ahLst/>
              <a:cxnLst/>
              <a:rect l="l" t="t" r="r" b="b"/>
              <a:pathLst>
                <a:path w="410" h="849" extrusionOk="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g140453b1d85_4_0"/>
            <p:cNvSpPr/>
            <p:nvPr/>
          </p:nvSpPr>
          <p:spPr>
            <a:xfrm>
              <a:off x="3406950" y="3384625"/>
              <a:ext cx="13125" cy="120475"/>
            </a:xfrm>
            <a:custGeom>
              <a:avLst/>
              <a:gdLst/>
              <a:ahLst/>
              <a:cxnLst/>
              <a:rect l="l" t="t" r="r" b="b"/>
              <a:pathLst>
                <a:path w="525" h="4819" extrusionOk="0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g140453b1d85_4_0"/>
            <p:cNvSpPr/>
            <p:nvPr/>
          </p:nvSpPr>
          <p:spPr>
            <a:xfrm>
              <a:off x="3435825" y="3369700"/>
              <a:ext cx="23875" cy="119100"/>
            </a:xfrm>
            <a:custGeom>
              <a:avLst/>
              <a:gdLst/>
              <a:ahLst/>
              <a:cxnLst/>
              <a:rect l="l" t="t" r="r" b="b"/>
              <a:pathLst>
                <a:path w="955" h="4764" extrusionOk="0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g140453b1d85_4_0"/>
            <p:cNvSpPr/>
            <p:nvPr/>
          </p:nvSpPr>
          <p:spPr>
            <a:xfrm>
              <a:off x="3467375" y="3385000"/>
              <a:ext cx="15850" cy="72850"/>
            </a:xfrm>
            <a:custGeom>
              <a:avLst/>
              <a:gdLst/>
              <a:ahLst/>
              <a:cxnLst/>
              <a:rect l="l" t="t" r="r" b="b"/>
              <a:pathLst>
                <a:path w="634" h="2914" extrusionOk="0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g140453b1d85_4_0"/>
            <p:cNvSpPr/>
            <p:nvPr/>
          </p:nvSpPr>
          <p:spPr>
            <a:xfrm>
              <a:off x="3482575" y="3463050"/>
              <a:ext cx="5975" cy="4800"/>
            </a:xfrm>
            <a:custGeom>
              <a:avLst/>
              <a:gdLst/>
              <a:ahLst/>
              <a:cxnLst/>
              <a:rect l="l" t="t" r="r" b="b"/>
              <a:pathLst>
                <a:path w="239" h="192" extrusionOk="0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g140453b1d85_4_0"/>
            <p:cNvSpPr/>
            <p:nvPr/>
          </p:nvSpPr>
          <p:spPr>
            <a:xfrm>
              <a:off x="3506675" y="3385675"/>
              <a:ext cx="10450" cy="60950"/>
            </a:xfrm>
            <a:custGeom>
              <a:avLst/>
              <a:gdLst/>
              <a:ahLst/>
              <a:cxnLst/>
              <a:rect l="l" t="t" r="r" b="b"/>
              <a:pathLst>
                <a:path w="418" h="2438" extrusionOk="0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g140453b1d85_4_0"/>
            <p:cNvSpPr/>
            <p:nvPr/>
          </p:nvSpPr>
          <p:spPr>
            <a:xfrm>
              <a:off x="3540600" y="3384325"/>
              <a:ext cx="7475" cy="33725"/>
            </a:xfrm>
            <a:custGeom>
              <a:avLst/>
              <a:gdLst/>
              <a:ahLst/>
              <a:cxnLst/>
              <a:rect l="l" t="t" r="r" b="b"/>
              <a:pathLst>
                <a:path w="299" h="1349" extrusionOk="0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g140453b1d85_4_0"/>
            <p:cNvSpPr/>
            <p:nvPr/>
          </p:nvSpPr>
          <p:spPr>
            <a:xfrm>
              <a:off x="3560300" y="3391700"/>
              <a:ext cx="12775" cy="27325"/>
            </a:xfrm>
            <a:custGeom>
              <a:avLst/>
              <a:gdLst/>
              <a:ahLst/>
              <a:cxnLst/>
              <a:rect l="l" t="t" r="r" b="b"/>
              <a:pathLst>
                <a:path w="511" h="1093" extrusionOk="0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g140453b1d85_4_0"/>
            <p:cNvSpPr/>
            <p:nvPr/>
          </p:nvSpPr>
          <p:spPr>
            <a:xfrm>
              <a:off x="3577225" y="33995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g140453b1d85_4_0"/>
            <p:cNvSpPr/>
            <p:nvPr/>
          </p:nvSpPr>
          <p:spPr>
            <a:xfrm>
              <a:off x="3320400" y="3172775"/>
              <a:ext cx="70225" cy="48350"/>
            </a:xfrm>
            <a:custGeom>
              <a:avLst/>
              <a:gdLst/>
              <a:ahLst/>
              <a:cxnLst/>
              <a:rect l="l" t="t" r="r" b="b"/>
              <a:pathLst>
                <a:path w="2809" h="1934" extrusionOk="0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g140453b1d85_4_0"/>
            <p:cNvSpPr/>
            <p:nvPr/>
          </p:nvSpPr>
          <p:spPr>
            <a:xfrm>
              <a:off x="3306350" y="3185025"/>
              <a:ext cx="76700" cy="42425"/>
            </a:xfrm>
            <a:custGeom>
              <a:avLst/>
              <a:gdLst/>
              <a:ahLst/>
              <a:cxnLst/>
              <a:rect l="l" t="t" r="r" b="b"/>
              <a:pathLst>
                <a:path w="3068" h="1697" extrusionOk="0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g140453b1d85_4_0"/>
            <p:cNvSpPr/>
            <p:nvPr/>
          </p:nvSpPr>
          <p:spPr>
            <a:xfrm>
              <a:off x="3299800" y="3199725"/>
              <a:ext cx="96700" cy="78525"/>
            </a:xfrm>
            <a:custGeom>
              <a:avLst/>
              <a:gdLst/>
              <a:ahLst/>
              <a:cxnLst/>
              <a:rect l="l" t="t" r="r" b="b"/>
              <a:pathLst>
                <a:path w="3868" h="3141" extrusionOk="0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g140453b1d85_4_0"/>
            <p:cNvSpPr/>
            <p:nvPr/>
          </p:nvSpPr>
          <p:spPr>
            <a:xfrm>
              <a:off x="3366775" y="3245750"/>
              <a:ext cx="33325" cy="48775"/>
            </a:xfrm>
            <a:custGeom>
              <a:avLst/>
              <a:gdLst/>
              <a:ahLst/>
              <a:cxnLst/>
              <a:rect l="l" t="t" r="r" b="b"/>
              <a:pathLst>
                <a:path w="1333" h="1951" extrusionOk="0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g140453b1d85_4_0"/>
            <p:cNvSpPr/>
            <p:nvPr/>
          </p:nvSpPr>
          <p:spPr>
            <a:xfrm>
              <a:off x="3278675" y="3226050"/>
              <a:ext cx="76100" cy="17425"/>
            </a:xfrm>
            <a:custGeom>
              <a:avLst/>
              <a:gdLst/>
              <a:ahLst/>
              <a:cxnLst/>
              <a:rect l="l" t="t" r="r" b="b"/>
              <a:pathLst>
                <a:path w="3044" h="697" extrusionOk="0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g140453b1d85_4_0"/>
            <p:cNvSpPr/>
            <p:nvPr/>
          </p:nvSpPr>
          <p:spPr>
            <a:xfrm>
              <a:off x="3318250" y="3265050"/>
              <a:ext cx="74375" cy="49425"/>
            </a:xfrm>
            <a:custGeom>
              <a:avLst/>
              <a:gdLst/>
              <a:ahLst/>
              <a:cxnLst/>
              <a:rect l="l" t="t" r="r" b="b"/>
              <a:pathLst>
                <a:path w="2975" h="1977" extrusionOk="0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g140453b1d85_4_0"/>
            <p:cNvSpPr/>
            <p:nvPr/>
          </p:nvSpPr>
          <p:spPr>
            <a:xfrm>
              <a:off x="3270700" y="3271675"/>
              <a:ext cx="40125" cy="15225"/>
            </a:xfrm>
            <a:custGeom>
              <a:avLst/>
              <a:gdLst/>
              <a:ahLst/>
              <a:cxnLst/>
              <a:rect l="l" t="t" r="r" b="b"/>
              <a:pathLst>
                <a:path w="1605" h="609" extrusionOk="0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g140453b1d85_4_0"/>
            <p:cNvSpPr/>
            <p:nvPr/>
          </p:nvSpPr>
          <p:spPr>
            <a:xfrm>
              <a:off x="3322725" y="3311450"/>
              <a:ext cx="46150" cy="23275"/>
            </a:xfrm>
            <a:custGeom>
              <a:avLst/>
              <a:gdLst/>
              <a:ahLst/>
              <a:cxnLst/>
              <a:rect l="l" t="t" r="r" b="b"/>
              <a:pathLst>
                <a:path w="1846" h="931" extrusionOk="0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g140453b1d85_4_0"/>
            <p:cNvSpPr/>
            <p:nvPr/>
          </p:nvSpPr>
          <p:spPr>
            <a:xfrm>
              <a:off x="3289100" y="3313500"/>
              <a:ext cx="23575" cy="10875"/>
            </a:xfrm>
            <a:custGeom>
              <a:avLst/>
              <a:gdLst/>
              <a:ahLst/>
              <a:cxnLst/>
              <a:rect l="l" t="t" r="r" b="b"/>
              <a:pathLst>
                <a:path w="943" h="435" extrusionOk="0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g140453b1d85_4_0"/>
            <p:cNvSpPr/>
            <p:nvPr/>
          </p:nvSpPr>
          <p:spPr>
            <a:xfrm>
              <a:off x="3332275" y="3347875"/>
              <a:ext cx="15775" cy="9750"/>
            </a:xfrm>
            <a:custGeom>
              <a:avLst/>
              <a:gdLst/>
              <a:ahLst/>
              <a:cxnLst/>
              <a:rect l="l" t="t" r="r" b="b"/>
              <a:pathLst>
                <a:path w="631" h="390" extrusionOk="0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g140453b1d85_4_0"/>
            <p:cNvSpPr/>
            <p:nvPr/>
          </p:nvSpPr>
          <p:spPr>
            <a:xfrm>
              <a:off x="3288500" y="3176550"/>
              <a:ext cx="90200" cy="32025"/>
            </a:xfrm>
            <a:custGeom>
              <a:avLst/>
              <a:gdLst/>
              <a:ahLst/>
              <a:cxnLst/>
              <a:rect l="l" t="t" r="r" b="b"/>
              <a:pathLst>
                <a:path w="3608" h="1281" extrusionOk="0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g140453b1d85_4_0"/>
            <p:cNvSpPr/>
            <p:nvPr/>
          </p:nvSpPr>
          <p:spPr>
            <a:xfrm>
              <a:off x="3274400" y="3194900"/>
              <a:ext cx="107275" cy="37975"/>
            </a:xfrm>
            <a:custGeom>
              <a:avLst/>
              <a:gdLst/>
              <a:ahLst/>
              <a:cxnLst/>
              <a:rect l="l" t="t" r="r" b="b"/>
              <a:pathLst>
                <a:path w="4291" h="1519" extrusionOk="0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g140453b1d85_4_0"/>
            <p:cNvSpPr/>
            <p:nvPr/>
          </p:nvSpPr>
          <p:spPr>
            <a:xfrm>
              <a:off x="3294000" y="3209575"/>
              <a:ext cx="87275" cy="20825"/>
            </a:xfrm>
            <a:custGeom>
              <a:avLst/>
              <a:gdLst/>
              <a:ahLst/>
              <a:cxnLst/>
              <a:rect l="l" t="t" r="r" b="b"/>
              <a:pathLst>
                <a:path w="3491" h="833" extrusionOk="0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g140453b1d85_4_0"/>
            <p:cNvSpPr/>
            <p:nvPr/>
          </p:nvSpPr>
          <p:spPr>
            <a:xfrm>
              <a:off x="3316250" y="3223650"/>
              <a:ext cx="74900" cy="12950"/>
            </a:xfrm>
            <a:custGeom>
              <a:avLst/>
              <a:gdLst/>
              <a:ahLst/>
              <a:cxnLst/>
              <a:rect l="l" t="t" r="r" b="b"/>
              <a:pathLst>
                <a:path w="2996" h="518" extrusionOk="0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g140453b1d85_4_0"/>
            <p:cNvSpPr/>
            <p:nvPr/>
          </p:nvSpPr>
          <p:spPr>
            <a:xfrm>
              <a:off x="3339400" y="3255050"/>
              <a:ext cx="46700" cy="11650"/>
            </a:xfrm>
            <a:custGeom>
              <a:avLst/>
              <a:gdLst/>
              <a:ahLst/>
              <a:cxnLst/>
              <a:rect l="l" t="t" r="r" b="b"/>
              <a:pathLst>
                <a:path w="1868" h="466" extrusionOk="0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g140453b1d85_4_0"/>
            <p:cNvSpPr/>
            <p:nvPr/>
          </p:nvSpPr>
          <p:spPr>
            <a:xfrm>
              <a:off x="3345650" y="3268900"/>
              <a:ext cx="55075" cy="10225"/>
            </a:xfrm>
            <a:custGeom>
              <a:avLst/>
              <a:gdLst/>
              <a:ahLst/>
              <a:cxnLst/>
              <a:rect l="l" t="t" r="r" b="b"/>
              <a:pathLst>
                <a:path w="2203" h="409" extrusionOk="0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g140453b1d85_4_0"/>
            <p:cNvSpPr/>
            <p:nvPr/>
          </p:nvSpPr>
          <p:spPr>
            <a:xfrm>
              <a:off x="3366775" y="3291225"/>
              <a:ext cx="23850" cy="6650"/>
            </a:xfrm>
            <a:custGeom>
              <a:avLst/>
              <a:gdLst/>
              <a:ahLst/>
              <a:cxnLst/>
              <a:rect l="l" t="t" r="r" b="b"/>
              <a:pathLst>
                <a:path w="954" h="266" extrusionOk="0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g140453b1d85_4_0"/>
            <p:cNvSpPr/>
            <p:nvPr/>
          </p:nvSpPr>
          <p:spPr>
            <a:xfrm>
              <a:off x="3365775" y="3304100"/>
              <a:ext cx="8175" cy="5700"/>
            </a:xfrm>
            <a:custGeom>
              <a:avLst/>
              <a:gdLst/>
              <a:ahLst/>
              <a:cxnLst/>
              <a:rect l="l" t="t" r="r" b="b"/>
              <a:pathLst>
                <a:path w="327" h="228" extrusionOk="0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g140453b1d85_4_0"/>
            <p:cNvSpPr/>
            <p:nvPr/>
          </p:nvSpPr>
          <p:spPr>
            <a:xfrm>
              <a:off x="3363200" y="3313925"/>
              <a:ext cx="20550" cy="9575"/>
            </a:xfrm>
            <a:custGeom>
              <a:avLst/>
              <a:gdLst/>
              <a:ahLst/>
              <a:cxnLst/>
              <a:rect l="l" t="t" r="r" b="b"/>
              <a:pathLst>
                <a:path w="822" h="383" extrusionOk="0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g140453b1d85_4_0"/>
            <p:cNvSpPr/>
            <p:nvPr/>
          </p:nvSpPr>
          <p:spPr>
            <a:xfrm>
              <a:off x="3342075" y="3174625"/>
              <a:ext cx="67000" cy="86650"/>
            </a:xfrm>
            <a:custGeom>
              <a:avLst/>
              <a:gdLst/>
              <a:ahLst/>
              <a:cxnLst/>
              <a:rect l="l" t="t" r="r" b="b"/>
              <a:pathLst>
                <a:path w="2680" h="3466" extrusionOk="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g140453b1d85_4_0"/>
            <p:cNvSpPr/>
            <p:nvPr/>
          </p:nvSpPr>
          <p:spPr>
            <a:xfrm>
              <a:off x="3342975" y="3168825"/>
              <a:ext cx="64000" cy="102400"/>
            </a:xfrm>
            <a:custGeom>
              <a:avLst/>
              <a:gdLst/>
              <a:ahLst/>
              <a:cxnLst/>
              <a:rect l="l" t="t" r="r" b="b"/>
              <a:pathLst>
                <a:path w="2560" h="4096" extrusionOk="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g140453b1d85_4_0"/>
            <p:cNvSpPr/>
            <p:nvPr/>
          </p:nvSpPr>
          <p:spPr>
            <a:xfrm>
              <a:off x="3334950" y="3175350"/>
              <a:ext cx="59400" cy="117650"/>
            </a:xfrm>
            <a:custGeom>
              <a:avLst/>
              <a:gdLst/>
              <a:ahLst/>
              <a:cxnLst/>
              <a:rect l="l" t="t" r="r" b="b"/>
              <a:pathLst>
                <a:path w="2376" h="4706" extrusionOk="0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g140453b1d85_4_0"/>
            <p:cNvSpPr/>
            <p:nvPr/>
          </p:nvSpPr>
          <p:spPr>
            <a:xfrm>
              <a:off x="3348325" y="3221175"/>
              <a:ext cx="21350" cy="57825"/>
            </a:xfrm>
            <a:custGeom>
              <a:avLst/>
              <a:gdLst/>
              <a:ahLst/>
              <a:cxnLst/>
              <a:rect l="l" t="t" r="r" b="b"/>
              <a:pathLst>
                <a:path w="854" h="2313" extrusionOk="0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g140453b1d85_4_0"/>
            <p:cNvSpPr/>
            <p:nvPr/>
          </p:nvSpPr>
          <p:spPr>
            <a:xfrm>
              <a:off x="3359900" y="3285250"/>
              <a:ext cx="14050" cy="25375"/>
            </a:xfrm>
            <a:custGeom>
              <a:avLst/>
              <a:gdLst/>
              <a:ahLst/>
              <a:cxnLst/>
              <a:rect l="l" t="t" r="r" b="b"/>
              <a:pathLst>
                <a:path w="562" h="1015" extrusionOk="0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g140453b1d85_4_0"/>
            <p:cNvSpPr/>
            <p:nvPr/>
          </p:nvSpPr>
          <p:spPr>
            <a:xfrm>
              <a:off x="3504900" y="3464800"/>
              <a:ext cx="12825" cy="18525"/>
            </a:xfrm>
            <a:custGeom>
              <a:avLst/>
              <a:gdLst/>
              <a:ahLst/>
              <a:cxnLst/>
              <a:rect l="l" t="t" r="r" b="b"/>
              <a:pathLst>
                <a:path w="513" h="741" extrusionOk="0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g140453b1d85_4_0"/>
            <p:cNvSpPr/>
            <p:nvPr/>
          </p:nvSpPr>
          <p:spPr>
            <a:xfrm>
              <a:off x="3537325" y="3441200"/>
              <a:ext cx="9250" cy="10100"/>
            </a:xfrm>
            <a:custGeom>
              <a:avLst/>
              <a:gdLst/>
              <a:ahLst/>
              <a:cxnLst/>
              <a:rect l="l" t="t" r="r" b="b"/>
              <a:pathLst>
                <a:path w="370" h="404" extrusionOk="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g140453b1d85_4_0"/>
            <p:cNvSpPr/>
            <p:nvPr/>
          </p:nvSpPr>
          <p:spPr>
            <a:xfrm>
              <a:off x="3475400" y="3480775"/>
              <a:ext cx="11950" cy="12975"/>
            </a:xfrm>
            <a:custGeom>
              <a:avLst/>
              <a:gdLst/>
              <a:ahLst/>
              <a:cxnLst/>
              <a:rect l="l" t="t" r="r" b="b"/>
              <a:pathLst>
                <a:path w="478" h="519" extrusionOk="0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g140453b1d85_4_0"/>
            <p:cNvSpPr/>
            <p:nvPr/>
          </p:nvSpPr>
          <p:spPr>
            <a:xfrm>
              <a:off x="3595750" y="3309825"/>
              <a:ext cx="42800" cy="99625"/>
            </a:xfrm>
            <a:custGeom>
              <a:avLst/>
              <a:gdLst/>
              <a:ahLst/>
              <a:cxnLst/>
              <a:rect l="l" t="t" r="r" b="b"/>
              <a:pathLst>
                <a:path w="1712" h="3985" extrusionOk="0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g140453b1d85_4_0"/>
            <p:cNvSpPr/>
            <p:nvPr/>
          </p:nvSpPr>
          <p:spPr>
            <a:xfrm>
              <a:off x="3454750" y="3447425"/>
              <a:ext cx="123400" cy="121125"/>
            </a:xfrm>
            <a:custGeom>
              <a:avLst/>
              <a:gdLst/>
              <a:ahLst/>
              <a:cxnLst/>
              <a:rect l="l" t="t" r="r" b="b"/>
              <a:pathLst>
                <a:path w="4936" h="4845" extrusionOk="0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g140453b1d85_4_0"/>
            <p:cNvSpPr/>
            <p:nvPr/>
          </p:nvSpPr>
          <p:spPr>
            <a:xfrm>
              <a:off x="3606100" y="3404900"/>
              <a:ext cx="22050" cy="38225"/>
            </a:xfrm>
            <a:custGeom>
              <a:avLst/>
              <a:gdLst/>
              <a:ahLst/>
              <a:cxnLst/>
              <a:rect l="l" t="t" r="r" b="b"/>
              <a:pathLst>
                <a:path w="882" h="1529" extrusionOk="0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g140453b1d85_4_0"/>
            <p:cNvSpPr/>
            <p:nvPr/>
          </p:nvSpPr>
          <p:spPr>
            <a:xfrm>
              <a:off x="3502000" y="3483475"/>
              <a:ext cx="82975" cy="82325"/>
            </a:xfrm>
            <a:custGeom>
              <a:avLst/>
              <a:gdLst/>
              <a:ahLst/>
              <a:cxnLst/>
              <a:rect l="l" t="t" r="r" b="b"/>
              <a:pathLst>
                <a:path w="3319" h="3293" extrusionOk="0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g140453b1d85_4_0"/>
            <p:cNvSpPr/>
            <p:nvPr/>
          </p:nvSpPr>
          <p:spPr>
            <a:xfrm>
              <a:off x="3560475" y="3413275"/>
              <a:ext cx="91175" cy="155075"/>
            </a:xfrm>
            <a:custGeom>
              <a:avLst/>
              <a:gdLst/>
              <a:ahLst/>
              <a:cxnLst/>
              <a:rect l="l" t="t" r="r" b="b"/>
              <a:pathLst>
                <a:path w="3647" h="6203" extrusionOk="0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g140453b1d85_4_0"/>
            <p:cNvSpPr/>
            <p:nvPr/>
          </p:nvSpPr>
          <p:spPr>
            <a:xfrm>
              <a:off x="3641200" y="3453350"/>
              <a:ext cx="22825" cy="48500"/>
            </a:xfrm>
            <a:custGeom>
              <a:avLst/>
              <a:gdLst/>
              <a:ahLst/>
              <a:cxnLst/>
              <a:rect l="l" t="t" r="r" b="b"/>
              <a:pathLst>
                <a:path w="913" h="1940" extrusionOk="0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g140453b1d85_4_0"/>
            <p:cNvSpPr/>
            <p:nvPr/>
          </p:nvSpPr>
          <p:spPr>
            <a:xfrm>
              <a:off x="3602850" y="3538350"/>
              <a:ext cx="20600" cy="21525"/>
            </a:xfrm>
            <a:custGeom>
              <a:avLst/>
              <a:gdLst/>
              <a:ahLst/>
              <a:cxnLst/>
              <a:rect l="l" t="t" r="r" b="b"/>
              <a:pathLst>
                <a:path w="824" h="861" extrusionOk="0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g140453b1d85_4_0"/>
            <p:cNvSpPr/>
            <p:nvPr/>
          </p:nvSpPr>
          <p:spPr>
            <a:xfrm>
              <a:off x="3644275" y="3472325"/>
              <a:ext cx="45175" cy="86075"/>
            </a:xfrm>
            <a:custGeom>
              <a:avLst/>
              <a:gdLst/>
              <a:ahLst/>
              <a:cxnLst/>
              <a:rect l="l" t="t" r="r" b="b"/>
              <a:pathLst>
                <a:path w="1807" h="3443" extrusionOk="0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g140453b1d85_4_0"/>
            <p:cNvSpPr/>
            <p:nvPr/>
          </p:nvSpPr>
          <p:spPr>
            <a:xfrm>
              <a:off x="3697350" y="3480775"/>
              <a:ext cx="24250" cy="57675"/>
            </a:xfrm>
            <a:custGeom>
              <a:avLst/>
              <a:gdLst/>
              <a:ahLst/>
              <a:cxnLst/>
              <a:rect l="l" t="t" r="r" b="b"/>
              <a:pathLst>
                <a:path w="970" h="2307" extrusionOk="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g140453b1d85_4_0"/>
            <p:cNvSpPr/>
            <p:nvPr/>
          </p:nvSpPr>
          <p:spPr>
            <a:xfrm>
              <a:off x="3745425" y="3482375"/>
              <a:ext cx="22925" cy="54850"/>
            </a:xfrm>
            <a:custGeom>
              <a:avLst/>
              <a:gdLst/>
              <a:ahLst/>
              <a:cxnLst/>
              <a:rect l="l" t="t" r="r" b="b"/>
              <a:pathLst>
                <a:path w="917" h="2194" extrusionOk="0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g140453b1d85_4_0"/>
            <p:cNvSpPr/>
            <p:nvPr/>
          </p:nvSpPr>
          <p:spPr>
            <a:xfrm>
              <a:off x="3791700" y="3500475"/>
              <a:ext cx="25150" cy="48000"/>
            </a:xfrm>
            <a:custGeom>
              <a:avLst/>
              <a:gdLst/>
              <a:ahLst/>
              <a:cxnLst/>
              <a:rect l="l" t="t" r="r" b="b"/>
              <a:pathLst>
                <a:path w="1006" h="1920" extrusionOk="0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g140453b1d85_4_0"/>
            <p:cNvSpPr/>
            <p:nvPr/>
          </p:nvSpPr>
          <p:spPr>
            <a:xfrm>
              <a:off x="3851650" y="3489550"/>
              <a:ext cx="8550" cy="29925"/>
            </a:xfrm>
            <a:custGeom>
              <a:avLst/>
              <a:gdLst/>
              <a:ahLst/>
              <a:cxnLst/>
              <a:rect l="l" t="t" r="r" b="b"/>
              <a:pathLst>
                <a:path w="342" h="1197" extrusionOk="0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g140453b1d85_4_0"/>
            <p:cNvSpPr/>
            <p:nvPr/>
          </p:nvSpPr>
          <p:spPr>
            <a:xfrm>
              <a:off x="3836775" y="3538625"/>
              <a:ext cx="10275" cy="16825"/>
            </a:xfrm>
            <a:custGeom>
              <a:avLst/>
              <a:gdLst/>
              <a:ahLst/>
              <a:cxnLst/>
              <a:rect l="l" t="t" r="r" b="b"/>
              <a:pathLst>
                <a:path w="411" h="673" extrusionOk="0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g140453b1d85_4_0"/>
            <p:cNvSpPr/>
            <p:nvPr/>
          </p:nvSpPr>
          <p:spPr>
            <a:xfrm>
              <a:off x="3875275" y="3509300"/>
              <a:ext cx="13500" cy="27500"/>
            </a:xfrm>
            <a:custGeom>
              <a:avLst/>
              <a:gdLst/>
              <a:ahLst/>
              <a:cxnLst/>
              <a:rect l="l" t="t" r="r" b="b"/>
              <a:pathLst>
                <a:path w="540" h="1100" extrusionOk="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g140453b1d85_4_0"/>
            <p:cNvSpPr/>
            <p:nvPr/>
          </p:nvSpPr>
          <p:spPr>
            <a:xfrm>
              <a:off x="3901125" y="3513800"/>
              <a:ext cx="13375" cy="32475"/>
            </a:xfrm>
            <a:custGeom>
              <a:avLst/>
              <a:gdLst/>
              <a:ahLst/>
              <a:cxnLst/>
              <a:rect l="l" t="t" r="r" b="b"/>
              <a:pathLst>
                <a:path w="535" h="1299" extrusionOk="0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g140453b1d85_4_0"/>
            <p:cNvSpPr/>
            <p:nvPr/>
          </p:nvSpPr>
          <p:spPr>
            <a:xfrm>
              <a:off x="3948100" y="3505125"/>
              <a:ext cx="9100" cy="26775"/>
            </a:xfrm>
            <a:custGeom>
              <a:avLst/>
              <a:gdLst/>
              <a:ahLst/>
              <a:cxnLst/>
              <a:rect l="l" t="t" r="r" b="b"/>
              <a:pathLst>
                <a:path w="364" h="1071" extrusionOk="0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g140453b1d85_4_0"/>
            <p:cNvSpPr/>
            <p:nvPr/>
          </p:nvSpPr>
          <p:spPr>
            <a:xfrm>
              <a:off x="3970725" y="3526525"/>
              <a:ext cx="925" cy="4275"/>
            </a:xfrm>
            <a:custGeom>
              <a:avLst/>
              <a:gdLst/>
              <a:ahLst/>
              <a:cxnLst/>
              <a:rect l="l" t="t" r="r" b="b"/>
              <a:pathLst>
                <a:path w="37" h="171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g140453b1d85_4_0"/>
            <p:cNvSpPr/>
            <p:nvPr/>
          </p:nvSpPr>
          <p:spPr>
            <a:xfrm>
              <a:off x="3980850" y="3528625"/>
              <a:ext cx="8950" cy="20475"/>
            </a:xfrm>
            <a:custGeom>
              <a:avLst/>
              <a:gdLst/>
              <a:ahLst/>
              <a:cxnLst/>
              <a:rect l="l" t="t" r="r" b="b"/>
              <a:pathLst>
                <a:path w="358" h="819" extrusionOk="0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g140453b1d85_4_0"/>
            <p:cNvSpPr/>
            <p:nvPr/>
          </p:nvSpPr>
          <p:spPr>
            <a:xfrm>
              <a:off x="4023100" y="3517625"/>
              <a:ext cx="8975" cy="12425"/>
            </a:xfrm>
            <a:custGeom>
              <a:avLst/>
              <a:gdLst/>
              <a:ahLst/>
              <a:cxnLst/>
              <a:rect l="l" t="t" r="r" b="b"/>
              <a:pathLst>
                <a:path w="359" h="497" extrusionOk="0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g140453b1d85_4_0"/>
            <p:cNvSpPr/>
            <p:nvPr/>
          </p:nvSpPr>
          <p:spPr>
            <a:xfrm>
              <a:off x="4061300" y="3510900"/>
              <a:ext cx="8275" cy="18925"/>
            </a:xfrm>
            <a:custGeom>
              <a:avLst/>
              <a:gdLst/>
              <a:ahLst/>
              <a:cxnLst/>
              <a:rect l="l" t="t" r="r" b="b"/>
              <a:pathLst>
                <a:path w="331" h="757" extrusionOk="0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g140453b1d85_4_0"/>
            <p:cNvSpPr/>
            <p:nvPr/>
          </p:nvSpPr>
          <p:spPr>
            <a:xfrm>
              <a:off x="4121050" y="3485450"/>
              <a:ext cx="9675" cy="29725"/>
            </a:xfrm>
            <a:custGeom>
              <a:avLst/>
              <a:gdLst/>
              <a:ahLst/>
              <a:cxnLst/>
              <a:rect l="l" t="t" r="r" b="b"/>
              <a:pathLst>
                <a:path w="387" h="1189" extrusionOk="0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g140453b1d85_4_0"/>
            <p:cNvSpPr/>
            <p:nvPr/>
          </p:nvSpPr>
          <p:spPr>
            <a:xfrm>
              <a:off x="4119025" y="3518275"/>
              <a:ext cx="8000" cy="16550"/>
            </a:xfrm>
            <a:custGeom>
              <a:avLst/>
              <a:gdLst/>
              <a:ahLst/>
              <a:cxnLst/>
              <a:rect l="l" t="t" r="r" b="b"/>
              <a:pathLst>
                <a:path w="320" h="662" extrusionOk="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g140453b1d85_4_0"/>
            <p:cNvSpPr/>
            <p:nvPr/>
          </p:nvSpPr>
          <p:spPr>
            <a:xfrm>
              <a:off x="4158775" y="3489025"/>
              <a:ext cx="13050" cy="30250"/>
            </a:xfrm>
            <a:custGeom>
              <a:avLst/>
              <a:gdLst/>
              <a:ahLst/>
              <a:cxnLst/>
              <a:rect l="l" t="t" r="r" b="b"/>
              <a:pathLst>
                <a:path w="522" h="1210" extrusionOk="0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g140453b1d85_4_0"/>
            <p:cNvSpPr/>
            <p:nvPr/>
          </p:nvSpPr>
          <p:spPr>
            <a:xfrm>
              <a:off x="4249425" y="3490150"/>
              <a:ext cx="9150" cy="30150"/>
            </a:xfrm>
            <a:custGeom>
              <a:avLst/>
              <a:gdLst/>
              <a:ahLst/>
              <a:cxnLst/>
              <a:rect l="l" t="t" r="r" b="b"/>
              <a:pathLst>
                <a:path w="366" h="1206" extrusionOk="0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g140453b1d85_4_0"/>
            <p:cNvSpPr/>
            <p:nvPr/>
          </p:nvSpPr>
          <p:spPr>
            <a:xfrm>
              <a:off x="4238625" y="3534175"/>
              <a:ext cx="8300" cy="15175"/>
            </a:xfrm>
            <a:custGeom>
              <a:avLst/>
              <a:gdLst/>
              <a:ahLst/>
              <a:cxnLst/>
              <a:rect l="l" t="t" r="r" b="b"/>
              <a:pathLst>
                <a:path w="332" h="607" extrusionOk="0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g140453b1d85_4_0"/>
            <p:cNvSpPr/>
            <p:nvPr/>
          </p:nvSpPr>
          <p:spPr>
            <a:xfrm>
              <a:off x="4283650" y="3498325"/>
              <a:ext cx="15700" cy="34550"/>
            </a:xfrm>
            <a:custGeom>
              <a:avLst/>
              <a:gdLst/>
              <a:ahLst/>
              <a:cxnLst/>
              <a:rect l="l" t="t" r="r" b="b"/>
              <a:pathLst>
                <a:path w="628" h="1382" extrusionOk="0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g140453b1d85_4_0"/>
            <p:cNvSpPr/>
            <p:nvPr/>
          </p:nvSpPr>
          <p:spPr>
            <a:xfrm>
              <a:off x="4312850" y="3506875"/>
              <a:ext cx="13000" cy="24950"/>
            </a:xfrm>
            <a:custGeom>
              <a:avLst/>
              <a:gdLst/>
              <a:ahLst/>
              <a:cxnLst/>
              <a:rect l="l" t="t" r="r" b="b"/>
              <a:pathLst>
                <a:path w="520" h="998" extrusionOk="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g140453b1d85_4_0"/>
            <p:cNvSpPr/>
            <p:nvPr/>
          </p:nvSpPr>
          <p:spPr>
            <a:xfrm>
              <a:off x="4181475" y="3500200"/>
              <a:ext cx="8350" cy="21650"/>
            </a:xfrm>
            <a:custGeom>
              <a:avLst/>
              <a:gdLst/>
              <a:ahLst/>
              <a:cxnLst/>
              <a:rect l="l" t="t" r="r" b="b"/>
              <a:pathLst>
                <a:path w="334" h="866" extrusionOk="0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g140453b1d85_4_0"/>
            <p:cNvSpPr/>
            <p:nvPr/>
          </p:nvSpPr>
          <p:spPr>
            <a:xfrm>
              <a:off x="4379475" y="3491150"/>
              <a:ext cx="11025" cy="19200"/>
            </a:xfrm>
            <a:custGeom>
              <a:avLst/>
              <a:gdLst/>
              <a:ahLst/>
              <a:cxnLst/>
              <a:rect l="l" t="t" r="r" b="b"/>
              <a:pathLst>
                <a:path w="441" h="768" extrusionOk="0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g140453b1d85_4_0"/>
            <p:cNvSpPr/>
            <p:nvPr/>
          </p:nvSpPr>
          <p:spPr>
            <a:xfrm>
              <a:off x="4365125" y="3528050"/>
              <a:ext cx="9950" cy="16125"/>
            </a:xfrm>
            <a:custGeom>
              <a:avLst/>
              <a:gdLst/>
              <a:ahLst/>
              <a:cxnLst/>
              <a:rect l="l" t="t" r="r" b="b"/>
              <a:pathLst>
                <a:path w="398" h="645" extrusionOk="0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g140453b1d85_4_0"/>
            <p:cNvSpPr/>
            <p:nvPr/>
          </p:nvSpPr>
          <p:spPr>
            <a:xfrm>
              <a:off x="4440025" y="3470875"/>
              <a:ext cx="9650" cy="28775"/>
            </a:xfrm>
            <a:custGeom>
              <a:avLst/>
              <a:gdLst/>
              <a:ahLst/>
              <a:cxnLst/>
              <a:rect l="l" t="t" r="r" b="b"/>
              <a:pathLst>
                <a:path w="386" h="1151" extrusionOk="0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g140453b1d85_4_0"/>
            <p:cNvSpPr/>
            <p:nvPr/>
          </p:nvSpPr>
          <p:spPr>
            <a:xfrm>
              <a:off x="4432525" y="3512300"/>
              <a:ext cx="18775" cy="24725"/>
            </a:xfrm>
            <a:custGeom>
              <a:avLst/>
              <a:gdLst/>
              <a:ahLst/>
              <a:cxnLst/>
              <a:rect l="l" t="t" r="r" b="b"/>
              <a:pathLst>
                <a:path w="751" h="989" extrusionOk="0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g140453b1d85_4_0"/>
            <p:cNvSpPr/>
            <p:nvPr/>
          </p:nvSpPr>
          <p:spPr>
            <a:xfrm>
              <a:off x="4497575" y="3466850"/>
              <a:ext cx="11625" cy="33175"/>
            </a:xfrm>
            <a:custGeom>
              <a:avLst/>
              <a:gdLst/>
              <a:ahLst/>
              <a:cxnLst/>
              <a:rect l="l" t="t" r="r" b="b"/>
              <a:pathLst>
                <a:path w="465" h="1327" extrusionOk="0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g140453b1d85_4_0"/>
            <p:cNvSpPr/>
            <p:nvPr/>
          </p:nvSpPr>
          <p:spPr>
            <a:xfrm>
              <a:off x="4472275" y="3514750"/>
              <a:ext cx="19475" cy="22450"/>
            </a:xfrm>
            <a:custGeom>
              <a:avLst/>
              <a:gdLst/>
              <a:ahLst/>
              <a:cxnLst/>
              <a:rect l="l" t="t" r="r" b="b"/>
              <a:pathLst>
                <a:path w="779" h="898" extrusionOk="0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g140453b1d85_4_0"/>
            <p:cNvSpPr/>
            <p:nvPr/>
          </p:nvSpPr>
          <p:spPr>
            <a:xfrm>
              <a:off x="4544000" y="3464700"/>
              <a:ext cx="13425" cy="49775"/>
            </a:xfrm>
            <a:custGeom>
              <a:avLst/>
              <a:gdLst/>
              <a:ahLst/>
              <a:cxnLst/>
              <a:rect l="l" t="t" r="r" b="b"/>
              <a:pathLst>
                <a:path w="537" h="1991" extrusionOk="0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g140453b1d85_4_0"/>
            <p:cNvSpPr/>
            <p:nvPr/>
          </p:nvSpPr>
          <p:spPr>
            <a:xfrm>
              <a:off x="4533900" y="3525650"/>
              <a:ext cx="6275" cy="14525"/>
            </a:xfrm>
            <a:custGeom>
              <a:avLst/>
              <a:gdLst/>
              <a:ahLst/>
              <a:cxnLst/>
              <a:rect l="l" t="t" r="r" b="b"/>
              <a:pathLst>
                <a:path w="251" h="581" extrusionOk="0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g140453b1d85_4_0"/>
            <p:cNvSpPr/>
            <p:nvPr/>
          </p:nvSpPr>
          <p:spPr>
            <a:xfrm>
              <a:off x="4585675" y="3473050"/>
              <a:ext cx="7775" cy="29650"/>
            </a:xfrm>
            <a:custGeom>
              <a:avLst/>
              <a:gdLst/>
              <a:ahLst/>
              <a:cxnLst/>
              <a:rect l="l" t="t" r="r" b="b"/>
              <a:pathLst>
                <a:path w="311" h="1186" extrusionOk="0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g140453b1d85_4_0"/>
            <p:cNvSpPr/>
            <p:nvPr/>
          </p:nvSpPr>
          <p:spPr>
            <a:xfrm>
              <a:off x="4633525" y="3469375"/>
              <a:ext cx="20350" cy="48025"/>
            </a:xfrm>
            <a:custGeom>
              <a:avLst/>
              <a:gdLst/>
              <a:ahLst/>
              <a:cxnLst/>
              <a:rect l="l" t="t" r="r" b="b"/>
              <a:pathLst>
                <a:path w="814" h="1921" extrusionOk="0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g140453b1d85_4_0"/>
            <p:cNvSpPr/>
            <p:nvPr/>
          </p:nvSpPr>
          <p:spPr>
            <a:xfrm>
              <a:off x="4623825" y="3531750"/>
              <a:ext cx="3200" cy="2850"/>
            </a:xfrm>
            <a:custGeom>
              <a:avLst/>
              <a:gdLst/>
              <a:ahLst/>
              <a:cxnLst/>
              <a:rect l="l" t="t" r="r" b="b"/>
              <a:pathLst>
                <a:path w="128" h="114" extrusionOk="0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g140453b1d85_4_0"/>
            <p:cNvSpPr/>
            <p:nvPr/>
          </p:nvSpPr>
          <p:spPr>
            <a:xfrm>
              <a:off x="4692325" y="3440275"/>
              <a:ext cx="13025" cy="48900"/>
            </a:xfrm>
            <a:custGeom>
              <a:avLst/>
              <a:gdLst/>
              <a:ahLst/>
              <a:cxnLst/>
              <a:rect l="l" t="t" r="r" b="b"/>
              <a:pathLst>
                <a:path w="521" h="1956" extrusionOk="0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g140453b1d85_4_0"/>
            <p:cNvSpPr/>
            <p:nvPr/>
          </p:nvSpPr>
          <p:spPr>
            <a:xfrm>
              <a:off x="4674750" y="3508425"/>
              <a:ext cx="14725" cy="22875"/>
            </a:xfrm>
            <a:custGeom>
              <a:avLst/>
              <a:gdLst/>
              <a:ahLst/>
              <a:cxnLst/>
              <a:rect l="l" t="t" r="r" b="b"/>
              <a:pathLst>
                <a:path w="589" h="915" extrusionOk="0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g140453b1d85_4_0"/>
            <p:cNvSpPr/>
            <p:nvPr/>
          </p:nvSpPr>
          <p:spPr>
            <a:xfrm>
              <a:off x="4726850" y="3481650"/>
              <a:ext cx="13400" cy="26700"/>
            </a:xfrm>
            <a:custGeom>
              <a:avLst/>
              <a:gdLst/>
              <a:ahLst/>
              <a:cxnLst/>
              <a:rect l="l" t="t" r="r" b="b"/>
              <a:pathLst>
                <a:path w="536" h="1068" extrusionOk="0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g140453b1d85_4_0"/>
            <p:cNvSpPr/>
            <p:nvPr/>
          </p:nvSpPr>
          <p:spPr>
            <a:xfrm>
              <a:off x="4736025" y="3500025"/>
              <a:ext cx="21650" cy="29775"/>
            </a:xfrm>
            <a:custGeom>
              <a:avLst/>
              <a:gdLst/>
              <a:ahLst/>
              <a:cxnLst/>
              <a:rect l="l" t="t" r="r" b="b"/>
              <a:pathLst>
                <a:path w="866" h="1191" extrusionOk="0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g140453b1d85_4_0"/>
            <p:cNvSpPr/>
            <p:nvPr/>
          </p:nvSpPr>
          <p:spPr>
            <a:xfrm>
              <a:off x="4764700" y="3437825"/>
              <a:ext cx="33525" cy="93175"/>
            </a:xfrm>
            <a:custGeom>
              <a:avLst/>
              <a:gdLst/>
              <a:ahLst/>
              <a:cxnLst/>
              <a:rect l="l" t="t" r="r" b="b"/>
              <a:pathLst>
                <a:path w="1341" h="3727" extrusionOk="0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g140453b1d85_4_0"/>
            <p:cNvSpPr/>
            <p:nvPr/>
          </p:nvSpPr>
          <p:spPr>
            <a:xfrm>
              <a:off x="4834925" y="3438800"/>
              <a:ext cx="7350" cy="22800"/>
            </a:xfrm>
            <a:custGeom>
              <a:avLst/>
              <a:gdLst/>
              <a:ahLst/>
              <a:cxnLst/>
              <a:rect l="l" t="t" r="r" b="b"/>
              <a:pathLst>
                <a:path w="294" h="912" extrusionOk="0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g140453b1d85_4_0"/>
            <p:cNvSpPr/>
            <p:nvPr/>
          </p:nvSpPr>
          <p:spPr>
            <a:xfrm>
              <a:off x="4801525" y="3474700"/>
              <a:ext cx="29450" cy="50525"/>
            </a:xfrm>
            <a:custGeom>
              <a:avLst/>
              <a:gdLst/>
              <a:ahLst/>
              <a:cxnLst/>
              <a:rect l="l" t="t" r="r" b="b"/>
              <a:pathLst>
                <a:path w="1178" h="2021" extrusionOk="0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g140453b1d85_4_0"/>
            <p:cNvSpPr/>
            <p:nvPr/>
          </p:nvSpPr>
          <p:spPr>
            <a:xfrm>
              <a:off x="4876800" y="3423950"/>
              <a:ext cx="6850" cy="33375"/>
            </a:xfrm>
            <a:custGeom>
              <a:avLst/>
              <a:gdLst/>
              <a:ahLst/>
              <a:cxnLst/>
              <a:rect l="l" t="t" r="r" b="b"/>
              <a:pathLst>
                <a:path w="274" h="1335" extrusionOk="0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g140453b1d85_4_0"/>
            <p:cNvSpPr/>
            <p:nvPr/>
          </p:nvSpPr>
          <p:spPr>
            <a:xfrm>
              <a:off x="4843825" y="3485025"/>
              <a:ext cx="24950" cy="39025"/>
            </a:xfrm>
            <a:custGeom>
              <a:avLst/>
              <a:gdLst/>
              <a:ahLst/>
              <a:cxnLst/>
              <a:rect l="l" t="t" r="r" b="b"/>
              <a:pathLst>
                <a:path w="998" h="1561" extrusionOk="0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g140453b1d85_4_0"/>
            <p:cNvSpPr/>
            <p:nvPr/>
          </p:nvSpPr>
          <p:spPr>
            <a:xfrm>
              <a:off x="4905850" y="3406050"/>
              <a:ext cx="22150" cy="59075"/>
            </a:xfrm>
            <a:custGeom>
              <a:avLst/>
              <a:gdLst/>
              <a:ahLst/>
              <a:cxnLst/>
              <a:rect l="l" t="t" r="r" b="b"/>
              <a:pathLst>
                <a:path w="886" h="2363" extrusionOk="0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g140453b1d85_4_0"/>
            <p:cNvSpPr/>
            <p:nvPr/>
          </p:nvSpPr>
          <p:spPr>
            <a:xfrm>
              <a:off x="4872100" y="3501075"/>
              <a:ext cx="18400" cy="25175"/>
            </a:xfrm>
            <a:custGeom>
              <a:avLst/>
              <a:gdLst/>
              <a:ahLst/>
              <a:cxnLst/>
              <a:rect l="l" t="t" r="r" b="b"/>
              <a:pathLst>
                <a:path w="736" h="1007" extrusionOk="0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g140453b1d85_4_0"/>
            <p:cNvSpPr/>
            <p:nvPr/>
          </p:nvSpPr>
          <p:spPr>
            <a:xfrm>
              <a:off x="4944125" y="3388725"/>
              <a:ext cx="28525" cy="81600"/>
            </a:xfrm>
            <a:custGeom>
              <a:avLst/>
              <a:gdLst/>
              <a:ahLst/>
              <a:cxnLst/>
              <a:rect l="l" t="t" r="r" b="b"/>
              <a:pathLst>
                <a:path w="1141" h="3264" extrusionOk="0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g140453b1d85_4_0"/>
            <p:cNvSpPr/>
            <p:nvPr/>
          </p:nvSpPr>
          <p:spPr>
            <a:xfrm>
              <a:off x="4911700" y="3484550"/>
              <a:ext cx="29400" cy="43475"/>
            </a:xfrm>
            <a:custGeom>
              <a:avLst/>
              <a:gdLst/>
              <a:ahLst/>
              <a:cxnLst/>
              <a:rect l="l" t="t" r="r" b="b"/>
              <a:pathLst>
                <a:path w="1176" h="1739" extrusionOk="0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g140453b1d85_4_0"/>
            <p:cNvSpPr/>
            <p:nvPr/>
          </p:nvSpPr>
          <p:spPr>
            <a:xfrm>
              <a:off x="5006375" y="3360150"/>
              <a:ext cx="19850" cy="60200"/>
            </a:xfrm>
            <a:custGeom>
              <a:avLst/>
              <a:gdLst/>
              <a:ahLst/>
              <a:cxnLst/>
              <a:rect l="l" t="t" r="r" b="b"/>
              <a:pathLst>
                <a:path w="794" h="2408" extrusionOk="0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g140453b1d85_4_0"/>
            <p:cNvSpPr/>
            <p:nvPr/>
          </p:nvSpPr>
          <p:spPr>
            <a:xfrm>
              <a:off x="4945050" y="3467150"/>
              <a:ext cx="40250" cy="55325"/>
            </a:xfrm>
            <a:custGeom>
              <a:avLst/>
              <a:gdLst/>
              <a:ahLst/>
              <a:cxnLst/>
              <a:rect l="l" t="t" r="r" b="b"/>
              <a:pathLst>
                <a:path w="1610" h="2213" extrusionOk="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g140453b1d85_4_0"/>
            <p:cNvSpPr/>
            <p:nvPr/>
          </p:nvSpPr>
          <p:spPr>
            <a:xfrm>
              <a:off x="5030900" y="3327925"/>
              <a:ext cx="37600" cy="107025"/>
            </a:xfrm>
            <a:custGeom>
              <a:avLst/>
              <a:gdLst/>
              <a:ahLst/>
              <a:cxnLst/>
              <a:rect l="l" t="t" r="r" b="b"/>
              <a:pathLst>
                <a:path w="1504" h="4281" extrusionOk="0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g140453b1d85_4_0"/>
            <p:cNvSpPr/>
            <p:nvPr/>
          </p:nvSpPr>
          <p:spPr>
            <a:xfrm>
              <a:off x="4952775" y="3459325"/>
              <a:ext cx="63725" cy="80975"/>
            </a:xfrm>
            <a:custGeom>
              <a:avLst/>
              <a:gdLst/>
              <a:ahLst/>
              <a:cxnLst/>
              <a:rect l="l" t="t" r="r" b="b"/>
              <a:pathLst>
                <a:path w="2549" h="3239" extrusionOk="0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g140453b1d85_4_0"/>
            <p:cNvSpPr/>
            <p:nvPr/>
          </p:nvSpPr>
          <p:spPr>
            <a:xfrm>
              <a:off x="5084950" y="3325475"/>
              <a:ext cx="19575" cy="63200"/>
            </a:xfrm>
            <a:custGeom>
              <a:avLst/>
              <a:gdLst/>
              <a:ahLst/>
              <a:cxnLst/>
              <a:rect l="l" t="t" r="r" b="b"/>
              <a:pathLst>
                <a:path w="783" h="2528" extrusionOk="0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g140453b1d85_4_0"/>
            <p:cNvSpPr/>
            <p:nvPr/>
          </p:nvSpPr>
          <p:spPr>
            <a:xfrm>
              <a:off x="5039600" y="3427975"/>
              <a:ext cx="31275" cy="33925"/>
            </a:xfrm>
            <a:custGeom>
              <a:avLst/>
              <a:gdLst/>
              <a:ahLst/>
              <a:cxnLst/>
              <a:rect l="l" t="t" r="r" b="b"/>
              <a:pathLst>
                <a:path w="1251" h="1357" extrusionOk="0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g140453b1d85_4_0"/>
            <p:cNvSpPr/>
            <p:nvPr/>
          </p:nvSpPr>
          <p:spPr>
            <a:xfrm>
              <a:off x="5091625" y="3342350"/>
              <a:ext cx="30925" cy="69500"/>
            </a:xfrm>
            <a:custGeom>
              <a:avLst/>
              <a:gdLst/>
              <a:ahLst/>
              <a:cxnLst/>
              <a:rect l="l" t="t" r="r" b="b"/>
              <a:pathLst>
                <a:path w="1237" h="2780" extrusionOk="0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g140453b1d85_4_0"/>
            <p:cNvSpPr/>
            <p:nvPr/>
          </p:nvSpPr>
          <p:spPr>
            <a:xfrm>
              <a:off x="3435250" y="1987950"/>
              <a:ext cx="12300" cy="21100"/>
            </a:xfrm>
            <a:custGeom>
              <a:avLst/>
              <a:gdLst/>
              <a:ahLst/>
              <a:cxnLst/>
              <a:rect l="l" t="t" r="r" b="b"/>
              <a:pathLst>
                <a:path w="492" h="844" extrusionOk="0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g140453b1d85_4_0"/>
            <p:cNvSpPr/>
            <p:nvPr/>
          </p:nvSpPr>
          <p:spPr>
            <a:xfrm>
              <a:off x="3452800" y="1993750"/>
              <a:ext cx="13125" cy="19425"/>
            </a:xfrm>
            <a:custGeom>
              <a:avLst/>
              <a:gdLst/>
              <a:ahLst/>
              <a:cxnLst/>
              <a:rect l="l" t="t" r="r" b="b"/>
              <a:pathLst>
                <a:path w="525" h="777" extrusionOk="0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g140453b1d85_4_0"/>
            <p:cNvSpPr/>
            <p:nvPr/>
          </p:nvSpPr>
          <p:spPr>
            <a:xfrm>
              <a:off x="3475300" y="1989775"/>
              <a:ext cx="11000" cy="17950"/>
            </a:xfrm>
            <a:custGeom>
              <a:avLst/>
              <a:gdLst/>
              <a:ahLst/>
              <a:cxnLst/>
              <a:rect l="l" t="t" r="r" b="b"/>
              <a:pathLst>
                <a:path w="440" h="718" extrusionOk="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g140453b1d85_4_0"/>
            <p:cNvSpPr/>
            <p:nvPr/>
          </p:nvSpPr>
          <p:spPr>
            <a:xfrm>
              <a:off x="3507575" y="1987500"/>
              <a:ext cx="20550" cy="22475"/>
            </a:xfrm>
            <a:custGeom>
              <a:avLst/>
              <a:gdLst/>
              <a:ahLst/>
              <a:cxnLst/>
              <a:rect l="l" t="t" r="r" b="b"/>
              <a:pathLst>
                <a:path w="822" h="899" extrusionOk="0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g140453b1d85_4_0"/>
            <p:cNvSpPr/>
            <p:nvPr/>
          </p:nvSpPr>
          <p:spPr>
            <a:xfrm>
              <a:off x="3532875" y="1979850"/>
              <a:ext cx="10425" cy="23100"/>
            </a:xfrm>
            <a:custGeom>
              <a:avLst/>
              <a:gdLst/>
              <a:ahLst/>
              <a:cxnLst/>
              <a:rect l="l" t="t" r="r" b="b"/>
              <a:pathLst>
                <a:path w="417" h="924" extrusionOk="0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g140453b1d85_4_0"/>
            <p:cNvSpPr/>
            <p:nvPr/>
          </p:nvSpPr>
          <p:spPr>
            <a:xfrm>
              <a:off x="3562350" y="1972275"/>
              <a:ext cx="15500" cy="26200"/>
            </a:xfrm>
            <a:custGeom>
              <a:avLst/>
              <a:gdLst/>
              <a:ahLst/>
              <a:cxnLst/>
              <a:rect l="l" t="t" r="r" b="b"/>
              <a:pathLst>
                <a:path w="620" h="1048" extrusionOk="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g140453b1d85_4_0"/>
            <p:cNvSpPr/>
            <p:nvPr/>
          </p:nvSpPr>
          <p:spPr>
            <a:xfrm>
              <a:off x="3595375" y="1968900"/>
              <a:ext cx="11925" cy="30075"/>
            </a:xfrm>
            <a:custGeom>
              <a:avLst/>
              <a:gdLst/>
              <a:ahLst/>
              <a:cxnLst/>
              <a:rect l="l" t="t" r="r" b="b"/>
              <a:pathLst>
                <a:path w="477" h="1203" extrusionOk="0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g140453b1d85_4_0"/>
            <p:cNvSpPr/>
            <p:nvPr/>
          </p:nvSpPr>
          <p:spPr>
            <a:xfrm>
              <a:off x="3620500" y="1968025"/>
              <a:ext cx="18350" cy="18675"/>
            </a:xfrm>
            <a:custGeom>
              <a:avLst/>
              <a:gdLst/>
              <a:ahLst/>
              <a:cxnLst/>
              <a:rect l="l" t="t" r="r" b="b"/>
              <a:pathLst>
                <a:path w="734" h="747" extrusionOk="0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g140453b1d85_4_0"/>
            <p:cNvSpPr/>
            <p:nvPr/>
          </p:nvSpPr>
          <p:spPr>
            <a:xfrm>
              <a:off x="3651525" y="1962150"/>
              <a:ext cx="18025" cy="20275"/>
            </a:xfrm>
            <a:custGeom>
              <a:avLst/>
              <a:gdLst/>
              <a:ahLst/>
              <a:cxnLst/>
              <a:rect l="l" t="t" r="r" b="b"/>
              <a:pathLst>
                <a:path w="721" h="811" extrusionOk="0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g140453b1d85_4_0"/>
            <p:cNvSpPr/>
            <p:nvPr/>
          </p:nvSpPr>
          <p:spPr>
            <a:xfrm>
              <a:off x="3681400" y="1954825"/>
              <a:ext cx="15425" cy="26550"/>
            </a:xfrm>
            <a:custGeom>
              <a:avLst/>
              <a:gdLst/>
              <a:ahLst/>
              <a:cxnLst/>
              <a:rect l="l" t="t" r="r" b="b"/>
              <a:pathLst>
                <a:path w="617" h="1062" extrusionOk="0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g140453b1d85_4_0"/>
            <p:cNvSpPr/>
            <p:nvPr/>
          </p:nvSpPr>
          <p:spPr>
            <a:xfrm>
              <a:off x="3716750" y="1960925"/>
              <a:ext cx="18200" cy="31175"/>
            </a:xfrm>
            <a:custGeom>
              <a:avLst/>
              <a:gdLst/>
              <a:ahLst/>
              <a:cxnLst/>
              <a:rect l="l" t="t" r="r" b="b"/>
              <a:pathLst>
                <a:path w="728" h="1247" extrusionOk="0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g140453b1d85_4_0"/>
            <p:cNvSpPr/>
            <p:nvPr/>
          </p:nvSpPr>
          <p:spPr>
            <a:xfrm>
              <a:off x="3747400" y="1962175"/>
              <a:ext cx="19375" cy="26625"/>
            </a:xfrm>
            <a:custGeom>
              <a:avLst/>
              <a:gdLst/>
              <a:ahLst/>
              <a:cxnLst/>
              <a:rect l="l" t="t" r="r" b="b"/>
              <a:pathLst>
                <a:path w="775" h="1065" extrusionOk="0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g140453b1d85_4_0"/>
            <p:cNvSpPr/>
            <p:nvPr/>
          </p:nvSpPr>
          <p:spPr>
            <a:xfrm>
              <a:off x="3789000" y="1962075"/>
              <a:ext cx="15350" cy="30025"/>
            </a:xfrm>
            <a:custGeom>
              <a:avLst/>
              <a:gdLst/>
              <a:ahLst/>
              <a:cxnLst/>
              <a:rect l="l" t="t" r="r" b="b"/>
              <a:pathLst>
                <a:path w="614" h="1201" extrusionOk="0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g140453b1d85_4_0"/>
            <p:cNvSpPr/>
            <p:nvPr/>
          </p:nvSpPr>
          <p:spPr>
            <a:xfrm>
              <a:off x="3817350" y="1954350"/>
              <a:ext cx="17675" cy="24675"/>
            </a:xfrm>
            <a:custGeom>
              <a:avLst/>
              <a:gdLst/>
              <a:ahLst/>
              <a:cxnLst/>
              <a:rect l="l" t="t" r="r" b="b"/>
              <a:pathLst>
                <a:path w="707" h="987" extrusionOk="0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g140453b1d85_4_0"/>
            <p:cNvSpPr/>
            <p:nvPr/>
          </p:nvSpPr>
          <p:spPr>
            <a:xfrm>
              <a:off x="3852075" y="1954425"/>
              <a:ext cx="15675" cy="25800"/>
            </a:xfrm>
            <a:custGeom>
              <a:avLst/>
              <a:gdLst/>
              <a:ahLst/>
              <a:cxnLst/>
              <a:rect l="l" t="t" r="r" b="b"/>
              <a:pathLst>
                <a:path w="627" h="1032" extrusionOk="0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g140453b1d85_4_0"/>
            <p:cNvSpPr/>
            <p:nvPr/>
          </p:nvSpPr>
          <p:spPr>
            <a:xfrm>
              <a:off x="3891025" y="1951650"/>
              <a:ext cx="14525" cy="21775"/>
            </a:xfrm>
            <a:custGeom>
              <a:avLst/>
              <a:gdLst/>
              <a:ahLst/>
              <a:cxnLst/>
              <a:rect l="l" t="t" r="r" b="b"/>
              <a:pathLst>
                <a:path w="581" h="871" extrusionOk="0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g140453b1d85_4_0"/>
            <p:cNvSpPr/>
            <p:nvPr/>
          </p:nvSpPr>
          <p:spPr>
            <a:xfrm>
              <a:off x="3930250" y="1949225"/>
              <a:ext cx="14000" cy="25650"/>
            </a:xfrm>
            <a:custGeom>
              <a:avLst/>
              <a:gdLst/>
              <a:ahLst/>
              <a:cxnLst/>
              <a:rect l="l" t="t" r="r" b="b"/>
              <a:pathLst>
                <a:path w="560" h="1026" extrusionOk="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g140453b1d85_4_0"/>
            <p:cNvSpPr/>
            <p:nvPr/>
          </p:nvSpPr>
          <p:spPr>
            <a:xfrm>
              <a:off x="3960525" y="1944875"/>
              <a:ext cx="14975" cy="31350"/>
            </a:xfrm>
            <a:custGeom>
              <a:avLst/>
              <a:gdLst/>
              <a:ahLst/>
              <a:cxnLst/>
              <a:rect l="l" t="t" r="r" b="b"/>
              <a:pathLst>
                <a:path w="599" h="1254" extrusionOk="0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g140453b1d85_4_0"/>
            <p:cNvSpPr/>
            <p:nvPr/>
          </p:nvSpPr>
          <p:spPr>
            <a:xfrm>
              <a:off x="4005125" y="1945750"/>
              <a:ext cx="14675" cy="24975"/>
            </a:xfrm>
            <a:custGeom>
              <a:avLst/>
              <a:gdLst/>
              <a:ahLst/>
              <a:cxnLst/>
              <a:rect l="l" t="t" r="r" b="b"/>
              <a:pathLst>
                <a:path w="587" h="999" extrusionOk="0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g140453b1d85_4_0"/>
            <p:cNvSpPr/>
            <p:nvPr/>
          </p:nvSpPr>
          <p:spPr>
            <a:xfrm>
              <a:off x="4047825" y="1943300"/>
              <a:ext cx="15500" cy="22875"/>
            </a:xfrm>
            <a:custGeom>
              <a:avLst/>
              <a:gdLst/>
              <a:ahLst/>
              <a:cxnLst/>
              <a:rect l="l" t="t" r="r" b="b"/>
              <a:pathLst>
                <a:path w="620" h="915" extrusionOk="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g140453b1d85_4_0"/>
            <p:cNvSpPr/>
            <p:nvPr/>
          </p:nvSpPr>
          <p:spPr>
            <a:xfrm>
              <a:off x="4077275" y="1935375"/>
              <a:ext cx="14325" cy="27950"/>
            </a:xfrm>
            <a:custGeom>
              <a:avLst/>
              <a:gdLst/>
              <a:ahLst/>
              <a:cxnLst/>
              <a:rect l="l" t="t" r="r" b="b"/>
              <a:pathLst>
                <a:path w="573" h="1118" extrusionOk="0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g140453b1d85_4_0"/>
            <p:cNvSpPr/>
            <p:nvPr/>
          </p:nvSpPr>
          <p:spPr>
            <a:xfrm>
              <a:off x="4111900" y="1943575"/>
              <a:ext cx="15000" cy="24050"/>
            </a:xfrm>
            <a:custGeom>
              <a:avLst/>
              <a:gdLst/>
              <a:ahLst/>
              <a:cxnLst/>
              <a:rect l="l" t="t" r="r" b="b"/>
              <a:pathLst>
                <a:path w="600" h="962" extrusionOk="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g140453b1d85_4_0"/>
            <p:cNvSpPr/>
            <p:nvPr/>
          </p:nvSpPr>
          <p:spPr>
            <a:xfrm>
              <a:off x="4136675" y="1939375"/>
              <a:ext cx="15950" cy="25600"/>
            </a:xfrm>
            <a:custGeom>
              <a:avLst/>
              <a:gdLst/>
              <a:ahLst/>
              <a:cxnLst/>
              <a:rect l="l" t="t" r="r" b="b"/>
              <a:pathLst>
                <a:path w="638" h="1024" extrusionOk="0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g140453b1d85_4_0"/>
            <p:cNvSpPr/>
            <p:nvPr/>
          </p:nvSpPr>
          <p:spPr>
            <a:xfrm>
              <a:off x="4163175" y="1933375"/>
              <a:ext cx="14750" cy="29450"/>
            </a:xfrm>
            <a:custGeom>
              <a:avLst/>
              <a:gdLst/>
              <a:ahLst/>
              <a:cxnLst/>
              <a:rect l="l" t="t" r="r" b="b"/>
              <a:pathLst>
                <a:path w="590" h="1178" extrusionOk="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g140453b1d85_4_0"/>
            <p:cNvSpPr/>
            <p:nvPr/>
          </p:nvSpPr>
          <p:spPr>
            <a:xfrm>
              <a:off x="4191825" y="1930700"/>
              <a:ext cx="19725" cy="31750"/>
            </a:xfrm>
            <a:custGeom>
              <a:avLst/>
              <a:gdLst/>
              <a:ahLst/>
              <a:cxnLst/>
              <a:rect l="l" t="t" r="r" b="b"/>
              <a:pathLst>
                <a:path w="789" h="1270" extrusionOk="0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g140453b1d85_4_0"/>
            <p:cNvSpPr/>
            <p:nvPr/>
          </p:nvSpPr>
          <p:spPr>
            <a:xfrm>
              <a:off x="4235925" y="1938125"/>
              <a:ext cx="15800" cy="23225"/>
            </a:xfrm>
            <a:custGeom>
              <a:avLst/>
              <a:gdLst/>
              <a:ahLst/>
              <a:cxnLst/>
              <a:rect l="l" t="t" r="r" b="b"/>
              <a:pathLst>
                <a:path w="632" h="929" extrusionOk="0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g140453b1d85_4_0"/>
            <p:cNvSpPr/>
            <p:nvPr/>
          </p:nvSpPr>
          <p:spPr>
            <a:xfrm>
              <a:off x="4290700" y="19387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g140453b1d85_4_0"/>
            <p:cNvSpPr/>
            <p:nvPr/>
          </p:nvSpPr>
          <p:spPr>
            <a:xfrm>
              <a:off x="4282075" y="1934925"/>
              <a:ext cx="17275" cy="24700"/>
            </a:xfrm>
            <a:custGeom>
              <a:avLst/>
              <a:gdLst/>
              <a:ahLst/>
              <a:cxnLst/>
              <a:rect l="l" t="t" r="r" b="b"/>
              <a:pathLst>
                <a:path w="691" h="988" extrusionOk="0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g140453b1d85_4_0"/>
            <p:cNvSpPr/>
            <p:nvPr/>
          </p:nvSpPr>
          <p:spPr>
            <a:xfrm>
              <a:off x="4311650" y="1930150"/>
              <a:ext cx="26350" cy="39225"/>
            </a:xfrm>
            <a:custGeom>
              <a:avLst/>
              <a:gdLst/>
              <a:ahLst/>
              <a:cxnLst/>
              <a:rect l="l" t="t" r="r" b="b"/>
              <a:pathLst>
                <a:path w="1054" h="1569" extrusionOk="0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g140453b1d85_4_0"/>
            <p:cNvSpPr/>
            <p:nvPr/>
          </p:nvSpPr>
          <p:spPr>
            <a:xfrm>
              <a:off x="4358075" y="1931550"/>
              <a:ext cx="21350" cy="25625"/>
            </a:xfrm>
            <a:custGeom>
              <a:avLst/>
              <a:gdLst/>
              <a:ahLst/>
              <a:cxnLst/>
              <a:rect l="l" t="t" r="r" b="b"/>
              <a:pathLst>
                <a:path w="854" h="1025" extrusionOk="0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g140453b1d85_4_0"/>
            <p:cNvSpPr/>
            <p:nvPr/>
          </p:nvSpPr>
          <p:spPr>
            <a:xfrm>
              <a:off x="4401550" y="1923925"/>
              <a:ext cx="21325" cy="33775"/>
            </a:xfrm>
            <a:custGeom>
              <a:avLst/>
              <a:gdLst/>
              <a:ahLst/>
              <a:cxnLst/>
              <a:rect l="l" t="t" r="r" b="b"/>
              <a:pathLst>
                <a:path w="853" h="1351" extrusionOk="0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g140453b1d85_4_0"/>
            <p:cNvSpPr/>
            <p:nvPr/>
          </p:nvSpPr>
          <p:spPr>
            <a:xfrm>
              <a:off x="4438600" y="1929000"/>
              <a:ext cx="21425" cy="33975"/>
            </a:xfrm>
            <a:custGeom>
              <a:avLst/>
              <a:gdLst/>
              <a:ahLst/>
              <a:cxnLst/>
              <a:rect l="l" t="t" r="r" b="b"/>
              <a:pathLst>
                <a:path w="857" h="1359" extrusionOk="0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g140453b1d85_4_0"/>
            <p:cNvSpPr/>
            <p:nvPr/>
          </p:nvSpPr>
          <p:spPr>
            <a:xfrm>
              <a:off x="4471675" y="1929000"/>
              <a:ext cx="17175" cy="45450"/>
            </a:xfrm>
            <a:custGeom>
              <a:avLst/>
              <a:gdLst/>
              <a:ahLst/>
              <a:cxnLst/>
              <a:rect l="l" t="t" r="r" b="b"/>
              <a:pathLst>
                <a:path w="687" h="1818" extrusionOk="0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g140453b1d85_4_0"/>
            <p:cNvSpPr/>
            <p:nvPr/>
          </p:nvSpPr>
          <p:spPr>
            <a:xfrm>
              <a:off x="4492500" y="1928200"/>
              <a:ext cx="32050" cy="73200"/>
            </a:xfrm>
            <a:custGeom>
              <a:avLst/>
              <a:gdLst/>
              <a:ahLst/>
              <a:cxnLst/>
              <a:rect l="l" t="t" r="r" b="b"/>
              <a:pathLst>
                <a:path w="1282" h="2928" extrusionOk="0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g140453b1d85_4_0"/>
            <p:cNvSpPr/>
            <p:nvPr/>
          </p:nvSpPr>
          <p:spPr>
            <a:xfrm>
              <a:off x="4519725" y="1920525"/>
              <a:ext cx="19850" cy="52875"/>
            </a:xfrm>
            <a:custGeom>
              <a:avLst/>
              <a:gdLst/>
              <a:ahLst/>
              <a:cxnLst/>
              <a:rect l="l" t="t" r="r" b="b"/>
              <a:pathLst>
                <a:path w="794" h="2115" extrusionOk="0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g140453b1d85_4_0"/>
            <p:cNvSpPr/>
            <p:nvPr/>
          </p:nvSpPr>
          <p:spPr>
            <a:xfrm>
              <a:off x="4542375" y="1983850"/>
              <a:ext cx="20325" cy="42725"/>
            </a:xfrm>
            <a:custGeom>
              <a:avLst/>
              <a:gdLst/>
              <a:ahLst/>
              <a:cxnLst/>
              <a:rect l="l" t="t" r="r" b="b"/>
              <a:pathLst>
                <a:path w="813" h="1709" extrusionOk="0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g140453b1d85_4_0"/>
            <p:cNvSpPr/>
            <p:nvPr/>
          </p:nvSpPr>
          <p:spPr>
            <a:xfrm>
              <a:off x="4551825" y="1937075"/>
              <a:ext cx="37950" cy="78825"/>
            </a:xfrm>
            <a:custGeom>
              <a:avLst/>
              <a:gdLst/>
              <a:ahLst/>
              <a:cxnLst/>
              <a:rect l="l" t="t" r="r" b="b"/>
              <a:pathLst>
                <a:path w="1518" h="3153" extrusionOk="0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g140453b1d85_4_0"/>
            <p:cNvSpPr/>
            <p:nvPr/>
          </p:nvSpPr>
          <p:spPr>
            <a:xfrm>
              <a:off x="4576450" y="1937225"/>
              <a:ext cx="50075" cy="93800"/>
            </a:xfrm>
            <a:custGeom>
              <a:avLst/>
              <a:gdLst/>
              <a:ahLst/>
              <a:cxnLst/>
              <a:rect l="l" t="t" r="r" b="b"/>
              <a:pathLst>
                <a:path w="2003" h="3752" extrusionOk="0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g140453b1d85_4_0"/>
            <p:cNvSpPr/>
            <p:nvPr/>
          </p:nvSpPr>
          <p:spPr>
            <a:xfrm>
              <a:off x="4594600" y="1931225"/>
              <a:ext cx="42475" cy="89750"/>
            </a:xfrm>
            <a:custGeom>
              <a:avLst/>
              <a:gdLst/>
              <a:ahLst/>
              <a:cxnLst/>
              <a:rect l="l" t="t" r="r" b="b"/>
              <a:pathLst>
                <a:path w="1699" h="3590" extrusionOk="0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g140453b1d85_4_0"/>
            <p:cNvSpPr/>
            <p:nvPr/>
          </p:nvSpPr>
          <p:spPr>
            <a:xfrm>
              <a:off x="4624350" y="1942900"/>
              <a:ext cx="39350" cy="88650"/>
            </a:xfrm>
            <a:custGeom>
              <a:avLst/>
              <a:gdLst/>
              <a:ahLst/>
              <a:cxnLst/>
              <a:rect l="l" t="t" r="r" b="b"/>
              <a:pathLst>
                <a:path w="1574" h="3546" extrusionOk="0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g140453b1d85_4_0"/>
            <p:cNvSpPr/>
            <p:nvPr/>
          </p:nvSpPr>
          <p:spPr>
            <a:xfrm>
              <a:off x="4637825" y="1942250"/>
              <a:ext cx="29725" cy="50775"/>
            </a:xfrm>
            <a:custGeom>
              <a:avLst/>
              <a:gdLst/>
              <a:ahLst/>
              <a:cxnLst/>
              <a:rect l="l" t="t" r="r" b="b"/>
              <a:pathLst>
                <a:path w="1189" h="2031" extrusionOk="0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g140453b1d85_4_0"/>
            <p:cNvSpPr/>
            <p:nvPr/>
          </p:nvSpPr>
          <p:spPr>
            <a:xfrm>
              <a:off x="4623900" y="1932400"/>
              <a:ext cx="10925" cy="19850"/>
            </a:xfrm>
            <a:custGeom>
              <a:avLst/>
              <a:gdLst/>
              <a:ahLst/>
              <a:cxnLst/>
              <a:rect l="l" t="t" r="r" b="b"/>
              <a:pathLst>
                <a:path w="437" h="794" extrusionOk="0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g140453b1d85_4_0"/>
            <p:cNvSpPr/>
            <p:nvPr/>
          </p:nvSpPr>
          <p:spPr>
            <a:xfrm>
              <a:off x="3817775" y="2028725"/>
              <a:ext cx="5925" cy="10750"/>
            </a:xfrm>
            <a:custGeom>
              <a:avLst/>
              <a:gdLst/>
              <a:ahLst/>
              <a:cxnLst/>
              <a:rect l="l" t="t" r="r" b="b"/>
              <a:pathLst>
                <a:path w="237" h="430" extrusionOk="0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g140453b1d85_4_0"/>
            <p:cNvSpPr/>
            <p:nvPr/>
          </p:nvSpPr>
          <p:spPr>
            <a:xfrm>
              <a:off x="3823075" y="2032600"/>
              <a:ext cx="5975" cy="25400"/>
            </a:xfrm>
            <a:custGeom>
              <a:avLst/>
              <a:gdLst/>
              <a:ahLst/>
              <a:cxnLst/>
              <a:rect l="l" t="t" r="r" b="b"/>
              <a:pathLst>
                <a:path w="239" h="1016" extrusionOk="0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g140453b1d85_4_0"/>
            <p:cNvSpPr/>
            <p:nvPr/>
          </p:nvSpPr>
          <p:spPr>
            <a:xfrm>
              <a:off x="3829050" y="2038250"/>
              <a:ext cx="5675" cy="24200"/>
            </a:xfrm>
            <a:custGeom>
              <a:avLst/>
              <a:gdLst/>
              <a:ahLst/>
              <a:cxnLst/>
              <a:rect l="l" t="t" r="r" b="b"/>
              <a:pathLst>
                <a:path w="227" h="968" extrusionOk="0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g140453b1d85_4_0"/>
            <p:cNvSpPr/>
            <p:nvPr/>
          </p:nvSpPr>
          <p:spPr>
            <a:xfrm>
              <a:off x="3836475" y="2041925"/>
              <a:ext cx="5975" cy="30700"/>
            </a:xfrm>
            <a:custGeom>
              <a:avLst/>
              <a:gdLst/>
              <a:ahLst/>
              <a:cxnLst/>
              <a:rect l="l" t="t" r="r" b="b"/>
              <a:pathLst>
                <a:path w="239" h="1228" extrusionOk="0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g140453b1d85_4_0"/>
            <p:cNvSpPr/>
            <p:nvPr/>
          </p:nvSpPr>
          <p:spPr>
            <a:xfrm>
              <a:off x="3845225" y="2053800"/>
              <a:ext cx="4975" cy="17600"/>
            </a:xfrm>
            <a:custGeom>
              <a:avLst/>
              <a:gdLst/>
              <a:ahLst/>
              <a:cxnLst/>
              <a:rect l="l" t="t" r="r" b="b"/>
              <a:pathLst>
                <a:path w="199" h="704" extrusionOk="0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g140453b1d85_4_0"/>
            <p:cNvSpPr/>
            <p:nvPr/>
          </p:nvSpPr>
          <p:spPr>
            <a:xfrm>
              <a:off x="3851475" y="2063925"/>
              <a:ext cx="6150" cy="20425"/>
            </a:xfrm>
            <a:custGeom>
              <a:avLst/>
              <a:gdLst/>
              <a:ahLst/>
              <a:cxnLst/>
              <a:rect l="l" t="t" r="r" b="b"/>
              <a:pathLst>
                <a:path w="246" h="817" extrusionOk="0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g140453b1d85_4_0"/>
            <p:cNvSpPr/>
            <p:nvPr/>
          </p:nvSpPr>
          <p:spPr>
            <a:xfrm>
              <a:off x="3855525" y="2070075"/>
              <a:ext cx="7475" cy="27450"/>
            </a:xfrm>
            <a:custGeom>
              <a:avLst/>
              <a:gdLst/>
              <a:ahLst/>
              <a:cxnLst/>
              <a:rect l="l" t="t" r="r" b="b"/>
              <a:pathLst>
                <a:path w="299" h="1098" extrusionOk="0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g140453b1d85_4_0"/>
            <p:cNvSpPr/>
            <p:nvPr/>
          </p:nvSpPr>
          <p:spPr>
            <a:xfrm>
              <a:off x="3864150" y="2086525"/>
              <a:ext cx="13975" cy="23275"/>
            </a:xfrm>
            <a:custGeom>
              <a:avLst/>
              <a:gdLst/>
              <a:ahLst/>
              <a:cxnLst/>
              <a:rect l="l" t="t" r="r" b="b"/>
              <a:pathLst>
                <a:path w="559" h="931" extrusionOk="0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g140453b1d85_4_0"/>
            <p:cNvSpPr/>
            <p:nvPr/>
          </p:nvSpPr>
          <p:spPr>
            <a:xfrm>
              <a:off x="3879000" y="2093350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g140453b1d85_4_0"/>
            <p:cNvSpPr/>
            <p:nvPr/>
          </p:nvSpPr>
          <p:spPr>
            <a:xfrm>
              <a:off x="3890050" y="2101275"/>
              <a:ext cx="2700" cy="4325"/>
            </a:xfrm>
            <a:custGeom>
              <a:avLst/>
              <a:gdLst/>
              <a:ahLst/>
              <a:cxnLst/>
              <a:rect l="l" t="t" r="r" b="b"/>
              <a:pathLst>
                <a:path w="108" h="173" extrusionOk="0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g140453b1d85_4_0"/>
            <p:cNvSpPr/>
            <p:nvPr/>
          </p:nvSpPr>
          <p:spPr>
            <a:xfrm>
              <a:off x="3851650" y="2083050"/>
              <a:ext cx="4200" cy="15125"/>
            </a:xfrm>
            <a:custGeom>
              <a:avLst/>
              <a:gdLst/>
              <a:ahLst/>
              <a:cxnLst/>
              <a:rect l="l" t="t" r="r" b="b"/>
              <a:pathLst>
                <a:path w="168" h="605" extrusionOk="0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g140453b1d85_4_0"/>
            <p:cNvSpPr/>
            <p:nvPr/>
          </p:nvSpPr>
          <p:spPr>
            <a:xfrm>
              <a:off x="3843375" y="2088300"/>
              <a:ext cx="6225" cy="9325"/>
            </a:xfrm>
            <a:custGeom>
              <a:avLst/>
              <a:gdLst/>
              <a:ahLst/>
              <a:cxnLst/>
              <a:rect l="l" t="t" r="r" b="b"/>
              <a:pathLst>
                <a:path w="249" h="373" extrusionOk="0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g140453b1d85_4_0"/>
            <p:cNvSpPr/>
            <p:nvPr/>
          </p:nvSpPr>
          <p:spPr>
            <a:xfrm>
              <a:off x="3833500" y="2087500"/>
              <a:ext cx="16400" cy="12750"/>
            </a:xfrm>
            <a:custGeom>
              <a:avLst/>
              <a:gdLst/>
              <a:ahLst/>
              <a:cxnLst/>
              <a:rect l="l" t="t" r="r" b="b"/>
              <a:pathLst>
                <a:path w="656" h="510" extrusionOk="0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g140453b1d85_4_0"/>
            <p:cNvSpPr/>
            <p:nvPr/>
          </p:nvSpPr>
          <p:spPr>
            <a:xfrm>
              <a:off x="3828750" y="2090425"/>
              <a:ext cx="5075" cy="10725"/>
            </a:xfrm>
            <a:custGeom>
              <a:avLst/>
              <a:gdLst/>
              <a:ahLst/>
              <a:cxnLst/>
              <a:rect l="l" t="t" r="r" b="b"/>
              <a:pathLst>
                <a:path w="203" h="429" extrusionOk="0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g140453b1d85_4_0"/>
            <p:cNvSpPr/>
            <p:nvPr/>
          </p:nvSpPr>
          <p:spPr>
            <a:xfrm>
              <a:off x="3820550" y="2088475"/>
              <a:ext cx="6125" cy="9250"/>
            </a:xfrm>
            <a:custGeom>
              <a:avLst/>
              <a:gdLst/>
              <a:ahLst/>
              <a:cxnLst/>
              <a:rect l="l" t="t" r="r" b="b"/>
              <a:pathLst>
                <a:path w="245" h="370" extrusionOk="0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g140453b1d85_4_0"/>
            <p:cNvSpPr/>
            <p:nvPr/>
          </p:nvSpPr>
          <p:spPr>
            <a:xfrm>
              <a:off x="3813550" y="2088675"/>
              <a:ext cx="13350" cy="9350"/>
            </a:xfrm>
            <a:custGeom>
              <a:avLst/>
              <a:gdLst/>
              <a:ahLst/>
              <a:cxnLst/>
              <a:rect l="l" t="t" r="r" b="b"/>
              <a:pathLst>
                <a:path w="534" h="374" extrusionOk="0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g140453b1d85_4_0"/>
            <p:cNvSpPr/>
            <p:nvPr/>
          </p:nvSpPr>
          <p:spPr>
            <a:xfrm>
              <a:off x="3806425" y="2082675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g140453b1d85_4_0"/>
            <p:cNvSpPr/>
            <p:nvPr/>
          </p:nvSpPr>
          <p:spPr>
            <a:xfrm>
              <a:off x="3734975" y="2189100"/>
              <a:ext cx="3300" cy="3425"/>
            </a:xfrm>
            <a:custGeom>
              <a:avLst/>
              <a:gdLst/>
              <a:ahLst/>
              <a:cxnLst/>
              <a:rect l="l" t="t" r="r" b="b"/>
              <a:pathLst>
                <a:path w="132" h="137" extrusionOk="0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g140453b1d85_4_0"/>
            <p:cNvSpPr/>
            <p:nvPr/>
          </p:nvSpPr>
          <p:spPr>
            <a:xfrm>
              <a:off x="3733500" y="2188350"/>
              <a:ext cx="6575" cy="15175"/>
            </a:xfrm>
            <a:custGeom>
              <a:avLst/>
              <a:gdLst/>
              <a:ahLst/>
              <a:cxnLst/>
              <a:rect l="l" t="t" r="r" b="b"/>
              <a:pathLst>
                <a:path w="263" h="607" extrusionOk="0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g140453b1d85_4_0"/>
            <p:cNvSpPr/>
            <p:nvPr/>
          </p:nvSpPr>
          <p:spPr>
            <a:xfrm>
              <a:off x="3721000" y="2186675"/>
              <a:ext cx="7450" cy="17125"/>
            </a:xfrm>
            <a:custGeom>
              <a:avLst/>
              <a:gdLst/>
              <a:ahLst/>
              <a:cxnLst/>
              <a:rect l="l" t="t" r="r" b="b"/>
              <a:pathLst>
                <a:path w="298" h="685" extrusionOk="0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g140453b1d85_4_0"/>
            <p:cNvSpPr/>
            <p:nvPr/>
          </p:nvSpPr>
          <p:spPr>
            <a:xfrm>
              <a:off x="3708475" y="2184825"/>
              <a:ext cx="7475" cy="19875"/>
            </a:xfrm>
            <a:custGeom>
              <a:avLst/>
              <a:gdLst/>
              <a:ahLst/>
              <a:cxnLst/>
              <a:rect l="l" t="t" r="r" b="b"/>
              <a:pathLst>
                <a:path w="299" h="795" extrusionOk="0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g140453b1d85_4_0"/>
            <p:cNvSpPr/>
            <p:nvPr/>
          </p:nvSpPr>
          <p:spPr>
            <a:xfrm>
              <a:off x="3701875" y="2190875"/>
              <a:ext cx="5150" cy="15925"/>
            </a:xfrm>
            <a:custGeom>
              <a:avLst/>
              <a:gdLst/>
              <a:ahLst/>
              <a:cxnLst/>
              <a:rect l="l" t="t" r="r" b="b"/>
              <a:pathLst>
                <a:path w="206" h="637" extrusionOk="0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g140453b1d85_4_0"/>
            <p:cNvSpPr/>
            <p:nvPr/>
          </p:nvSpPr>
          <p:spPr>
            <a:xfrm>
              <a:off x="3692700" y="2179125"/>
              <a:ext cx="5025" cy="11825"/>
            </a:xfrm>
            <a:custGeom>
              <a:avLst/>
              <a:gdLst/>
              <a:ahLst/>
              <a:cxnLst/>
              <a:rect l="l" t="t" r="r" b="b"/>
              <a:pathLst>
                <a:path w="201" h="473" extrusionOk="0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g140453b1d85_4_0"/>
            <p:cNvSpPr/>
            <p:nvPr/>
          </p:nvSpPr>
          <p:spPr>
            <a:xfrm>
              <a:off x="3687350" y="2170200"/>
              <a:ext cx="3600" cy="9175"/>
            </a:xfrm>
            <a:custGeom>
              <a:avLst/>
              <a:gdLst/>
              <a:ahLst/>
              <a:cxnLst/>
              <a:rect l="l" t="t" r="r" b="b"/>
              <a:pathLst>
                <a:path w="144" h="367" extrusionOk="0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g140453b1d85_4_0"/>
            <p:cNvSpPr/>
            <p:nvPr/>
          </p:nvSpPr>
          <p:spPr>
            <a:xfrm>
              <a:off x="3699600" y="2199450"/>
              <a:ext cx="6225" cy="13275"/>
            </a:xfrm>
            <a:custGeom>
              <a:avLst/>
              <a:gdLst/>
              <a:ahLst/>
              <a:cxnLst/>
              <a:rect l="l" t="t" r="r" b="b"/>
              <a:pathLst>
                <a:path w="249" h="531" extrusionOk="0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g140453b1d85_4_0"/>
            <p:cNvSpPr/>
            <p:nvPr/>
          </p:nvSpPr>
          <p:spPr>
            <a:xfrm>
              <a:off x="3705550" y="2202200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g140453b1d85_4_0"/>
            <p:cNvSpPr/>
            <p:nvPr/>
          </p:nvSpPr>
          <p:spPr>
            <a:xfrm>
              <a:off x="3689725" y="2201250"/>
              <a:ext cx="7900" cy="11725"/>
            </a:xfrm>
            <a:custGeom>
              <a:avLst/>
              <a:gdLst/>
              <a:ahLst/>
              <a:cxnLst/>
              <a:rect l="l" t="t" r="r" b="b"/>
              <a:pathLst>
                <a:path w="316" h="469" extrusionOk="0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g140453b1d85_4_0"/>
            <p:cNvSpPr/>
            <p:nvPr/>
          </p:nvSpPr>
          <p:spPr>
            <a:xfrm>
              <a:off x="3689150" y="2203550"/>
              <a:ext cx="4475" cy="14075"/>
            </a:xfrm>
            <a:custGeom>
              <a:avLst/>
              <a:gdLst/>
              <a:ahLst/>
              <a:cxnLst/>
              <a:rect l="l" t="t" r="r" b="b"/>
              <a:pathLst>
                <a:path w="179" h="563" extrusionOk="0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g140453b1d85_4_0"/>
            <p:cNvSpPr/>
            <p:nvPr/>
          </p:nvSpPr>
          <p:spPr>
            <a:xfrm>
              <a:off x="3708100" y="2203900"/>
              <a:ext cx="8150" cy="7100"/>
            </a:xfrm>
            <a:custGeom>
              <a:avLst/>
              <a:gdLst/>
              <a:ahLst/>
              <a:cxnLst/>
              <a:rect l="l" t="t" r="r" b="b"/>
              <a:pathLst>
                <a:path w="326" h="284" extrusionOk="0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g140453b1d85_4_0"/>
            <p:cNvSpPr/>
            <p:nvPr/>
          </p:nvSpPr>
          <p:spPr>
            <a:xfrm>
              <a:off x="3716925" y="2202700"/>
              <a:ext cx="10050" cy="9925"/>
            </a:xfrm>
            <a:custGeom>
              <a:avLst/>
              <a:gdLst/>
              <a:ahLst/>
              <a:cxnLst/>
              <a:rect l="l" t="t" r="r" b="b"/>
              <a:pathLst>
                <a:path w="402" h="397" extrusionOk="0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g140453b1d85_4_0"/>
            <p:cNvSpPr/>
            <p:nvPr/>
          </p:nvSpPr>
          <p:spPr>
            <a:xfrm>
              <a:off x="3726975" y="2207400"/>
              <a:ext cx="6550" cy="7375"/>
            </a:xfrm>
            <a:custGeom>
              <a:avLst/>
              <a:gdLst/>
              <a:ahLst/>
              <a:cxnLst/>
              <a:rect l="l" t="t" r="r" b="b"/>
              <a:pathLst>
                <a:path w="262" h="295" extrusionOk="0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g140453b1d85_4_0"/>
            <p:cNvSpPr/>
            <p:nvPr/>
          </p:nvSpPr>
          <p:spPr>
            <a:xfrm>
              <a:off x="3823000" y="2245900"/>
              <a:ext cx="8750" cy="24425"/>
            </a:xfrm>
            <a:custGeom>
              <a:avLst/>
              <a:gdLst/>
              <a:ahLst/>
              <a:cxnLst/>
              <a:rect l="l" t="t" r="r" b="b"/>
              <a:pathLst>
                <a:path w="350" h="977" extrusionOk="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g140453b1d85_4_0"/>
            <p:cNvSpPr/>
            <p:nvPr/>
          </p:nvSpPr>
          <p:spPr>
            <a:xfrm>
              <a:off x="3825775" y="2249175"/>
              <a:ext cx="7750" cy="25975"/>
            </a:xfrm>
            <a:custGeom>
              <a:avLst/>
              <a:gdLst/>
              <a:ahLst/>
              <a:cxnLst/>
              <a:rect l="l" t="t" r="r" b="b"/>
              <a:pathLst>
                <a:path w="310" h="1039" extrusionOk="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g140453b1d85_4_0"/>
            <p:cNvSpPr/>
            <p:nvPr/>
          </p:nvSpPr>
          <p:spPr>
            <a:xfrm>
              <a:off x="3816250" y="2236875"/>
              <a:ext cx="14600" cy="43650"/>
            </a:xfrm>
            <a:custGeom>
              <a:avLst/>
              <a:gdLst/>
              <a:ahLst/>
              <a:cxnLst/>
              <a:rect l="l" t="t" r="r" b="b"/>
              <a:pathLst>
                <a:path w="584" h="1746" extrusionOk="0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g140453b1d85_4_0"/>
            <p:cNvSpPr/>
            <p:nvPr/>
          </p:nvSpPr>
          <p:spPr>
            <a:xfrm>
              <a:off x="3810875" y="2243200"/>
              <a:ext cx="7475" cy="30325"/>
            </a:xfrm>
            <a:custGeom>
              <a:avLst/>
              <a:gdLst/>
              <a:ahLst/>
              <a:cxnLst/>
              <a:rect l="l" t="t" r="r" b="b"/>
              <a:pathLst>
                <a:path w="299" h="1213" extrusionOk="0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g140453b1d85_4_0"/>
            <p:cNvSpPr/>
            <p:nvPr/>
          </p:nvSpPr>
          <p:spPr>
            <a:xfrm>
              <a:off x="3800750" y="2255550"/>
              <a:ext cx="9550" cy="22700"/>
            </a:xfrm>
            <a:custGeom>
              <a:avLst/>
              <a:gdLst/>
              <a:ahLst/>
              <a:cxnLst/>
              <a:rect l="l" t="t" r="r" b="b"/>
              <a:pathLst>
                <a:path w="382" h="908" extrusionOk="0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g140453b1d85_4_0"/>
            <p:cNvSpPr/>
            <p:nvPr/>
          </p:nvSpPr>
          <p:spPr>
            <a:xfrm>
              <a:off x="3790350" y="2264200"/>
              <a:ext cx="6200" cy="9900"/>
            </a:xfrm>
            <a:custGeom>
              <a:avLst/>
              <a:gdLst/>
              <a:ahLst/>
              <a:cxnLst/>
              <a:rect l="l" t="t" r="r" b="b"/>
              <a:pathLst>
                <a:path w="248" h="396" extrusionOk="0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g140453b1d85_4_0"/>
            <p:cNvSpPr/>
            <p:nvPr/>
          </p:nvSpPr>
          <p:spPr>
            <a:xfrm>
              <a:off x="3804325" y="2274075"/>
              <a:ext cx="4200" cy="7975"/>
            </a:xfrm>
            <a:custGeom>
              <a:avLst/>
              <a:gdLst/>
              <a:ahLst/>
              <a:cxnLst/>
              <a:rect l="l" t="t" r="r" b="b"/>
              <a:pathLst>
                <a:path w="168" h="319" extrusionOk="0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g140453b1d85_4_0"/>
            <p:cNvSpPr/>
            <p:nvPr/>
          </p:nvSpPr>
          <p:spPr>
            <a:xfrm>
              <a:off x="3819675" y="2273375"/>
              <a:ext cx="9675" cy="9825"/>
            </a:xfrm>
            <a:custGeom>
              <a:avLst/>
              <a:gdLst/>
              <a:ahLst/>
              <a:cxnLst/>
              <a:rect l="l" t="t" r="r" b="b"/>
              <a:pathLst>
                <a:path w="387" h="393" extrusionOk="0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g140453b1d85_4_0"/>
            <p:cNvSpPr/>
            <p:nvPr/>
          </p:nvSpPr>
          <p:spPr>
            <a:xfrm>
              <a:off x="3830275" y="2279875"/>
              <a:ext cx="9500" cy="7475"/>
            </a:xfrm>
            <a:custGeom>
              <a:avLst/>
              <a:gdLst/>
              <a:ahLst/>
              <a:cxnLst/>
              <a:rect l="l" t="t" r="r" b="b"/>
              <a:pathLst>
                <a:path w="380" h="299" extrusionOk="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g140453b1d85_4_0"/>
            <p:cNvSpPr/>
            <p:nvPr/>
          </p:nvSpPr>
          <p:spPr>
            <a:xfrm>
              <a:off x="3842825" y="2279625"/>
              <a:ext cx="12125" cy="10400"/>
            </a:xfrm>
            <a:custGeom>
              <a:avLst/>
              <a:gdLst/>
              <a:ahLst/>
              <a:cxnLst/>
              <a:rect l="l" t="t" r="r" b="b"/>
              <a:pathLst>
                <a:path w="485" h="416" extrusionOk="0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g140453b1d85_4_0"/>
            <p:cNvSpPr/>
            <p:nvPr/>
          </p:nvSpPr>
          <p:spPr>
            <a:xfrm>
              <a:off x="3774575" y="2274025"/>
              <a:ext cx="5975" cy="8550"/>
            </a:xfrm>
            <a:custGeom>
              <a:avLst/>
              <a:gdLst/>
              <a:ahLst/>
              <a:cxnLst/>
              <a:rect l="l" t="t" r="r" b="b"/>
              <a:pathLst>
                <a:path w="239" h="342" extrusionOk="0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g140453b1d85_4_0"/>
            <p:cNvSpPr/>
            <p:nvPr/>
          </p:nvSpPr>
          <p:spPr>
            <a:xfrm>
              <a:off x="3766825" y="228180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g140453b1d85_4_0"/>
            <p:cNvSpPr/>
            <p:nvPr/>
          </p:nvSpPr>
          <p:spPr>
            <a:xfrm>
              <a:off x="3757600" y="2275400"/>
              <a:ext cx="4500" cy="9125"/>
            </a:xfrm>
            <a:custGeom>
              <a:avLst/>
              <a:gdLst/>
              <a:ahLst/>
              <a:cxnLst/>
              <a:rect l="l" t="t" r="r" b="b"/>
              <a:pathLst>
                <a:path w="180" h="365" extrusionOk="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g140453b1d85_4_0"/>
            <p:cNvSpPr/>
            <p:nvPr/>
          </p:nvSpPr>
          <p:spPr>
            <a:xfrm>
              <a:off x="3752250" y="2277200"/>
              <a:ext cx="2700" cy="10800"/>
            </a:xfrm>
            <a:custGeom>
              <a:avLst/>
              <a:gdLst/>
              <a:ahLst/>
              <a:cxnLst/>
              <a:rect l="l" t="t" r="r" b="b"/>
              <a:pathLst>
                <a:path w="108" h="432" extrusionOk="0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g140453b1d85_4_0"/>
            <p:cNvSpPr/>
            <p:nvPr/>
          </p:nvSpPr>
          <p:spPr>
            <a:xfrm>
              <a:off x="3746150" y="2278300"/>
              <a:ext cx="4175" cy="6425"/>
            </a:xfrm>
            <a:custGeom>
              <a:avLst/>
              <a:gdLst/>
              <a:ahLst/>
              <a:cxnLst/>
              <a:rect l="l" t="t" r="r" b="b"/>
              <a:pathLst>
                <a:path w="167" h="257" extrusionOk="0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g140453b1d85_4_0"/>
            <p:cNvSpPr/>
            <p:nvPr/>
          </p:nvSpPr>
          <p:spPr>
            <a:xfrm>
              <a:off x="4073425" y="2461450"/>
              <a:ext cx="2700" cy="8875"/>
            </a:xfrm>
            <a:custGeom>
              <a:avLst/>
              <a:gdLst/>
              <a:ahLst/>
              <a:cxnLst/>
              <a:rect l="l" t="t" r="r" b="b"/>
              <a:pathLst>
                <a:path w="108" h="355" extrusionOk="0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g140453b1d85_4_0"/>
            <p:cNvSpPr/>
            <p:nvPr/>
          </p:nvSpPr>
          <p:spPr>
            <a:xfrm>
              <a:off x="4062925" y="2452900"/>
              <a:ext cx="8725" cy="25775"/>
            </a:xfrm>
            <a:custGeom>
              <a:avLst/>
              <a:gdLst/>
              <a:ahLst/>
              <a:cxnLst/>
              <a:rect l="l" t="t" r="r" b="b"/>
              <a:pathLst>
                <a:path w="349" h="1031" extrusionOk="0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g140453b1d85_4_0"/>
            <p:cNvSpPr/>
            <p:nvPr/>
          </p:nvSpPr>
          <p:spPr>
            <a:xfrm>
              <a:off x="4054375" y="2446850"/>
              <a:ext cx="7150" cy="19225"/>
            </a:xfrm>
            <a:custGeom>
              <a:avLst/>
              <a:gdLst/>
              <a:ahLst/>
              <a:cxnLst/>
              <a:rect l="l" t="t" r="r" b="b"/>
              <a:pathLst>
                <a:path w="286" h="769" extrusionOk="0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g140453b1d85_4_0"/>
            <p:cNvSpPr/>
            <p:nvPr/>
          </p:nvSpPr>
          <p:spPr>
            <a:xfrm>
              <a:off x="4049000" y="2440300"/>
              <a:ext cx="5400" cy="22575"/>
            </a:xfrm>
            <a:custGeom>
              <a:avLst/>
              <a:gdLst/>
              <a:ahLst/>
              <a:cxnLst/>
              <a:rect l="l" t="t" r="r" b="b"/>
              <a:pathLst>
                <a:path w="216" h="903" extrusionOk="0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g140453b1d85_4_0"/>
            <p:cNvSpPr/>
            <p:nvPr/>
          </p:nvSpPr>
          <p:spPr>
            <a:xfrm>
              <a:off x="4040075" y="2442250"/>
              <a:ext cx="3600" cy="12750"/>
            </a:xfrm>
            <a:custGeom>
              <a:avLst/>
              <a:gdLst/>
              <a:ahLst/>
              <a:cxnLst/>
              <a:rect l="l" t="t" r="r" b="b"/>
              <a:pathLst>
                <a:path w="144" h="510" extrusionOk="0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g140453b1d85_4_0"/>
            <p:cNvSpPr/>
            <p:nvPr/>
          </p:nvSpPr>
          <p:spPr>
            <a:xfrm>
              <a:off x="4031150" y="2442700"/>
              <a:ext cx="6275" cy="15350"/>
            </a:xfrm>
            <a:custGeom>
              <a:avLst/>
              <a:gdLst/>
              <a:ahLst/>
              <a:cxnLst/>
              <a:rect l="l" t="t" r="r" b="b"/>
              <a:pathLst>
                <a:path w="251" h="614" extrusionOk="0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g140453b1d85_4_0"/>
            <p:cNvSpPr/>
            <p:nvPr/>
          </p:nvSpPr>
          <p:spPr>
            <a:xfrm>
              <a:off x="4020125" y="2441875"/>
              <a:ext cx="5550" cy="18175"/>
            </a:xfrm>
            <a:custGeom>
              <a:avLst/>
              <a:gdLst/>
              <a:ahLst/>
              <a:cxnLst/>
              <a:rect l="l" t="t" r="r" b="b"/>
              <a:pathLst>
                <a:path w="222" h="727" extrusionOk="0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g140453b1d85_4_0"/>
            <p:cNvSpPr/>
            <p:nvPr/>
          </p:nvSpPr>
          <p:spPr>
            <a:xfrm>
              <a:off x="4019250" y="2475275"/>
              <a:ext cx="3575" cy="8000"/>
            </a:xfrm>
            <a:custGeom>
              <a:avLst/>
              <a:gdLst/>
              <a:ahLst/>
              <a:cxnLst/>
              <a:rect l="l" t="t" r="r" b="b"/>
              <a:pathLst>
                <a:path w="143" h="320" extrusionOk="0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g140453b1d85_4_0"/>
            <p:cNvSpPr/>
            <p:nvPr/>
          </p:nvSpPr>
          <p:spPr>
            <a:xfrm>
              <a:off x="4030550" y="2475875"/>
              <a:ext cx="4800" cy="4575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g140453b1d85_4_0"/>
            <p:cNvSpPr/>
            <p:nvPr/>
          </p:nvSpPr>
          <p:spPr>
            <a:xfrm>
              <a:off x="4098400" y="2485825"/>
              <a:ext cx="13425" cy="24150"/>
            </a:xfrm>
            <a:custGeom>
              <a:avLst/>
              <a:gdLst/>
              <a:ahLst/>
              <a:cxnLst/>
              <a:rect l="l" t="t" r="r" b="b"/>
              <a:pathLst>
                <a:path w="537" h="966" extrusionOk="0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g140453b1d85_4_0"/>
            <p:cNvSpPr/>
            <p:nvPr/>
          </p:nvSpPr>
          <p:spPr>
            <a:xfrm>
              <a:off x="4093125" y="2487600"/>
              <a:ext cx="10075" cy="28450"/>
            </a:xfrm>
            <a:custGeom>
              <a:avLst/>
              <a:gdLst/>
              <a:ahLst/>
              <a:cxnLst/>
              <a:rect l="l" t="t" r="r" b="b"/>
              <a:pathLst>
                <a:path w="403" h="1138" extrusionOk="0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g140453b1d85_4_0"/>
            <p:cNvSpPr/>
            <p:nvPr/>
          </p:nvSpPr>
          <p:spPr>
            <a:xfrm>
              <a:off x="4086500" y="2496575"/>
              <a:ext cx="5700" cy="19800"/>
            </a:xfrm>
            <a:custGeom>
              <a:avLst/>
              <a:gdLst/>
              <a:ahLst/>
              <a:cxnLst/>
              <a:rect l="l" t="t" r="r" b="b"/>
              <a:pathLst>
                <a:path w="228" h="792" extrusionOk="0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g140453b1d85_4_0"/>
            <p:cNvSpPr/>
            <p:nvPr/>
          </p:nvSpPr>
          <p:spPr>
            <a:xfrm>
              <a:off x="4076100" y="2504600"/>
              <a:ext cx="4775" cy="16100"/>
            </a:xfrm>
            <a:custGeom>
              <a:avLst/>
              <a:gdLst/>
              <a:ahLst/>
              <a:cxnLst/>
              <a:rect l="l" t="t" r="r" b="b"/>
              <a:pathLst>
                <a:path w="191" h="644" extrusionOk="0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g140453b1d85_4_0"/>
            <p:cNvSpPr/>
            <p:nvPr/>
          </p:nvSpPr>
          <p:spPr>
            <a:xfrm>
              <a:off x="4065075" y="2511675"/>
              <a:ext cx="5675" cy="9450"/>
            </a:xfrm>
            <a:custGeom>
              <a:avLst/>
              <a:gdLst/>
              <a:ahLst/>
              <a:cxnLst/>
              <a:rect l="l" t="t" r="r" b="b"/>
              <a:pathLst>
                <a:path w="227" h="378" extrusionOk="0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g140453b1d85_4_0"/>
            <p:cNvSpPr/>
            <p:nvPr/>
          </p:nvSpPr>
          <p:spPr>
            <a:xfrm>
              <a:off x="4049600" y="2515550"/>
              <a:ext cx="5825" cy="9375"/>
            </a:xfrm>
            <a:custGeom>
              <a:avLst/>
              <a:gdLst/>
              <a:ahLst/>
              <a:cxnLst/>
              <a:rect l="l" t="t" r="r" b="b"/>
              <a:pathLst>
                <a:path w="233" h="375" extrusionOk="0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g140453b1d85_4_0"/>
            <p:cNvSpPr/>
            <p:nvPr/>
          </p:nvSpPr>
          <p:spPr>
            <a:xfrm>
              <a:off x="4034125" y="2504750"/>
              <a:ext cx="7275" cy="7025"/>
            </a:xfrm>
            <a:custGeom>
              <a:avLst/>
              <a:gdLst/>
              <a:ahLst/>
              <a:cxnLst/>
              <a:rect l="l" t="t" r="r" b="b"/>
              <a:pathLst>
                <a:path w="291" h="281" extrusionOk="0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g140453b1d85_4_0"/>
            <p:cNvSpPr/>
            <p:nvPr/>
          </p:nvSpPr>
          <p:spPr>
            <a:xfrm>
              <a:off x="4024300" y="2496350"/>
              <a:ext cx="4775" cy="9250"/>
            </a:xfrm>
            <a:custGeom>
              <a:avLst/>
              <a:gdLst/>
              <a:ahLst/>
              <a:cxnLst/>
              <a:rect l="l" t="t" r="r" b="b"/>
              <a:pathLst>
                <a:path w="191" h="370" extrusionOk="0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g140453b1d85_4_0"/>
            <p:cNvSpPr/>
            <p:nvPr/>
          </p:nvSpPr>
          <p:spPr>
            <a:xfrm>
              <a:off x="4011200" y="2495300"/>
              <a:ext cx="19975" cy="22425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g140453b1d85_4_0"/>
            <p:cNvSpPr/>
            <p:nvPr/>
          </p:nvSpPr>
          <p:spPr>
            <a:xfrm>
              <a:off x="3929950" y="2501875"/>
              <a:ext cx="5075" cy="18775"/>
            </a:xfrm>
            <a:custGeom>
              <a:avLst/>
              <a:gdLst/>
              <a:ahLst/>
              <a:cxnLst/>
              <a:rect l="l" t="t" r="r" b="b"/>
              <a:pathLst>
                <a:path w="203" h="751" extrusionOk="0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g140453b1d85_4_0"/>
            <p:cNvSpPr/>
            <p:nvPr/>
          </p:nvSpPr>
          <p:spPr>
            <a:xfrm>
              <a:off x="3932575" y="2502150"/>
              <a:ext cx="7800" cy="23850"/>
            </a:xfrm>
            <a:custGeom>
              <a:avLst/>
              <a:gdLst/>
              <a:ahLst/>
              <a:cxnLst/>
              <a:rect l="l" t="t" r="r" b="b"/>
              <a:pathLst>
                <a:path w="312" h="954" extrusionOk="0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g140453b1d85_4_0"/>
            <p:cNvSpPr/>
            <p:nvPr/>
          </p:nvSpPr>
          <p:spPr>
            <a:xfrm>
              <a:off x="3936275" y="2504000"/>
              <a:ext cx="10650" cy="27350"/>
            </a:xfrm>
            <a:custGeom>
              <a:avLst/>
              <a:gdLst/>
              <a:ahLst/>
              <a:cxnLst/>
              <a:rect l="l" t="t" r="r" b="b"/>
              <a:pathLst>
                <a:path w="426" h="1094" extrusionOk="0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g140453b1d85_4_0"/>
            <p:cNvSpPr/>
            <p:nvPr/>
          </p:nvSpPr>
          <p:spPr>
            <a:xfrm>
              <a:off x="3945125" y="2506450"/>
              <a:ext cx="10150" cy="34275"/>
            </a:xfrm>
            <a:custGeom>
              <a:avLst/>
              <a:gdLst/>
              <a:ahLst/>
              <a:cxnLst/>
              <a:rect l="l" t="t" r="r" b="b"/>
              <a:pathLst>
                <a:path w="406" h="1371" extrusionOk="0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g140453b1d85_4_0"/>
            <p:cNvSpPr/>
            <p:nvPr/>
          </p:nvSpPr>
          <p:spPr>
            <a:xfrm>
              <a:off x="3951675" y="2491950"/>
              <a:ext cx="6875" cy="21175"/>
            </a:xfrm>
            <a:custGeom>
              <a:avLst/>
              <a:gdLst/>
              <a:ahLst/>
              <a:cxnLst/>
              <a:rect l="l" t="t" r="r" b="b"/>
              <a:pathLst>
                <a:path w="275" h="847" extrusionOk="0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g140453b1d85_4_0"/>
            <p:cNvSpPr/>
            <p:nvPr/>
          </p:nvSpPr>
          <p:spPr>
            <a:xfrm>
              <a:off x="3955250" y="2490575"/>
              <a:ext cx="8950" cy="7800"/>
            </a:xfrm>
            <a:custGeom>
              <a:avLst/>
              <a:gdLst/>
              <a:ahLst/>
              <a:cxnLst/>
              <a:rect l="l" t="t" r="r" b="b"/>
              <a:pathLst>
                <a:path w="358" h="312" extrusionOk="0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g140453b1d85_4_0"/>
            <p:cNvSpPr/>
            <p:nvPr/>
          </p:nvSpPr>
          <p:spPr>
            <a:xfrm>
              <a:off x="4200800" y="2467500"/>
              <a:ext cx="9850" cy="29750"/>
            </a:xfrm>
            <a:custGeom>
              <a:avLst/>
              <a:gdLst/>
              <a:ahLst/>
              <a:cxnLst/>
              <a:rect l="l" t="t" r="r" b="b"/>
              <a:pathLst>
                <a:path w="394" h="1190" extrusionOk="0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g140453b1d85_4_0"/>
            <p:cNvSpPr/>
            <p:nvPr/>
          </p:nvSpPr>
          <p:spPr>
            <a:xfrm>
              <a:off x="4191575" y="2448950"/>
              <a:ext cx="12825" cy="50700"/>
            </a:xfrm>
            <a:custGeom>
              <a:avLst/>
              <a:gdLst/>
              <a:ahLst/>
              <a:cxnLst/>
              <a:rect l="l" t="t" r="r" b="b"/>
              <a:pathLst>
                <a:path w="513" h="2028" extrusionOk="0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g140453b1d85_4_0"/>
            <p:cNvSpPr/>
            <p:nvPr/>
          </p:nvSpPr>
          <p:spPr>
            <a:xfrm>
              <a:off x="4183250" y="2433175"/>
              <a:ext cx="13125" cy="66400"/>
            </a:xfrm>
            <a:custGeom>
              <a:avLst/>
              <a:gdLst/>
              <a:ahLst/>
              <a:cxnLst/>
              <a:rect l="l" t="t" r="r" b="b"/>
              <a:pathLst>
                <a:path w="525" h="2656" extrusionOk="0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g140453b1d85_4_0"/>
            <p:cNvSpPr/>
            <p:nvPr/>
          </p:nvSpPr>
          <p:spPr>
            <a:xfrm>
              <a:off x="4170150" y="2436000"/>
              <a:ext cx="13425" cy="54500"/>
            </a:xfrm>
            <a:custGeom>
              <a:avLst/>
              <a:gdLst/>
              <a:ahLst/>
              <a:cxnLst/>
              <a:rect l="l" t="t" r="r" b="b"/>
              <a:pathLst>
                <a:path w="537" h="2180" extrusionOk="0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g140453b1d85_4_0"/>
            <p:cNvSpPr/>
            <p:nvPr/>
          </p:nvSpPr>
          <p:spPr>
            <a:xfrm>
              <a:off x="4157950" y="2456300"/>
              <a:ext cx="7475" cy="28375"/>
            </a:xfrm>
            <a:custGeom>
              <a:avLst/>
              <a:gdLst/>
              <a:ahLst/>
              <a:cxnLst/>
              <a:rect l="l" t="t" r="r" b="b"/>
              <a:pathLst>
                <a:path w="299" h="1135" extrusionOk="0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g140453b1d85_4_0"/>
            <p:cNvSpPr/>
            <p:nvPr/>
          </p:nvSpPr>
          <p:spPr>
            <a:xfrm>
              <a:off x="4150200" y="2476275"/>
              <a:ext cx="8900" cy="9225"/>
            </a:xfrm>
            <a:custGeom>
              <a:avLst/>
              <a:gdLst/>
              <a:ahLst/>
              <a:cxnLst/>
              <a:rect l="l" t="t" r="r" b="b"/>
              <a:pathLst>
                <a:path w="356" h="369" extrusionOk="0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g140453b1d85_4_0"/>
            <p:cNvSpPr/>
            <p:nvPr/>
          </p:nvSpPr>
          <p:spPr>
            <a:xfrm>
              <a:off x="4147825" y="24882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g140453b1d85_4_0"/>
            <p:cNvSpPr/>
            <p:nvPr/>
          </p:nvSpPr>
          <p:spPr>
            <a:xfrm>
              <a:off x="4195750" y="2486650"/>
              <a:ext cx="8050" cy="21775"/>
            </a:xfrm>
            <a:custGeom>
              <a:avLst/>
              <a:gdLst/>
              <a:ahLst/>
              <a:cxnLst/>
              <a:rect l="l" t="t" r="r" b="b"/>
              <a:pathLst>
                <a:path w="322" h="871" extrusionOk="0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g140453b1d85_4_0"/>
            <p:cNvSpPr/>
            <p:nvPr/>
          </p:nvSpPr>
          <p:spPr>
            <a:xfrm>
              <a:off x="4196450" y="2477025"/>
              <a:ext cx="10925" cy="34000"/>
            </a:xfrm>
            <a:custGeom>
              <a:avLst/>
              <a:gdLst/>
              <a:ahLst/>
              <a:cxnLst/>
              <a:rect l="l" t="t" r="r" b="b"/>
              <a:pathLst>
                <a:path w="437" h="1360" extrusionOk="0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g140453b1d85_4_0"/>
            <p:cNvSpPr/>
            <p:nvPr/>
          </p:nvSpPr>
          <p:spPr>
            <a:xfrm>
              <a:off x="4204675" y="2488625"/>
              <a:ext cx="14325" cy="28050"/>
            </a:xfrm>
            <a:custGeom>
              <a:avLst/>
              <a:gdLst/>
              <a:ahLst/>
              <a:cxnLst/>
              <a:rect l="l" t="t" r="r" b="b"/>
              <a:pathLst>
                <a:path w="573" h="1122" extrusionOk="0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g140453b1d85_4_0"/>
            <p:cNvSpPr/>
            <p:nvPr/>
          </p:nvSpPr>
          <p:spPr>
            <a:xfrm>
              <a:off x="4221175" y="2512575"/>
              <a:ext cx="8025" cy="13950"/>
            </a:xfrm>
            <a:custGeom>
              <a:avLst/>
              <a:gdLst/>
              <a:ahLst/>
              <a:cxnLst/>
              <a:rect l="l" t="t" r="r" b="b"/>
              <a:pathLst>
                <a:path w="321" h="558" extrusionOk="0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g140453b1d85_4_0"/>
            <p:cNvSpPr/>
            <p:nvPr/>
          </p:nvSpPr>
          <p:spPr>
            <a:xfrm>
              <a:off x="4234000" y="2521000"/>
              <a:ext cx="7625" cy="14500"/>
            </a:xfrm>
            <a:custGeom>
              <a:avLst/>
              <a:gdLst/>
              <a:ahLst/>
              <a:cxnLst/>
              <a:rect l="l" t="t" r="r" b="b"/>
              <a:pathLst>
                <a:path w="305" h="580" extrusionOk="0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g140453b1d85_4_0"/>
            <p:cNvSpPr/>
            <p:nvPr/>
          </p:nvSpPr>
          <p:spPr>
            <a:xfrm>
              <a:off x="4243075" y="25331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g140453b1d85_4_0"/>
            <p:cNvSpPr/>
            <p:nvPr/>
          </p:nvSpPr>
          <p:spPr>
            <a:xfrm>
              <a:off x="4421675" y="2342450"/>
              <a:ext cx="6275" cy="22250"/>
            </a:xfrm>
            <a:custGeom>
              <a:avLst/>
              <a:gdLst/>
              <a:ahLst/>
              <a:cxnLst/>
              <a:rect l="l" t="t" r="r" b="b"/>
              <a:pathLst>
                <a:path w="251" h="890" extrusionOk="0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g140453b1d85_4_0"/>
            <p:cNvSpPr/>
            <p:nvPr/>
          </p:nvSpPr>
          <p:spPr>
            <a:xfrm>
              <a:off x="4428175" y="2338975"/>
              <a:ext cx="12575" cy="52025"/>
            </a:xfrm>
            <a:custGeom>
              <a:avLst/>
              <a:gdLst/>
              <a:ahLst/>
              <a:cxnLst/>
              <a:rect l="l" t="t" r="r" b="b"/>
              <a:pathLst>
                <a:path w="503" h="2081" extrusionOk="0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g140453b1d85_4_0"/>
            <p:cNvSpPr/>
            <p:nvPr/>
          </p:nvSpPr>
          <p:spPr>
            <a:xfrm>
              <a:off x="4435625" y="2347275"/>
              <a:ext cx="12275" cy="56075"/>
            </a:xfrm>
            <a:custGeom>
              <a:avLst/>
              <a:gdLst/>
              <a:ahLst/>
              <a:cxnLst/>
              <a:rect l="l" t="t" r="r" b="b"/>
              <a:pathLst>
                <a:path w="491" h="2243" extrusionOk="0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g140453b1d85_4_0"/>
            <p:cNvSpPr/>
            <p:nvPr/>
          </p:nvSpPr>
          <p:spPr>
            <a:xfrm>
              <a:off x="4442500" y="234775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g140453b1d85_4_0"/>
            <p:cNvSpPr/>
            <p:nvPr/>
          </p:nvSpPr>
          <p:spPr>
            <a:xfrm>
              <a:off x="4451425" y="2359725"/>
              <a:ext cx="12825" cy="24800"/>
            </a:xfrm>
            <a:custGeom>
              <a:avLst/>
              <a:gdLst/>
              <a:ahLst/>
              <a:cxnLst/>
              <a:rect l="l" t="t" r="r" b="b"/>
              <a:pathLst>
                <a:path w="513" h="992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g140453b1d85_4_0"/>
            <p:cNvSpPr/>
            <p:nvPr/>
          </p:nvSpPr>
          <p:spPr>
            <a:xfrm>
              <a:off x="4463975" y="2377275"/>
              <a:ext cx="8925" cy="8050"/>
            </a:xfrm>
            <a:custGeom>
              <a:avLst/>
              <a:gdLst/>
              <a:ahLst/>
              <a:cxnLst/>
              <a:rect l="l" t="t" r="r" b="b"/>
              <a:pathLst>
                <a:path w="357" h="322" extrusionOk="0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g140453b1d85_4_0"/>
            <p:cNvSpPr/>
            <p:nvPr/>
          </p:nvSpPr>
          <p:spPr>
            <a:xfrm>
              <a:off x="4445200" y="240660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g140453b1d85_4_0"/>
            <p:cNvSpPr/>
            <p:nvPr/>
          </p:nvSpPr>
          <p:spPr>
            <a:xfrm>
              <a:off x="4447350" y="2407550"/>
              <a:ext cx="16325" cy="9275"/>
            </a:xfrm>
            <a:custGeom>
              <a:avLst/>
              <a:gdLst/>
              <a:ahLst/>
              <a:cxnLst/>
              <a:rect l="l" t="t" r="r" b="b"/>
              <a:pathLst>
                <a:path w="653" h="371" extrusionOk="0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g140453b1d85_4_0"/>
            <p:cNvSpPr/>
            <p:nvPr/>
          </p:nvSpPr>
          <p:spPr>
            <a:xfrm>
              <a:off x="4463650" y="2408325"/>
              <a:ext cx="5675" cy="15000"/>
            </a:xfrm>
            <a:custGeom>
              <a:avLst/>
              <a:gdLst/>
              <a:ahLst/>
              <a:cxnLst/>
              <a:rect l="l" t="t" r="r" b="b"/>
              <a:pathLst>
                <a:path w="227" h="600" extrusionOk="0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g140453b1d85_4_0"/>
            <p:cNvSpPr/>
            <p:nvPr/>
          </p:nvSpPr>
          <p:spPr>
            <a:xfrm>
              <a:off x="4468450" y="2404325"/>
              <a:ext cx="8600" cy="19725"/>
            </a:xfrm>
            <a:custGeom>
              <a:avLst/>
              <a:gdLst/>
              <a:ahLst/>
              <a:cxnLst/>
              <a:rect l="l" t="t" r="r" b="b"/>
              <a:pathLst>
                <a:path w="344" h="789" extrusionOk="0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g140453b1d85_4_0"/>
            <p:cNvSpPr/>
            <p:nvPr/>
          </p:nvSpPr>
          <p:spPr>
            <a:xfrm>
              <a:off x="4482000" y="2402525"/>
              <a:ext cx="7850" cy="19500"/>
            </a:xfrm>
            <a:custGeom>
              <a:avLst/>
              <a:gdLst/>
              <a:ahLst/>
              <a:cxnLst/>
              <a:rect l="l" t="t" r="r" b="b"/>
              <a:pathLst>
                <a:path w="314" h="780" extrusionOk="0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g140453b1d85_4_0"/>
            <p:cNvSpPr/>
            <p:nvPr/>
          </p:nvSpPr>
          <p:spPr>
            <a:xfrm>
              <a:off x="4495150" y="2404325"/>
              <a:ext cx="7500" cy="12800"/>
            </a:xfrm>
            <a:custGeom>
              <a:avLst/>
              <a:gdLst/>
              <a:ahLst/>
              <a:cxnLst/>
              <a:rect l="l" t="t" r="r" b="b"/>
              <a:pathLst>
                <a:path w="300" h="512" extrusionOk="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g140453b1d85_4_0"/>
            <p:cNvSpPr/>
            <p:nvPr/>
          </p:nvSpPr>
          <p:spPr>
            <a:xfrm>
              <a:off x="4504350" y="2407250"/>
              <a:ext cx="4775" cy="4300"/>
            </a:xfrm>
            <a:custGeom>
              <a:avLst/>
              <a:gdLst/>
              <a:ahLst/>
              <a:cxnLst/>
              <a:rect l="l" t="t" r="r" b="b"/>
              <a:pathLst>
                <a:path w="191" h="172" extrusionOk="0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g140453b1d85_4_0"/>
            <p:cNvSpPr/>
            <p:nvPr/>
          </p:nvSpPr>
          <p:spPr>
            <a:xfrm>
              <a:off x="4556075" y="2495925"/>
              <a:ext cx="14450" cy="25675"/>
            </a:xfrm>
            <a:custGeom>
              <a:avLst/>
              <a:gdLst/>
              <a:ahLst/>
              <a:cxnLst/>
              <a:rect l="l" t="t" r="r" b="b"/>
              <a:pathLst>
                <a:path w="578" h="1027" extrusionOk="0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g140453b1d85_4_0"/>
            <p:cNvSpPr/>
            <p:nvPr/>
          </p:nvSpPr>
          <p:spPr>
            <a:xfrm>
              <a:off x="4569900" y="2504600"/>
              <a:ext cx="7775" cy="22675"/>
            </a:xfrm>
            <a:custGeom>
              <a:avLst/>
              <a:gdLst/>
              <a:ahLst/>
              <a:cxnLst/>
              <a:rect l="l" t="t" r="r" b="b"/>
              <a:pathLst>
                <a:path w="311" h="907" extrusionOk="0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g140453b1d85_4_0"/>
            <p:cNvSpPr/>
            <p:nvPr/>
          </p:nvSpPr>
          <p:spPr>
            <a:xfrm>
              <a:off x="4575250" y="2507275"/>
              <a:ext cx="8975" cy="31000"/>
            </a:xfrm>
            <a:custGeom>
              <a:avLst/>
              <a:gdLst/>
              <a:ahLst/>
              <a:cxnLst/>
              <a:rect l="l" t="t" r="r" b="b"/>
              <a:pathLst>
                <a:path w="359" h="1240" extrusionOk="0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g140453b1d85_4_0"/>
            <p:cNvSpPr/>
            <p:nvPr/>
          </p:nvSpPr>
          <p:spPr>
            <a:xfrm>
              <a:off x="4584200" y="2513725"/>
              <a:ext cx="6850" cy="27550"/>
            </a:xfrm>
            <a:custGeom>
              <a:avLst/>
              <a:gdLst/>
              <a:ahLst/>
              <a:cxnLst/>
              <a:rect l="l" t="t" r="r" b="b"/>
              <a:pathLst>
                <a:path w="274" h="1102" extrusionOk="0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g140453b1d85_4_0"/>
            <p:cNvSpPr/>
            <p:nvPr/>
          </p:nvSpPr>
          <p:spPr>
            <a:xfrm>
              <a:off x="4591425" y="2522850"/>
              <a:ext cx="7800" cy="10350"/>
            </a:xfrm>
            <a:custGeom>
              <a:avLst/>
              <a:gdLst/>
              <a:ahLst/>
              <a:cxnLst/>
              <a:rect l="l" t="t" r="r" b="b"/>
              <a:pathLst>
                <a:path w="312" h="414" extrusionOk="0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g140453b1d85_4_0"/>
            <p:cNvSpPr/>
            <p:nvPr/>
          </p:nvSpPr>
          <p:spPr>
            <a:xfrm>
              <a:off x="4586275" y="2545225"/>
              <a:ext cx="4775" cy="14325"/>
            </a:xfrm>
            <a:custGeom>
              <a:avLst/>
              <a:gdLst/>
              <a:ahLst/>
              <a:cxnLst/>
              <a:rect l="l" t="t" r="r" b="b"/>
              <a:pathLst>
                <a:path w="191" h="573" extrusionOk="0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g140453b1d85_4_0"/>
            <p:cNvSpPr/>
            <p:nvPr/>
          </p:nvSpPr>
          <p:spPr>
            <a:xfrm>
              <a:off x="4589325" y="2548875"/>
              <a:ext cx="10975" cy="15950"/>
            </a:xfrm>
            <a:custGeom>
              <a:avLst/>
              <a:gdLst/>
              <a:ahLst/>
              <a:cxnLst/>
              <a:rect l="l" t="t" r="r" b="b"/>
              <a:pathLst>
                <a:path w="439" h="638" extrusionOk="0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g140453b1d85_4_0"/>
            <p:cNvSpPr/>
            <p:nvPr/>
          </p:nvSpPr>
          <p:spPr>
            <a:xfrm>
              <a:off x="4600875" y="2555525"/>
              <a:ext cx="10050" cy="10675"/>
            </a:xfrm>
            <a:custGeom>
              <a:avLst/>
              <a:gdLst/>
              <a:ahLst/>
              <a:cxnLst/>
              <a:rect l="l" t="t" r="r" b="b"/>
              <a:pathLst>
                <a:path w="402" h="427" extrusionOk="0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g140453b1d85_4_0"/>
            <p:cNvSpPr/>
            <p:nvPr/>
          </p:nvSpPr>
          <p:spPr>
            <a:xfrm>
              <a:off x="4611425" y="2554975"/>
              <a:ext cx="7625" cy="11125"/>
            </a:xfrm>
            <a:custGeom>
              <a:avLst/>
              <a:gdLst/>
              <a:ahLst/>
              <a:cxnLst/>
              <a:rect l="l" t="t" r="r" b="b"/>
              <a:pathLst>
                <a:path w="305" h="445" extrusionOk="0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g140453b1d85_4_0"/>
            <p:cNvSpPr/>
            <p:nvPr/>
          </p:nvSpPr>
          <p:spPr>
            <a:xfrm>
              <a:off x="4619900" y="2548700"/>
              <a:ext cx="6825" cy="15650"/>
            </a:xfrm>
            <a:custGeom>
              <a:avLst/>
              <a:gdLst/>
              <a:ahLst/>
              <a:cxnLst/>
              <a:rect l="l" t="t" r="r" b="b"/>
              <a:pathLst>
                <a:path w="273" h="626" extrusionOk="0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g140453b1d85_4_0"/>
            <p:cNvSpPr/>
            <p:nvPr/>
          </p:nvSpPr>
          <p:spPr>
            <a:xfrm>
              <a:off x="4625275" y="2539875"/>
              <a:ext cx="8650" cy="24950"/>
            </a:xfrm>
            <a:custGeom>
              <a:avLst/>
              <a:gdLst/>
              <a:ahLst/>
              <a:cxnLst/>
              <a:rect l="l" t="t" r="r" b="b"/>
              <a:pathLst>
                <a:path w="346" h="998" extrusionOk="0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g140453b1d85_4_0"/>
            <p:cNvSpPr/>
            <p:nvPr/>
          </p:nvSpPr>
          <p:spPr>
            <a:xfrm>
              <a:off x="4635775" y="2543825"/>
              <a:ext cx="14525" cy="23850"/>
            </a:xfrm>
            <a:custGeom>
              <a:avLst/>
              <a:gdLst/>
              <a:ahLst/>
              <a:cxnLst/>
              <a:rect l="l" t="t" r="r" b="b"/>
              <a:pathLst>
                <a:path w="581" h="954" extrusionOk="0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g140453b1d85_4_0"/>
            <p:cNvSpPr/>
            <p:nvPr/>
          </p:nvSpPr>
          <p:spPr>
            <a:xfrm>
              <a:off x="4649075" y="2552725"/>
              <a:ext cx="9550" cy="12925"/>
            </a:xfrm>
            <a:custGeom>
              <a:avLst/>
              <a:gdLst/>
              <a:ahLst/>
              <a:cxnLst/>
              <a:rect l="l" t="t" r="r" b="b"/>
              <a:pathLst>
                <a:path w="382" h="517" extrusionOk="0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g140453b1d85_4_0"/>
            <p:cNvSpPr/>
            <p:nvPr/>
          </p:nvSpPr>
          <p:spPr>
            <a:xfrm>
              <a:off x="4661375" y="2555450"/>
              <a:ext cx="12725" cy="6925"/>
            </a:xfrm>
            <a:custGeom>
              <a:avLst/>
              <a:gdLst/>
              <a:ahLst/>
              <a:cxnLst/>
              <a:rect l="l" t="t" r="r" b="b"/>
              <a:pathLst>
                <a:path w="509" h="277" extrusionOk="0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g140453b1d85_4_0"/>
            <p:cNvSpPr/>
            <p:nvPr/>
          </p:nvSpPr>
          <p:spPr>
            <a:xfrm>
              <a:off x="4676425" y="2558375"/>
              <a:ext cx="6200" cy="4325"/>
            </a:xfrm>
            <a:custGeom>
              <a:avLst/>
              <a:gdLst/>
              <a:ahLst/>
              <a:cxnLst/>
              <a:rect l="l" t="t" r="r" b="b"/>
              <a:pathLst>
                <a:path w="248" h="173" extrusionOk="0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g140453b1d85_4_0"/>
            <p:cNvSpPr/>
            <p:nvPr/>
          </p:nvSpPr>
          <p:spPr>
            <a:xfrm>
              <a:off x="4582100" y="2559150"/>
              <a:ext cx="4800" cy="8725"/>
            </a:xfrm>
            <a:custGeom>
              <a:avLst/>
              <a:gdLst/>
              <a:ahLst/>
              <a:cxnLst/>
              <a:rect l="l" t="t" r="r" b="b"/>
              <a:pathLst>
                <a:path w="192" h="349" extrusionOk="0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g140453b1d85_4_0"/>
            <p:cNvSpPr/>
            <p:nvPr/>
          </p:nvSpPr>
          <p:spPr>
            <a:xfrm>
              <a:off x="4568725" y="2557800"/>
              <a:ext cx="7450" cy="10825"/>
            </a:xfrm>
            <a:custGeom>
              <a:avLst/>
              <a:gdLst/>
              <a:ahLst/>
              <a:cxnLst/>
              <a:rect l="l" t="t" r="r" b="b"/>
              <a:pathLst>
                <a:path w="298" h="433" extrusionOk="0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g140453b1d85_4_0"/>
            <p:cNvSpPr/>
            <p:nvPr/>
          </p:nvSpPr>
          <p:spPr>
            <a:xfrm>
              <a:off x="4558700" y="256427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g140453b1d85_4_0"/>
            <p:cNvSpPr/>
            <p:nvPr/>
          </p:nvSpPr>
          <p:spPr>
            <a:xfrm>
              <a:off x="4539250" y="2564475"/>
              <a:ext cx="12225" cy="13600"/>
            </a:xfrm>
            <a:custGeom>
              <a:avLst/>
              <a:gdLst/>
              <a:ahLst/>
              <a:cxnLst/>
              <a:rect l="l" t="t" r="r" b="b"/>
              <a:pathLst>
                <a:path w="489" h="544" extrusionOk="0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g140453b1d85_4_0"/>
            <p:cNvSpPr/>
            <p:nvPr/>
          </p:nvSpPr>
          <p:spPr>
            <a:xfrm>
              <a:off x="4533600" y="257605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g140453b1d85_4_0"/>
            <p:cNvSpPr/>
            <p:nvPr/>
          </p:nvSpPr>
          <p:spPr>
            <a:xfrm>
              <a:off x="4172825" y="2701350"/>
              <a:ext cx="4675" cy="13875"/>
            </a:xfrm>
            <a:custGeom>
              <a:avLst/>
              <a:gdLst/>
              <a:ahLst/>
              <a:cxnLst/>
              <a:rect l="l" t="t" r="r" b="b"/>
              <a:pathLst>
                <a:path w="187" h="555" extrusionOk="0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g140453b1d85_4_0"/>
            <p:cNvSpPr/>
            <p:nvPr/>
          </p:nvSpPr>
          <p:spPr>
            <a:xfrm>
              <a:off x="4176100" y="2705900"/>
              <a:ext cx="7175" cy="18175"/>
            </a:xfrm>
            <a:custGeom>
              <a:avLst/>
              <a:gdLst/>
              <a:ahLst/>
              <a:cxnLst/>
              <a:rect l="l" t="t" r="r" b="b"/>
              <a:pathLst>
                <a:path w="287" h="727" extrusionOk="0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g140453b1d85_4_0"/>
            <p:cNvSpPr/>
            <p:nvPr/>
          </p:nvSpPr>
          <p:spPr>
            <a:xfrm>
              <a:off x="4180575" y="2710150"/>
              <a:ext cx="7750" cy="21850"/>
            </a:xfrm>
            <a:custGeom>
              <a:avLst/>
              <a:gdLst/>
              <a:ahLst/>
              <a:cxnLst/>
              <a:rect l="l" t="t" r="r" b="b"/>
              <a:pathLst>
                <a:path w="310" h="874" extrusionOk="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g140453b1d85_4_0"/>
            <p:cNvSpPr/>
            <p:nvPr/>
          </p:nvSpPr>
          <p:spPr>
            <a:xfrm>
              <a:off x="4190225" y="2717425"/>
              <a:ext cx="9425" cy="14800"/>
            </a:xfrm>
            <a:custGeom>
              <a:avLst/>
              <a:gdLst/>
              <a:ahLst/>
              <a:cxnLst/>
              <a:rect l="l" t="t" r="r" b="b"/>
              <a:pathLst>
                <a:path w="377" h="592" extrusionOk="0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g140453b1d85_4_0"/>
            <p:cNvSpPr/>
            <p:nvPr/>
          </p:nvSpPr>
          <p:spPr>
            <a:xfrm>
              <a:off x="4198800" y="2722450"/>
              <a:ext cx="6500" cy="6900"/>
            </a:xfrm>
            <a:custGeom>
              <a:avLst/>
              <a:gdLst/>
              <a:ahLst/>
              <a:cxnLst/>
              <a:rect l="l" t="t" r="r" b="b"/>
              <a:pathLst>
                <a:path w="260" h="276" extrusionOk="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g140453b1d85_4_0"/>
            <p:cNvSpPr/>
            <p:nvPr/>
          </p:nvSpPr>
          <p:spPr>
            <a:xfrm>
              <a:off x="4213025" y="2725025"/>
              <a:ext cx="5975" cy="8800"/>
            </a:xfrm>
            <a:custGeom>
              <a:avLst/>
              <a:gdLst/>
              <a:ahLst/>
              <a:cxnLst/>
              <a:rect l="l" t="t" r="r" b="b"/>
              <a:pathLst>
                <a:path w="239" h="352" extrusionOk="0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g140453b1d85_4_0"/>
            <p:cNvSpPr/>
            <p:nvPr/>
          </p:nvSpPr>
          <p:spPr>
            <a:xfrm>
              <a:off x="4215650" y="2733450"/>
              <a:ext cx="9300" cy="6700"/>
            </a:xfrm>
            <a:custGeom>
              <a:avLst/>
              <a:gdLst/>
              <a:ahLst/>
              <a:cxnLst/>
              <a:rect l="l" t="t" r="r" b="b"/>
              <a:pathLst>
                <a:path w="372" h="268" extrusionOk="0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g140453b1d85_4_0"/>
            <p:cNvSpPr/>
            <p:nvPr/>
          </p:nvSpPr>
          <p:spPr>
            <a:xfrm>
              <a:off x="4227175" y="2737425"/>
              <a:ext cx="8825" cy="6825"/>
            </a:xfrm>
            <a:custGeom>
              <a:avLst/>
              <a:gdLst/>
              <a:ahLst/>
              <a:cxnLst/>
              <a:rect l="l" t="t" r="r" b="b"/>
              <a:pathLst>
                <a:path w="353" h="273" extrusionOk="0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g140453b1d85_4_0"/>
            <p:cNvSpPr/>
            <p:nvPr/>
          </p:nvSpPr>
          <p:spPr>
            <a:xfrm>
              <a:off x="4442500" y="2771625"/>
              <a:ext cx="6875" cy="16675"/>
            </a:xfrm>
            <a:custGeom>
              <a:avLst/>
              <a:gdLst/>
              <a:ahLst/>
              <a:cxnLst/>
              <a:rect l="l" t="t" r="r" b="b"/>
              <a:pathLst>
                <a:path w="275" h="667" extrusionOk="0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g140453b1d85_4_0"/>
            <p:cNvSpPr/>
            <p:nvPr/>
          </p:nvSpPr>
          <p:spPr>
            <a:xfrm>
              <a:off x="4448975" y="2767750"/>
              <a:ext cx="8150" cy="13925"/>
            </a:xfrm>
            <a:custGeom>
              <a:avLst/>
              <a:gdLst/>
              <a:ahLst/>
              <a:cxnLst/>
              <a:rect l="l" t="t" r="r" b="b"/>
              <a:pathLst>
                <a:path w="326" h="557" extrusionOk="0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g140453b1d85_4_0"/>
            <p:cNvSpPr/>
            <p:nvPr/>
          </p:nvSpPr>
          <p:spPr>
            <a:xfrm>
              <a:off x="4456475" y="2765225"/>
              <a:ext cx="8075" cy="21900"/>
            </a:xfrm>
            <a:custGeom>
              <a:avLst/>
              <a:gdLst/>
              <a:ahLst/>
              <a:cxnLst/>
              <a:rect l="l" t="t" r="r" b="b"/>
              <a:pathLst>
                <a:path w="323" h="876" extrusionOk="0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g140453b1d85_4_0"/>
            <p:cNvSpPr/>
            <p:nvPr/>
          </p:nvSpPr>
          <p:spPr>
            <a:xfrm>
              <a:off x="4465125" y="2764450"/>
              <a:ext cx="6575" cy="21575"/>
            </a:xfrm>
            <a:custGeom>
              <a:avLst/>
              <a:gdLst/>
              <a:ahLst/>
              <a:cxnLst/>
              <a:rect l="l" t="t" r="r" b="b"/>
              <a:pathLst>
                <a:path w="263" h="863" extrusionOk="0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g140453b1d85_4_0"/>
            <p:cNvSpPr/>
            <p:nvPr/>
          </p:nvSpPr>
          <p:spPr>
            <a:xfrm>
              <a:off x="4471200" y="2769975"/>
              <a:ext cx="11225" cy="16000"/>
            </a:xfrm>
            <a:custGeom>
              <a:avLst/>
              <a:gdLst/>
              <a:ahLst/>
              <a:cxnLst/>
              <a:rect l="l" t="t" r="r" b="b"/>
              <a:pathLst>
                <a:path w="449" h="640" extrusionOk="0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g140453b1d85_4_0"/>
            <p:cNvSpPr/>
            <p:nvPr/>
          </p:nvSpPr>
          <p:spPr>
            <a:xfrm>
              <a:off x="4484775" y="2773175"/>
              <a:ext cx="11325" cy="9275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g140453b1d85_4_0"/>
            <p:cNvSpPr/>
            <p:nvPr/>
          </p:nvSpPr>
          <p:spPr>
            <a:xfrm>
              <a:off x="4503525" y="2772800"/>
              <a:ext cx="8650" cy="5100"/>
            </a:xfrm>
            <a:custGeom>
              <a:avLst/>
              <a:gdLst/>
              <a:ahLst/>
              <a:cxnLst/>
              <a:rect l="l" t="t" r="r" b="b"/>
              <a:pathLst>
                <a:path w="346" h="204" extrusionOk="0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g140453b1d85_4_0"/>
            <p:cNvSpPr/>
            <p:nvPr/>
          </p:nvSpPr>
          <p:spPr>
            <a:xfrm>
              <a:off x="4519900" y="2774800"/>
              <a:ext cx="11825" cy="6025"/>
            </a:xfrm>
            <a:custGeom>
              <a:avLst/>
              <a:gdLst/>
              <a:ahLst/>
              <a:cxnLst/>
              <a:rect l="l" t="t" r="r" b="b"/>
              <a:pathLst>
                <a:path w="473" h="241" extrusionOk="0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g140453b1d85_4_0"/>
            <p:cNvSpPr/>
            <p:nvPr/>
          </p:nvSpPr>
          <p:spPr>
            <a:xfrm>
              <a:off x="4259450" y="3113975"/>
              <a:ext cx="4200" cy="8800"/>
            </a:xfrm>
            <a:custGeom>
              <a:avLst/>
              <a:gdLst/>
              <a:ahLst/>
              <a:cxnLst/>
              <a:rect l="l" t="t" r="r" b="b"/>
              <a:pathLst>
                <a:path w="168" h="352" extrusionOk="0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g140453b1d85_4_0"/>
            <p:cNvSpPr/>
            <p:nvPr/>
          </p:nvSpPr>
          <p:spPr>
            <a:xfrm>
              <a:off x="4262275" y="3109400"/>
              <a:ext cx="7325" cy="19050"/>
            </a:xfrm>
            <a:custGeom>
              <a:avLst/>
              <a:gdLst/>
              <a:ahLst/>
              <a:cxnLst/>
              <a:rect l="l" t="t" r="r" b="b"/>
              <a:pathLst>
                <a:path w="293" h="762" extrusionOk="0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g140453b1d85_4_0"/>
            <p:cNvSpPr/>
            <p:nvPr/>
          </p:nvSpPr>
          <p:spPr>
            <a:xfrm>
              <a:off x="4271350" y="3112450"/>
              <a:ext cx="4800" cy="15225"/>
            </a:xfrm>
            <a:custGeom>
              <a:avLst/>
              <a:gdLst/>
              <a:ahLst/>
              <a:cxnLst/>
              <a:rect l="l" t="t" r="r" b="b"/>
              <a:pathLst>
                <a:path w="192" h="609" extrusionOk="0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g140453b1d85_4_0"/>
            <p:cNvSpPr/>
            <p:nvPr/>
          </p:nvSpPr>
          <p:spPr>
            <a:xfrm>
              <a:off x="4279100" y="3104700"/>
              <a:ext cx="4475" cy="20125"/>
            </a:xfrm>
            <a:custGeom>
              <a:avLst/>
              <a:gdLst/>
              <a:ahLst/>
              <a:cxnLst/>
              <a:rect l="l" t="t" r="r" b="b"/>
              <a:pathLst>
                <a:path w="179" h="805" extrusionOk="0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g140453b1d85_4_0"/>
            <p:cNvSpPr/>
            <p:nvPr/>
          </p:nvSpPr>
          <p:spPr>
            <a:xfrm>
              <a:off x="4290100" y="3099500"/>
              <a:ext cx="4500" cy="24400"/>
            </a:xfrm>
            <a:custGeom>
              <a:avLst/>
              <a:gdLst/>
              <a:ahLst/>
              <a:cxnLst/>
              <a:rect l="l" t="t" r="r" b="b"/>
              <a:pathLst>
                <a:path w="180" h="976" extrusionOk="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g140453b1d85_4_0"/>
            <p:cNvSpPr/>
            <p:nvPr/>
          </p:nvSpPr>
          <p:spPr>
            <a:xfrm>
              <a:off x="4295775" y="3095500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g140453b1d85_4_0"/>
            <p:cNvSpPr/>
            <p:nvPr/>
          </p:nvSpPr>
          <p:spPr>
            <a:xfrm>
              <a:off x="4306350" y="3108150"/>
              <a:ext cx="8475" cy="13525"/>
            </a:xfrm>
            <a:custGeom>
              <a:avLst/>
              <a:gdLst/>
              <a:ahLst/>
              <a:cxnLst/>
              <a:rect l="l" t="t" r="r" b="b"/>
              <a:pathLst>
                <a:path w="339" h="541" extrusionOk="0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g140453b1d85_4_0"/>
            <p:cNvSpPr/>
            <p:nvPr/>
          </p:nvSpPr>
          <p:spPr>
            <a:xfrm>
              <a:off x="4323450" y="3116550"/>
              <a:ext cx="4475" cy="2475"/>
            </a:xfrm>
            <a:custGeom>
              <a:avLst/>
              <a:gdLst/>
              <a:ahLst/>
              <a:cxnLst/>
              <a:rect l="l" t="t" r="r" b="b"/>
              <a:pathLst>
                <a:path w="179" h="99" extrusionOk="0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g140453b1d85_4_0"/>
            <p:cNvSpPr/>
            <p:nvPr/>
          </p:nvSpPr>
          <p:spPr>
            <a:xfrm>
              <a:off x="4330600" y="3114400"/>
              <a:ext cx="7750" cy="4600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g140453b1d85_4_0"/>
            <p:cNvSpPr/>
            <p:nvPr/>
          </p:nvSpPr>
          <p:spPr>
            <a:xfrm>
              <a:off x="4244275" y="3116275"/>
              <a:ext cx="5975" cy="6350"/>
            </a:xfrm>
            <a:custGeom>
              <a:avLst/>
              <a:gdLst/>
              <a:ahLst/>
              <a:cxnLst/>
              <a:rect l="l" t="t" r="r" b="b"/>
              <a:pathLst>
                <a:path w="239" h="254" extrusionOk="0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g140453b1d85_4_0"/>
            <p:cNvSpPr/>
            <p:nvPr/>
          </p:nvSpPr>
          <p:spPr>
            <a:xfrm>
              <a:off x="4241875" y="3118225"/>
              <a:ext cx="6625" cy="5550"/>
            </a:xfrm>
            <a:custGeom>
              <a:avLst/>
              <a:gdLst/>
              <a:ahLst/>
              <a:cxnLst/>
              <a:rect l="l" t="t" r="r" b="b"/>
              <a:pathLst>
                <a:path w="265" h="222" extrusionOk="0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g140453b1d85_4_0"/>
            <p:cNvSpPr/>
            <p:nvPr/>
          </p:nvSpPr>
          <p:spPr>
            <a:xfrm>
              <a:off x="4224925" y="3120125"/>
              <a:ext cx="11100" cy="7800"/>
            </a:xfrm>
            <a:custGeom>
              <a:avLst/>
              <a:gdLst/>
              <a:ahLst/>
              <a:cxnLst/>
              <a:rect l="l" t="t" r="r" b="b"/>
              <a:pathLst>
                <a:path w="444" h="312" extrusionOk="0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g140453b1d85_4_0"/>
            <p:cNvSpPr/>
            <p:nvPr/>
          </p:nvSpPr>
          <p:spPr>
            <a:xfrm>
              <a:off x="4185675" y="1997250"/>
              <a:ext cx="5625" cy="11125"/>
            </a:xfrm>
            <a:custGeom>
              <a:avLst/>
              <a:gdLst/>
              <a:ahLst/>
              <a:cxnLst/>
              <a:rect l="l" t="t" r="r" b="b"/>
              <a:pathLst>
                <a:path w="225" h="445" extrusionOk="0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g140453b1d85_4_0"/>
            <p:cNvSpPr/>
            <p:nvPr/>
          </p:nvSpPr>
          <p:spPr>
            <a:xfrm>
              <a:off x="4191575" y="2002850"/>
              <a:ext cx="4200" cy="13000"/>
            </a:xfrm>
            <a:custGeom>
              <a:avLst/>
              <a:gdLst/>
              <a:ahLst/>
              <a:cxnLst/>
              <a:rect l="l" t="t" r="r" b="b"/>
              <a:pathLst>
                <a:path w="168" h="520" extrusionOk="0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g140453b1d85_4_0"/>
            <p:cNvSpPr/>
            <p:nvPr/>
          </p:nvSpPr>
          <p:spPr>
            <a:xfrm>
              <a:off x="4198425" y="1997150"/>
              <a:ext cx="7175" cy="17675"/>
            </a:xfrm>
            <a:custGeom>
              <a:avLst/>
              <a:gdLst/>
              <a:ahLst/>
              <a:cxnLst/>
              <a:rect l="l" t="t" r="r" b="b"/>
              <a:pathLst>
                <a:path w="287" h="707" extrusionOk="0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g140453b1d85_4_0"/>
            <p:cNvSpPr/>
            <p:nvPr/>
          </p:nvSpPr>
          <p:spPr>
            <a:xfrm>
              <a:off x="4206650" y="1993150"/>
              <a:ext cx="8175" cy="21400"/>
            </a:xfrm>
            <a:custGeom>
              <a:avLst/>
              <a:gdLst/>
              <a:ahLst/>
              <a:cxnLst/>
              <a:rect l="l" t="t" r="r" b="b"/>
              <a:pathLst>
                <a:path w="327" h="856" extrusionOk="0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g140453b1d85_4_0"/>
            <p:cNvSpPr/>
            <p:nvPr/>
          </p:nvSpPr>
          <p:spPr>
            <a:xfrm>
              <a:off x="4219625" y="1979200"/>
              <a:ext cx="9200" cy="36500"/>
            </a:xfrm>
            <a:custGeom>
              <a:avLst/>
              <a:gdLst/>
              <a:ahLst/>
              <a:cxnLst/>
              <a:rect l="l" t="t" r="r" b="b"/>
              <a:pathLst>
                <a:path w="368" h="1460" extrusionOk="0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g140453b1d85_4_0"/>
            <p:cNvSpPr/>
            <p:nvPr/>
          </p:nvSpPr>
          <p:spPr>
            <a:xfrm>
              <a:off x="4228500" y="1975900"/>
              <a:ext cx="10125" cy="42150"/>
            </a:xfrm>
            <a:custGeom>
              <a:avLst/>
              <a:gdLst/>
              <a:ahLst/>
              <a:cxnLst/>
              <a:rect l="l" t="t" r="r" b="b"/>
              <a:pathLst>
                <a:path w="405" h="1686" extrusionOk="0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g140453b1d85_4_0"/>
            <p:cNvSpPr/>
            <p:nvPr/>
          </p:nvSpPr>
          <p:spPr>
            <a:xfrm>
              <a:off x="4240175" y="1979200"/>
              <a:ext cx="12675" cy="37050"/>
            </a:xfrm>
            <a:custGeom>
              <a:avLst/>
              <a:gdLst/>
              <a:ahLst/>
              <a:cxnLst/>
              <a:rect l="l" t="t" r="r" b="b"/>
              <a:pathLst>
                <a:path w="507" h="1482" extrusionOk="0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g140453b1d85_4_0"/>
            <p:cNvSpPr/>
            <p:nvPr/>
          </p:nvSpPr>
          <p:spPr>
            <a:xfrm>
              <a:off x="4251325" y="1987550"/>
              <a:ext cx="15300" cy="28775"/>
            </a:xfrm>
            <a:custGeom>
              <a:avLst/>
              <a:gdLst/>
              <a:ahLst/>
              <a:cxnLst/>
              <a:rect l="l" t="t" r="r" b="b"/>
              <a:pathLst>
                <a:path w="612" h="1151" extrusionOk="0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g140453b1d85_4_0"/>
            <p:cNvSpPr/>
            <p:nvPr/>
          </p:nvSpPr>
          <p:spPr>
            <a:xfrm>
              <a:off x="4266600" y="2002650"/>
              <a:ext cx="8575" cy="7900"/>
            </a:xfrm>
            <a:custGeom>
              <a:avLst/>
              <a:gdLst/>
              <a:ahLst/>
              <a:cxnLst/>
              <a:rect l="l" t="t" r="r" b="b"/>
              <a:pathLst>
                <a:path w="343" h="316" extrusionOk="0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g140453b1d85_4_0"/>
            <p:cNvSpPr/>
            <p:nvPr/>
          </p:nvSpPr>
          <p:spPr>
            <a:xfrm>
              <a:off x="4273750" y="2008850"/>
              <a:ext cx="8650" cy="4350"/>
            </a:xfrm>
            <a:custGeom>
              <a:avLst/>
              <a:gdLst/>
              <a:ahLst/>
              <a:cxnLst/>
              <a:rect l="l" t="t" r="r" b="b"/>
              <a:pathLst>
                <a:path w="346" h="174" extrusionOk="0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g140453b1d85_4_0"/>
            <p:cNvSpPr/>
            <p:nvPr/>
          </p:nvSpPr>
          <p:spPr>
            <a:xfrm>
              <a:off x="4132950" y="2174275"/>
              <a:ext cx="5375" cy="8800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g140453b1d85_4_0"/>
            <p:cNvSpPr/>
            <p:nvPr/>
          </p:nvSpPr>
          <p:spPr>
            <a:xfrm>
              <a:off x="4142400" y="2163150"/>
              <a:ext cx="5450" cy="14800"/>
            </a:xfrm>
            <a:custGeom>
              <a:avLst/>
              <a:gdLst/>
              <a:ahLst/>
              <a:cxnLst/>
              <a:rect l="l" t="t" r="r" b="b"/>
              <a:pathLst>
                <a:path w="218" h="592" extrusionOk="0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g140453b1d85_4_0"/>
            <p:cNvSpPr/>
            <p:nvPr/>
          </p:nvSpPr>
          <p:spPr>
            <a:xfrm>
              <a:off x="4149025" y="2157675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g140453b1d85_4_0"/>
            <p:cNvSpPr/>
            <p:nvPr/>
          </p:nvSpPr>
          <p:spPr>
            <a:xfrm>
              <a:off x="4155275" y="2151450"/>
              <a:ext cx="5975" cy="16225"/>
            </a:xfrm>
            <a:custGeom>
              <a:avLst/>
              <a:gdLst/>
              <a:ahLst/>
              <a:cxnLst/>
              <a:rect l="l" t="t" r="r" b="b"/>
              <a:pathLst>
                <a:path w="239" h="649" extrusionOk="0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g140453b1d85_4_0"/>
            <p:cNvSpPr/>
            <p:nvPr/>
          </p:nvSpPr>
          <p:spPr>
            <a:xfrm>
              <a:off x="4163225" y="2146275"/>
              <a:ext cx="7550" cy="17650"/>
            </a:xfrm>
            <a:custGeom>
              <a:avLst/>
              <a:gdLst/>
              <a:ahLst/>
              <a:cxnLst/>
              <a:rect l="l" t="t" r="r" b="b"/>
              <a:pathLst>
                <a:path w="302" h="706" extrusionOk="0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g140453b1d85_4_0"/>
            <p:cNvSpPr/>
            <p:nvPr/>
          </p:nvSpPr>
          <p:spPr>
            <a:xfrm>
              <a:off x="4172525" y="2144250"/>
              <a:ext cx="5975" cy="15800"/>
            </a:xfrm>
            <a:custGeom>
              <a:avLst/>
              <a:gdLst/>
              <a:ahLst/>
              <a:cxnLst/>
              <a:rect l="l" t="t" r="r" b="b"/>
              <a:pathLst>
                <a:path w="239" h="632" extrusionOk="0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g140453b1d85_4_0"/>
            <p:cNvSpPr/>
            <p:nvPr/>
          </p:nvSpPr>
          <p:spPr>
            <a:xfrm>
              <a:off x="4180875" y="2141175"/>
              <a:ext cx="7150" cy="14600"/>
            </a:xfrm>
            <a:custGeom>
              <a:avLst/>
              <a:gdLst/>
              <a:ahLst/>
              <a:cxnLst/>
              <a:rect l="l" t="t" r="r" b="b"/>
              <a:pathLst>
                <a:path w="286" h="584" extrusionOk="0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g140453b1d85_4_0"/>
            <p:cNvSpPr/>
            <p:nvPr/>
          </p:nvSpPr>
          <p:spPr>
            <a:xfrm>
              <a:off x="4193375" y="2137300"/>
              <a:ext cx="4775" cy="14425"/>
            </a:xfrm>
            <a:custGeom>
              <a:avLst/>
              <a:gdLst/>
              <a:ahLst/>
              <a:cxnLst/>
              <a:rect l="l" t="t" r="r" b="b"/>
              <a:pathLst>
                <a:path w="191" h="577" extrusionOk="0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g140453b1d85_4_0"/>
            <p:cNvSpPr/>
            <p:nvPr/>
          </p:nvSpPr>
          <p:spPr>
            <a:xfrm>
              <a:off x="4203525" y="2135675"/>
              <a:ext cx="5650" cy="13175"/>
            </a:xfrm>
            <a:custGeom>
              <a:avLst/>
              <a:gdLst/>
              <a:ahLst/>
              <a:cxnLst/>
              <a:rect l="l" t="t" r="r" b="b"/>
              <a:pathLst>
                <a:path w="226" h="527" extrusionOk="0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g140453b1d85_4_0"/>
            <p:cNvSpPr/>
            <p:nvPr/>
          </p:nvSpPr>
          <p:spPr>
            <a:xfrm>
              <a:off x="4213725" y="2135275"/>
              <a:ext cx="5575" cy="10600"/>
            </a:xfrm>
            <a:custGeom>
              <a:avLst/>
              <a:gdLst/>
              <a:ahLst/>
              <a:cxnLst/>
              <a:rect l="l" t="t" r="r" b="b"/>
              <a:pathLst>
                <a:path w="223" h="424" extrusionOk="0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g140453b1d85_4_0"/>
            <p:cNvSpPr/>
            <p:nvPr/>
          </p:nvSpPr>
          <p:spPr>
            <a:xfrm>
              <a:off x="4222600" y="2132000"/>
              <a:ext cx="8625" cy="11425"/>
            </a:xfrm>
            <a:custGeom>
              <a:avLst/>
              <a:gdLst/>
              <a:ahLst/>
              <a:cxnLst/>
              <a:rect l="l" t="t" r="r" b="b"/>
              <a:pathLst>
                <a:path w="345" h="457" extrusionOk="0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g140453b1d85_4_0"/>
            <p:cNvSpPr/>
            <p:nvPr/>
          </p:nvSpPr>
          <p:spPr>
            <a:xfrm>
              <a:off x="4232250" y="2127375"/>
              <a:ext cx="8775" cy="14125"/>
            </a:xfrm>
            <a:custGeom>
              <a:avLst/>
              <a:gdLst/>
              <a:ahLst/>
              <a:cxnLst/>
              <a:rect l="l" t="t" r="r" b="b"/>
              <a:pathLst>
                <a:path w="351" h="565" extrusionOk="0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g140453b1d85_4_0"/>
            <p:cNvSpPr/>
            <p:nvPr/>
          </p:nvSpPr>
          <p:spPr>
            <a:xfrm>
              <a:off x="4240100" y="2127675"/>
              <a:ext cx="10450" cy="10850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g140453b1d85_4_0"/>
            <p:cNvSpPr/>
            <p:nvPr/>
          </p:nvSpPr>
          <p:spPr>
            <a:xfrm>
              <a:off x="4251375" y="2126550"/>
              <a:ext cx="11850" cy="13500"/>
            </a:xfrm>
            <a:custGeom>
              <a:avLst/>
              <a:gdLst/>
              <a:ahLst/>
              <a:cxnLst/>
              <a:rect l="l" t="t" r="r" b="b"/>
              <a:pathLst>
                <a:path w="474" h="540" extrusionOk="0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g140453b1d85_4_0"/>
            <p:cNvSpPr/>
            <p:nvPr/>
          </p:nvSpPr>
          <p:spPr>
            <a:xfrm>
              <a:off x="4265775" y="2127450"/>
              <a:ext cx="7700" cy="15100"/>
            </a:xfrm>
            <a:custGeom>
              <a:avLst/>
              <a:gdLst/>
              <a:ahLst/>
              <a:cxnLst/>
              <a:rect l="l" t="t" r="r" b="b"/>
              <a:pathLst>
                <a:path w="308" h="604" extrusionOk="0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g140453b1d85_4_0"/>
            <p:cNvSpPr/>
            <p:nvPr/>
          </p:nvSpPr>
          <p:spPr>
            <a:xfrm>
              <a:off x="4276325" y="2132525"/>
              <a:ext cx="6950" cy="11450"/>
            </a:xfrm>
            <a:custGeom>
              <a:avLst/>
              <a:gdLst/>
              <a:ahLst/>
              <a:cxnLst/>
              <a:rect l="l" t="t" r="r" b="b"/>
              <a:pathLst>
                <a:path w="278" h="458" extrusionOk="0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g140453b1d85_4_0"/>
            <p:cNvSpPr/>
            <p:nvPr/>
          </p:nvSpPr>
          <p:spPr>
            <a:xfrm>
              <a:off x="4285100" y="2135000"/>
              <a:ext cx="11875" cy="13525"/>
            </a:xfrm>
            <a:custGeom>
              <a:avLst/>
              <a:gdLst/>
              <a:ahLst/>
              <a:cxnLst/>
              <a:rect l="l" t="t" r="r" b="b"/>
              <a:pathLst>
                <a:path w="475" h="541" extrusionOk="0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g140453b1d85_4_0"/>
            <p:cNvSpPr/>
            <p:nvPr/>
          </p:nvSpPr>
          <p:spPr>
            <a:xfrm>
              <a:off x="4297350" y="2144650"/>
              <a:ext cx="5575" cy="6075"/>
            </a:xfrm>
            <a:custGeom>
              <a:avLst/>
              <a:gdLst/>
              <a:ahLst/>
              <a:cxnLst/>
              <a:rect l="l" t="t" r="r" b="b"/>
              <a:pathLst>
                <a:path w="223" h="243" extrusionOk="0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g140453b1d85_4_0"/>
            <p:cNvSpPr/>
            <p:nvPr/>
          </p:nvSpPr>
          <p:spPr>
            <a:xfrm>
              <a:off x="4162425" y="2066400"/>
              <a:ext cx="8650" cy="8675"/>
            </a:xfrm>
            <a:custGeom>
              <a:avLst/>
              <a:gdLst/>
              <a:ahLst/>
              <a:cxnLst/>
              <a:rect l="l" t="t" r="r" b="b"/>
              <a:pathLst>
                <a:path w="346" h="347" extrusionOk="0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g140453b1d85_4_0"/>
            <p:cNvSpPr/>
            <p:nvPr/>
          </p:nvSpPr>
          <p:spPr>
            <a:xfrm>
              <a:off x="4173750" y="2071200"/>
              <a:ext cx="9525" cy="11650"/>
            </a:xfrm>
            <a:custGeom>
              <a:avLst/>
              <a:gdLst/>
              <a:ahLst/>
              <a:cxnLst/>
              <a:rect l="l" t="t" r="r" b="b"/>
              <a:pathLst>
                <a:path w="381" h="466" extrusionOk="0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g140453b1d85_4_0"/>
            <p:cNvSpPr/>
            <p:nvPr/>
          </p:nvSpPr>
          <p:spPr>
            <a:xfrm>
              <a:off x="4184725" y="2078350"/>
              <a:ext cx="4200" cy="10575"/>
            </a:xfrm>
            <a:custGeom>
              <a:avLst/>
              <a:gdLst/>
              <a:ahLst/>
              <a:cxnLst/>
              <a:rect l="l" t="t" r="r" b="b"/>
              <a:pathLst>
                <a:path w="168" h="42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g140453b1d85_4_0"/>
            <p:cNvSpPr/>
            <p:nvPr/>
          </p:nvSpPr>
          <p:spPr>
            <a:xfrm>
              <a:off x="4192425" y="2083375"/>
              <a:ext cx="10200" cy="20425"/>
            </a:xfrm>
            <a:custGeom>
              <a:avLst/>
              <a:gdLst/>
              <a:ahLst/>
              <a:cxnLst/>
              <a:rect l="l" t="t" r="r" b="b"/>
              <a:pathLst>
                <a:path w="408" h="817" extrusionOk="0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g140453b1d85_4_0"/>
            <p:cNvSpPr/>
            <p:nvPr/>
          </p:nvSpPr>
          <p:spPr>
            <a:xfrm>
              <a:off x="4208375" y="2092500"/>
              <a:ext cx="7950" cy="20425"/>
            </a:xfrm>
            <a:custGeom>
              <a:avLst/>
              <a:gdLst/>
              <a:ahLst/>
              <a:cxnLst/>
              <a:rect l="l" t="t" r="r" b="b"/>
              <a:pathLst>
                <a:path w="318" h="817" extrusionOk="0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g140453b1d85_4_0"/>
            <p:cNvSpPr/>
            <p:nvPr/>
          </p:nvSpPr>
          <p:spPr>
            <a:xfrm>
              <a:off x="4216575" y="2105300"/>
              <a:ext cx="7775" cy="19950"/>
            </a:xfrm>
            <a:custGeom>
              <a:avLst/>
              <a:gdLst/>
              <a:ahLst/>
              <a:cxnLst/>
              <a:rect l="l" t="t" r="r" b="b"/>
              <a:pathLst>
                <a:path w="311" h="798" extrusionOk="0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g140453b1d85_4_0"/>
            <p:cNvSpPr/>
            <p:nvPr/>
          </p:nvSpPr>
          <p:spPr>
            <a:xfrm>
              <a:off x="4222050" y="2117175"/>
              <a:ext cx="4975" cy="8150"/>
            </a:xfrm>
            <a:custGeom>
              <a:avLst/>
              <a:gdLst/>
              <a:ahLst/>
              <a:cxnLst/>
              <a:rect l="l" t="t" r="r" b="b"/>
              <a:pathLst>
                <a:path w="199" h="326" extrusionOk="0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g140453b1d85_4_0"/>
            <p:cNvSpPr/>
            <p:nvPr/>
          </p:nvSpPr>
          <p:spPr>
            <a:xfrm>
              <a:off x="4232175" y="2095100"/>
              <a:ext cx="8250" cy="11600"/>
            </a:xfrm>
            <a:custGeom>
              <a:avLst/>
              <a:gdLst/>
              <a:ahLst/>
              <a:cxnLst/>
              <a:rect l="l" t="t" r="r" b="b"/>
              <a:pathLst>
                <a:path w="330" h="464" extrusionOk="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g140453b1d85_4_0"/>
            <p:cNvSpPr/>
            <p:nvPr/>
          </p:nvSpPr>
          <p:spPr>
            <a:xfrm>
              <a:off x="4237200" y="2093000"/>
              <a:ext cx="7600" cy="10175"/>
            </a:xfrm>
            <a:custGeom>
              <a:avLst/>
              <a:gdLst/>
              <a:ahLst/>
              <a:cxnLst/>
              <a:rect l="l" t="t" r="r" b="b"/>
              <a:pathLst>
                <a:path w="304" h="407" extrusionOk="0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g140453b1d85_4_0"/>
            <p:cNvSpPr/>
            <p:nvPr/>
          </p:nvSpPr>
          <p:spPr>
            <a:xfrm>
              <a:off x="4245750" y="2087000"/>
              <a:ext cx="5100" cy="12350"/>
            </a:xfrm>
            <a:custGeom>
              <a:avLst/>
              <a:gdLst/>
              <a:ahLst/>
              <a:cxnLst/>
              <a:rect l="l" t="t" r="r" b="b"/>
              <a:pathLst>
                <a:path w="204" h="494" extrusionOk="0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g140453b1d85_4_0"/>
            <p:cNvSpPr/>
            <p:nvPr/>
          </p:nvSpPr>
          <p:spPr>
            <a:xfrm>
              <a:off x="4252100" y="2081825"/>
              <a:ext cx="8750" cy="16550"/>
            </a:xfrm>
            <a:custGeom>
              <a:avLst/>
              <a:gdLst/>
              <a:ahLst/>
              <a:cxnLst/>
              <a:rect l="l" t="t" r="r" b="b"/>
              <a:pathLst>
                <a:path w="350" h="662" extrusionOk="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g140453b1d85_4_0"/>
            <p:cNvSpPr/>
            <p:nvPr/>
          </p:nvSpPr>
          <p:spPr>
            <a:xfrm>
              <a:off x="4261050" y="2080425"/>
              <a:ext cx="8675" cy="11625"/>
            </a:xfrm>
            <a:custGeom>
              <a:avLst/>
              <a:gdLst/>
              <a:ahLst/>
              <a:cxnLst/>
              <a:rect l="l" t="t" r="r" b="b"/>
              <a:pathLst>
                <a:path w="347" h="465" extrusionOk="0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g140453b1d85_4_0"/>
            <p:cNvSpPr/>
            <p:nvPr/>
          </p:nvSpPr>
          <p:spPr>
            <a:xfrm>
              <a:off x="4270000" y="2080225"/>
              <a:ext cx="9825" cy="8150"/>
            </a:xfrm>
            <a:custGeom>
              <a:avLst/>
              <a:gdLst/>
              <a:ahLst/>
              <a:cxnLst/>
              <a:rect l="l" t="t" r="r" b="b"/>
              <a:pathLst>
                <a:path w="393" h="326" extrusionOk="0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g140453b1d85_4_0"/>
            <p:cNvSpPr/>
            <p:nvPr/>
          </p:nvSpPr>
          <p:spPr>
            <a:xfrm>
              <a:off x="4281975" y="2083025"/>
              <a:ext cx="6375" cy="4625"/>
            </a:xfrm>
            <a:custGeom>
              <a:avLst/>
              <a:gdLst/>
              <a:ahLst/>
              <a:cxnLst/>
              <a:rect l="l" t="t" r="r" b="b"/>
              <a:pathLst>
                <a:path w="255" h="185" extrusionOk="0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g140453b1d85_4_0"/>
            <p:cNvSpPr/>
            <p:nvPr/>
          </p:nvSpPr>
          <p:spPr>
            <a:xfrm>
              <a:off x="4224625" y="2142275"/>
              <a:ext cx="7475" cy="19425"/>
            </a:xfrm>
            <a:custGeom>
              <a:avLst/>
              <a:gdLst/>
              <a:ahLst/>
              <a:cxnLst/>
              <a:rect l="l" t="t" r="r" b="b"/>
              <a:pathLst>
                <a:path w="299" h="777" extrusionOk="0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g140453b1d85_4_0"/>
            <p:cNvSpPr/>
            <p:nvPr/>
          </p:nvSpPr>
          <p:spPr>
            <a:xfrm>
              <a:off x="4228125" y="2138575"/>
              <a:ext cx="10500" cy="28800"/>
            </a:xfrm>
            <a:custGeom>
              <a:avLst/>
              <a:gdLst/>
              <a:ahLst/>
              <a:cxnLst/>
              <a:rect l="l" t="t" r="r" b="b"/>
              <a:pathLst>
                <a:path w="420" h="1152" extrusionOk="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g140453b1d85_4_0"/>
            <p:cNvSpPr/>
            <p:nvPr/>
          </p:nvSpPr>
          <p:spPr>
            <a:xfrm>
              <a:off x="4233550" y="2145925"/>
              <a:ext cx="11050" cy="24975"/>
            </a:xfrm>
            <a:custGeom>
              <a:avLst/>
              <a:gdLst/>
              <a:ahLst/>
              <a:cxnLst/>
              <a:rect l="l" t="t" r="r" b="b"/>
              <a:pathLst>
                <a:path w="442" h="999" extrusionOk="0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g140453b1d85_4_0"/>
            <p:cNvSpPr/>
            <p:nvPr/>
          </p:nvSpPr>
          <p:spPr>
            <a:xfrm>
              <a:off x="4241300" y="2157750"/>
              <a:ext cx="7450" cy="15200"/>
            </a:xfrm>
            <a:custGeom>
              <a:avLst/>
              <a:gdLst/>
              <a:ahLst/>
              <a:cxnLst/>
              <a:rect l="l" t="t" r="r" b="b"/>
              <a:pathLst>
                <a:path w="298" h="608" extrusionOk="0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g140453b1d85_4_0"/>
            <p:cNvSpPr/>
            <p:nvPr/>
          </p:nvSpPr>
          <p:spPr>
            <a:xfrm>
              <a:off x="4248125" y="2172025"/>
              <a:ext cx="7175" cy="14500"/>
            </a:xfrm>
            <a:custGeom>
              <a:avLst/>
              <a:gdLst/>
              <a:ahLst/>
              <a:cxnLst/>
              <a:rect l="l" t="t" r="r" b="b"/>
              <a:pathLst>
                <a:path w="287" h="580" extrusionOk="0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g140453b1d85_4_0"/>
            <p:cNvSpPr/>
            <p:nvPr/>
          </p:nvSpPr>
          <p:spPr>
            <a:xfrm>
              <a:off x="4253875" y="2185675"/>
              <a:ext cx="8575" cy="11025"/>
            </a:xfrm>
            <a:custGeom>
              <a:avLst/>
              <a:gdLst/>
              <a:ahLst/>
              <a:cxnLst/>
              <a:rect l="l" t="t" r="r" b="b"/>
              <a:pathLst>
                <a:path w="343" h="441" extrusionOk="0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g140453b1d85_4_0"/>
            <p:cNvSpPr/>
            <p:nvPr/>
          </p:nvSpPr>
          <p:spPr>
            <a:xfrm>
              <a:off x="4300000" y="2152825"/>
              <a:ext cx="5600" cy="13600"/>
            </a:xfrm>
            <a:custGeom>
              <a:avLst/>
              <a:gdLst/>
              <a:ahLst/>
              <a:cxnLst/>
              <a:rect l="l" t="t" r="r" b="b"/>
              <a:pathLst>
                <a:path w="224" h="544" extrusionOk="0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g140453b1d85_4_0"/>
            <p:cNvSpPr/>
            <p:nvPr/>
          </p:nvSpPr>
          <p:spPr>
            <a:xfrm>
              <a:off x="4298150" y="2103125"/>
              <a:ext cx="5075" cy="16675"/>
            </a:xfrm>
            <a:custGeom>
              <a:avLst/>
              <a:gdLst/>
              <a:ahLst/>
              <a:cxnLst/>
              <a:rect l="l" t="t" r="r" b="b"/>
              <a:pathLst>
                <a:path w="203" h="667" extrusionOk="0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g140453b1d85_4_0"/>
            <p:cNvSpPr/>
            <p:nvPr/>
          </p:nvSpPr>
          <p:spPr>
            <a:xfrm>
              <a:off x="4301425" y="2122400"/>
              <a:ext cx="9550" cy="10025"/>
            </a:xfrm>
            <a:custGeom>
              <a:avLst/>
              <a:gdLst/>
              <a:ahLst/>
              <a:cxnLst/>
              <a:rect l="l" t="t" r="r" b="b"/>
              <a:pathLst>
                <a:path w="382" h="401" extrusionOk="0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g140453b1d85_4_0"/>
            <p:cNvSpPr/>
            <p:nvPr/>
          </p:nvSpPr>
          <p:spPr>
            <a:xfrm>
              <a:off x="4323775" y="2149275"/>
              <a:ext cx="3850" cy="6150"/>
            </a:xfrm>
            <a:custGeom>
              <a:avLst/>
              <a:gdLst/>
              <a:ahLst/>
              <a:cxnLst/>
              <a:rect l="l" t="t" r="r" b="b"/>
              <a:pathLst>
                <a:path w="154" h="246" extrusionOk="0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g140453b1d85_4_0"/>
            <p:cNvSpPr/>
            <p:nvPr/>
          </p:nvSpPr>
          <p:spPr>
            <a:xfrm>
              <a:off x="4329600" y="2146725"/>
              <a:ext cx="6675" cy="9350"/>
            </a:xfrm>
            <a:custGeom>
              <a:avLst/>
              <a:gdLst/>
              <a:ahLst/>
              <a:cxnLst/>
              <a:rect l="l" t="t" r="r" b="b"/>
              <a:pathLst>
                <a:path w="267" h="374" extrusionOk="0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g140453b1d85_4_0"/>
            <p:cNvSpPr/>
            <p:nvPr/>
          </p:nvSpPr>
          <p:spPr>
            <a:xfrm>
              <a:off x="4340125" y="2149725"/>
              <a:ext cx="7750" cy="12000"/>
            </a:xfrm>
            <a:custGeom>
              <a:avLst/>
              <a:gdLst/>
              <a:ahLst/>
              <a:cxnLst/>
              <a:rect l="l" t="t" r="r" b="b"/>
              <a:pathLst>
                <a:path w="310" h="480" extrusionOk="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g140453b1d85_4_0"/>
            <p:cNvSpPr/>
            <p:nvPr/>
          </p:nvSpPr>
          <p:spPr>
            <a:xfrm>
              <a:off x="4348225" y="2153925"/>
              <a:ext cx="5900" cy="9075"/>
            </a:xfrm>
            <a:custGeom>
              <a:avLst/>
              <a:gdLst/>
              <a:ahLst/>
              <a:cxnLst/>
              <a:rect l="l" t="t" r="r" b="b"/>
              <a:pathLst>
                <a:path w="236" h="363" extrusionOk="0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g140453b1d85_4_0"/>
            <p:cNvSpPr/>
            <p:nvPr/>
          </p:nvSpPr>
          <p:spPr>
            <a:xfrm>
              <a:off x="4357675" y="2156725"/>
              <a:ext cx="4775" cy="10700"/>
            </a:xfrm>
            <a:custGeom>
              <a:avLst/>
              <a:gdLst/>
              <a:ahLst/>
              <a:cxnLst/>
              <a:rect l="l" t="t" r="r" b="b"/>
              <a:pathLst>
                <a:path w="191" h="428" extrusionOk="0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g140453b1d85_4_0"/>
            <p:cNvSpPr/>
            <p:nvPr/>
          </p:nvSpPr>
          <p:spPr>
            <a:xfrm>
              <a:off x="4365650" y="2159225"/>
              <a:ext cx="6625" cy="12250"/>
            </a:xfrm>
            <a:custGeom>
              <a:avLst/>
              <a:gdLst/>
              <a:ahLst/>
              <a:cxnLst/>
              <a:rect l="l" t="t" r="r" b="b"/>
              <a:pathLst>
                <a:path w="265" h="490" extrusionOk="0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g140453b1d85_4_0"/>
            <p:cNvSpPr/>
            <p:nvPr/>
          </p:nvSpPr>
          <p:spPr>
            <a:xfrm>
              <a:off x="4373550" y="2164425"/>
              <a:ext cx="6475" cy="10100"/>
            </a:xfrm>
            <a:custGeom>
              <a:avLst/>
              <a:gdLst/>
              <a:ahLst/>
              <a:cxnLst/>
              <a:rect l="l" t="t" r="r" b="b"/>
              <a:pathLst>
                <a:path w="259" h="404" extrusionOk="0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g140453b1d85_4_0"/>
            <p:cNvSpPr/>
            <p:nvPr/>
          </p:nvSpPr>
          <p:spPr>
            <a:xfrm>
              <a:off x="4381200" y="2169250"/>
              <a:ext cx="4475" cy="9475"/>
            </a:xfrm>
            <a:custGeom>
              <a:avLst/>
              <a:gdLst/>
              <a:ahLst/>
              <a:cxnLst/>
              <a:rect l="l" t="t" r="r" b="b"/>
              <a:pathLst>
                <a:path w="179" h="379" extrusionOk="0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g140453b1d85_4_0"/>
            <p:cNvSpPr/>
            <p:nvPr/>
          </p:nvSpPr>
          <p:spPr>
            <a:xfrm>
              <a:off x="4341400" y="2122625"/>
              <a:ext cx="7075" cy="9675"/>
            </a:xfrm>
            <a:custGeom>
              <a:avLst/>
              <a:gdLst/>
              <a:ahLst/>
              <a:cxnLst/>
              <a:rect l="l" t="t" r="r" b="b"/>
              <a:pathLst>
                <a:path w="283" h="387" extrusionOk="0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g140453b1d85_4_0"/>
            <p:cNvSpPr/>
            <p:nvPr/>
          </p:nvSpPr>
          <p:spPr>
            <a:xfrm>
              <a:off x="4349650" y="2119200"/>
              <a:ext cx="7450" cy="8150"/>
            </a:xfrm>
            <a:custGeom>
              <a:avLst/>
              <a:gdLst/>
              <a:ahLst/>
              <a:cxnLst/>
              <a:rect l="l" t="t" r="r" b="b"/>
              <a:pathLst>
                <a:path w="298" h="326" extrusionOk="0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g140453b1d85_4_0"/>
            <p:cNvSpPr/>
            <p:nvPr/>
          </p:nvSpPr>
          <p:spPr>
            <a:xfrm>
              <a:off x="4309750" y="2132425"/>
              <a:ext cx="9250" cy="13900"/>
            </a:xfrm>
            <a:custGeom>
              <a:avLst/>
              <a:gdLst/>
              <a:ahLst/>
              <a:cxnLst/>
              <a:rect l="l" t="t" r="r" b="b"/>
              <a:pathLst>
                <a:path w="370" h="556" extrusionOk="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g140453b1d85_4_0"/>
            <p:cNvSpPr/>
            <p:nvPr/>
          </p:nvSpPr>
          <p:spPr>
            <a:xfrm>
              <a:off x="4305675" y="2132100"/>
              <a:ext cx="7075" cy="7625"/>
            </a:xfrm>
            <a:custGeom>
              <a:avLst/>
              <a:gdLst/>
              <a:ahLst/>
              <a:cxnLst/>
              <a:rect l="l" t="t" r="r" b="b"/>
              <a:pathLst>
                <a:path w="283" h="305" extrusionOk="0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g140453b1d85_4_0"/>
            <p:cNvSpPr/>
            <p:nvPr/>
          </p:nvSpPr>
          <p:spPr>
            <a:xfrm>
              <a:off x="4287875" y="2166175"/>
              <a:ext cx="7625" cy="14675"/>
            </a:xfrm>
            <a:custGeom>
              <a:avLst/>
              <a:gdLst/>
              <a:ahLst/>
              <a:cxnLst/>
              <a:rect l="l" t="t" r="r" b="b"/>
              <a:pathLst>
                <a:path w="305" h="587" extrusionOk="0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g140453b1d85_4_0"/>
            <p:cNvSpPr/>
            <p:nvPr/>
          </p:nvSpPr>
          <p:spPr>
            <a:xfrm>
              <a:off x="4296350" y="2158000"/>
              <a:ext cx="6875" cy="17300"/>
            </a:xfrm>
            <a:custGeom>
              <a:avLst/>
              <a:gdLst/>
              <a:ahLst/>
              <a:cxnLst/>
              <a:rect l="l" t="t" r="r" b="b"/>
              <a:pathLst>
                <a:path w="275" h="692" extrusionOk="0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g140453b1d85_4_0"/>
            <p:cNvSpPr/>
            <p:nvPr/>
          </p:nvSpPr>
          <p:spPr>
            <a:xfrm>
              <a:off x="4250225" y="2280050"/>
              <a:ext cx="15800" cy="5650"/>
            </a:xfrm>
            <a:custGeom>
              <a:avLst/>
              <a:gdLst/>
              <a:ahLst/>
              <a:cxnLst/>
              <a:rect l="l" t="t" r="r" b="b"/>
              <a:pathLst>
                <a:path w="632" h="226" extrusionOk="0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g140453b1d85_4_0"/>
            <p:cNvSpPr/>
            <p:nvPr/>
          </p:nvSpPr>
          <p:spPr>
            <a:xfrm>
              <a:off x="4251050" y="2263325"/>
              <a:ext cx="14350" cy="9275"/>
            </a:xfrm>
            <a:custGeom>
              <a:avLst/>
              <a:gdLst/>
              <a:ahLst/>
              <a:cxnLst/>
              <a:rect l="l" t="t" r="r" b="b"/>
              <a:pathLst>
                <a:path w="574" h="371" extrusionOk="0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g140453b1d85_4_0"/>
            <p:cNvSpPr/>
            <p:nvPr/>
          </p:nvSpPr>
          <p:spPr>
            <a:xfrm>
              <a:off x="4252300" y="2252675"/>
              <a:ext cx="14700" cy="9925"/>
            </a:xfrm>
            <a:custGeom>
              <a:avLst/>
              <a:gdLst/>
              <a:ahLst/>
              <a:cxnLst/>
              <a:rect l="l" t="t" r="r" b="b"/>
              <a:pathLst>
                <a:path w="588" h="397" extrusionOk="0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g140453b1d85_4_0"/>
            <p:cNvSpPr/>
            <p:nvPr/>
          </p:nvSpPr>
          <p:spPr>
            <a:xfrm>
              <a:off x="4253800" y="2243200"/>
              <a:ext cx="12450" cy="7700"/>
            </a:xfrm>
            <a:custGeom>
              <a:avLst/>
              <a:gdLst/>
              <a:ahLst/>
              <a:cxnLst/>
              <a:rect l="l" t="t" r="r" b="b"/>
              <a:pathLst>
                <a:path w="498" h="308" extrusionOk="0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g140453b1d85_4_0"/>
            <p:cNvSpPr/>
            <p:nvPr/>
          </p:nvSpPr>
          <p:spPr>
            <a:xfrm>
              <a:off x="4253500" y="2233075"/>
              <a:ext cx="10575" cy="4975"/>
            </a:xfrm>
            <a:custGeom>
              <a:avLst/>
              <a:gdLst/>
              <a:ahLst/>
              <a:cxnLst/>
              <a:rect l="l" t="t" r="r" b="b"/>
              <a:pathLst>
                <a:path w="423" h="199" extrusionOk="0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g140453b1d85_4_0"/>
            <p:cNvSpPr/>
            <p:nvPr/>
          </p:nvSpPr>
          <p:spPr>
            <a:xfrm>
              <a:off x="4252900" y="2222825"/>
              <a:ext cx="11000" cy="5275"/>
            </a:xfrm>
            <a:custGeom>
              <a:avLst/>
              <a:gdLst/>
              <a:ahLst/>
              <a:cxnLst/>
              <a:rect l="l" t="t" r="r" b="b"/>
              <a:pathLst>
                <a:path w="440" h="211" extrusionOk="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g140453b1d85_4_0"/>
            <p:cNvSpPr/>
            <p:nvPr/>
          </p:nvSpPr>
          <p:spPr>
            <a:xfrm>
              <a:off x="4250825" y="2214325"/>
              <a:ext cx="10225" cy="5225"/>
            </a:xfrm>
            <a:custGeom>
              <a:avLst/>
              <a:gdLst/>
              <a:ahLst/>
              <a:cxnLst/>
              <a:rect l="l" t="t" r="r" b="b"/>
              <a:pathLst>
                <a:path w="409" h="209" extrusionOk="0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g140453b1d85_4_0"/>
            <p:cNvSpPr/>
            <p:nvPr/>
          </p:nvSpPr>
          <p:spPr>
            <a:xfrm>
              <a:off x="4250825" y="2198675"/>
              <a:ext cx="12700" cy="7400"/>
            </a:xfrm>
            <a:custGeom>
              <a:avLst/>
              <a:gdLst/>
              <a:ahLst/>
              <a:cxnLst/>
              <a:rect l="l" t="t" r="r" b="b"/>
              <a:pathLst>
                <a:path w="508" h="296" extrusionOk="0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g140453b1d85_4_0"/>
            <p:cNvSpPr/>
            <p:nvPr/>
          </p:nvSpPr>
          <p:spPr>
            <a:xfrm>
              <a:off x="4250225" y="2193000"/>
              <a:ext cx="8050" cy="3375"/>
            </a:xfrm>
            <a:custGeom>
              <a:avLst/>
              <a:gdLst/>
              <a:ahLst/>
              <a:cxnLst/>
              <a:rect l="l" t="t" r="r" b="b"/>
              <a:pathLst>
                <a:path w="322" h="135" extrusionOk="0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g140453b1d85_4_0"/>
            <p:cNvSpPr/>
            <p:nvPr/>
          </p:nvSpPr>
          <p:spPr>
            <a:xfrm>
              <a:off x="4244275" y="2177250"/>
              <a:ext cx="12225" cy="8600"/>
            </a:xfrm>
            <a:custGeom>
              <a:avLst/>
              <a:gdLst/>
              <a:ahLst/>
              <a:cxnLst/>
              <a:rect l="l" t="t" r="r" b="b"/>
              <a:pathLst>
                <a:path w="489" h="344" extrusionOk="0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g140453b1d85_4_0"/>
            <p:cNvSpPr/>
            <p:nvPr/>
          </p:nvSpPr>
          <p:spPr>
            <a:xfrm>
              <a:off x="4241825" y="2167500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g140453b1d85_4_0"/>
            <p:cNvSpPr/>
            <p:nvPr/>
          </p:nvSpPr>
          <p:spPr>
            <a:xfrm>
              <a:off x="4281175" y="2273300"/>
              <a:ext cx="13575" cy="13050"/>
            </a:xfrm>
            <a:custGeom>
              <a:avLst/>
              <a:gdLst/>
              <a:ahLst/>
              <a:cxnLst/>
              <a:rect l="l" t="t" r="r" b="b"/>
              <a:pathLst>
                <a:path w="543" h="522" extrusionOk="0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g140453b1d85_4_0"/>
            <p:cNvSpPr/>
            <p:nvPr/>
          </p:nvSpPr>
          <p:spPr>
            <a:xfrm>
              <a:off x="4281175" y="2260750"/>
              <a:ext cx="13025" cy="10225"/>
            </a:xfrm>
            <a:custGeom>
              <a:avLst/>
              <a:gdLst/>
              <a:ahLst/>
              <a:cxnLst/>
              <a:rect l="l" t="t" r="r" b="b"/>
              <a:pathLst>
                <a:path w="521" h="409" extrusionOk="0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g140453b1d85_4_0"/>
            <p:cNvSpPr/>
            <p:nvPr/>
          </p:nvSpPr>
          <p:spPr>
            <a:xfrm>
              <a:off x="4278500" y="2255875"/>
              <a:ext cx="10500" cy="7550"/>
            </a:xfrm>
            <a:custGeom>
              <a:avLst/>
              <a:gdLst/>
              <a:ahLst/>
              <a:cxnLst/>
              <a:rect l="l" t="t" r="r" b="b"/>
              <a:pathLst>
                <a:path w="420" h="302" extrusionOk="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g140453b1d85_4_0"/>
            <p:cNvSpPr/>
            <p:nvPr/>
          </p:nvSpPr>
          <p:spPr>
            <a:xfrm>
              <a:off x="4277000" y="224577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g140453b1d85_4_0"/>
            <p:cNvSpPr/>
            <p:nvPr/>
          </p:nvSpPr>
          <p:spPr>
            <a:xfrm>
              <a:off x="4275525" y="2232275"/>
              <a:ext cx="15650" cy="8900"/>
            </a:xfrm>
            <a:custGeom>
              <a:avLst/>
              <a:gdLst/>
              <a:ahLst/>
              <a:cxnLst/>
              <a:rect l="l" t="t" r="r" b="b"/>
              <a:pathLst>
                <a:path w="626" h="356" extrusionOk="0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g140453b1d85_4_0"/>
            <p:cNvSpPr/>
            <p:nvPr/>
          </p:nvSpPr>
          <p:spPr>
            <a:xfrm>
              <a:off x="4279250" y="2222300"/>
              <a:ext cx="9575" cy="7575"/>
            </a:xfrm>
            <a:custGeom>
              <a:avLst/>
              <a:gdLst/>
              <a:ahLst/>
              <a:cxnLst/>
              <a:rect l="l" t="t" r="r" b="b"/>
              <a:pathLst>
                <a:path w="383" h="303" extrusionOk="0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g140453b1d85_4_0"/>
            <p:cNvSpPr/>
            <p:nvPr/>
          </p:nvSpPr>
          <p:spPr>
            <a:xfrm>
              <a:off x="4278200" y="221112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g140453b1d85_4_0"/>
            <p:cNvSpPr/>
            <p:nvPr/>
          </p:nvSpPr>
          <p:spPr>
            <a:xfrm>
              <a:off x="4287300" y="2192075"/>
              <a:ext cx="9375" cy="7850"/>
            </a:xfrm>
            <a:custGeom>
              <a:avLst/>
              <a:gdLst/>
              <a:ahLst/>
              <a:cxnLst/>
              <a:rect l="l" t="t" r="r" b="b"/>
              <a:pathLst>
                <a:path w="375" h="314" extrusionOk="0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g140453b1d85_4_0"/>
            <p:cNvSpPr/>
            <p:nvPr/>
          </p:nvSpPr>
          <p:spPr>
            <a:xfrm>
              <a:off x="4631325" y="2978125"/>
              <a:ext cx="4975" cy="8275"/>
            </a:xfrm>
            <a:custGeom>
              <a:avLst/>
              <a:gdLst/>
              <a:ahLst/>
              <a:cxnLst/>
              <a:rect l="l" t="t" r="r" b="b"/>
              <a:pathLst>
                <a:path w="199" h="331" extrusionOk="0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g140453b1d85_4_0"/>
            <p:cNvSpPr/>
            <p:nvPr/>
          </p:nvSpPr>
          <p:spPr>
            <a:xfrm>
              <a:off x="4631600" y="2978450"/>
              <a:ext cx="8875" cy="4825"/>
            </a:xfrm>
            <a:custGeom>
              <a:avLst/>
              <a:gdLst/>
              <a:ahLst/>
              <a:cxnLst/>
              <a:rect l="l" t="t" r="r" b="b"/>
              <a:pathLst>
                <a:path w="355" h="193" extrusionOk="0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g140453b1d85_4_0"/>
            <p:cNvSpPr/>
            <p:nvPr/>
          </p:nvSpPr>
          <p:spPr>
            <a:xfrm>
              <a:off x="3586275" y="2361425"/>
              <a:ext cx="15675" cy="4225"/>
            </a:xfrm>
            <a:custGeom>
              <a:avLst/>
              <a:gdLst/>
              <a:ahLst/>
              <a:cxnLst/>
              <a:rect l="l" t="t" r="r" b="b"/>
              <a:pathLst>
                <a:path w="627" h="169" extrusionOk="0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g140453b1d85_4_0"/>
            <p:cNvSpPr/>
            <p:nvPr/>
          </p:nvSpPr>
          <p:spPr>
            <a:xfrm>
              <a:off x="3619775" y="2355125"/>
              <a:ext cx="45875" cy="6825"/>
            </a:xfrm>
            <a:custGeom>
              <a:avLst/>
              <a:gdLst/>
              <a:ahLst/>
              <a:cxnLst/>
              <a:rect l="l" t="t" r="r" b="b"/>
              <a:pathLst>
                <a:path w="1835" h="273" extrusionOk="0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g140453b1d85_4_0"/>
            <p:cNvSpPr/>
            <p:nvPr/>
          </p:nvSpPr>
          <p:spPr>
            <a:xfrm>
              <a:off x="3586150" y="2348250"/>
              <a:ext cx="3300" cy="400"/>
            </a:xfrm>
            <a:custGeom>
              <a:avLst/>
              <a:gdLst/>
              <a:ahLst/>
              <a:cxnLst/>
              <a:rect l="l" t="t" r="r" b="b"/>
              <a:pathLst>
                <a:path w="132" h="16" extrusionOk="0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g140453b1d85_4_0"/>
            <p:cNvSpPr/>
            <p:nvPr/>
          </p:nvSpPr>
          <p:spPr>
            <a:xfrm>
              <a:off x="3592100" y="2334175"/>
              <a:ext cx="18025" cy="6750"/>
            </a:xfrm>
            <a:custGeom>
              <a:avLst/>
              <a:gdLst/>
              <a:ahLst/>
              <a:cxnLst/>
              <a:rect l="l" t="t" r="r" b="b"/>
              <a:pathLst>
                <a:path w="721" h="270" extrusionOk="0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g140453b1d85_4_0"/>
            <p:cNvSpPr/>
            <p:nvPr/>
          </p:nvSpPr>
          <p:spPr>
            <a:xfrm>
              <a:off x="3581100" y="2307475"/>
              <a:ext cx="7775" cy="3075"/>
            </a:xfrm>
            <a:custGeom>
              <a:avLst/>
              <a:gdLst/>
              <a:ahLst/>
              <a:cxnLst/>
              <a:rect l="l" t="t" r="r" b="b"/>
              <a:pathLst>
                <a:path w="311" h="123" extrusionOk="0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g140453b1d85_4_0"/>
            <p:cNvSpPr/>
            <p:nvPr/>
          </p:nvSpPr>
          <p:spPr>
            <a:xfrm>
              <a:off x="3573225" y="2284125"/>
              <a:ext cx="11450" cy="4200"/>
            </a:xfrm>
            <a:custGeom>
              <a:avLst/>
              <a:gdLst/>
              <a:ahLst/>
              <a:cxnLst/>
              <a:rect l="l" t="t" r="r" b="b"/>
              <a:pathLst>
                <a:path w="458" h="168" extrusionOk="0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g140453b1d85_4_0"/>
            <p:cNvSpPr/>
            <p:nvPr/>
          </p:nvSpPr>
          <p:spPr>
            <a:xfrm>
              <a:off x="3570450" y="2208500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g140453b1d85_4_0"/>
            <p:cNvSpPr/>
            <p:nvPr/>
          </p:nvSpPr>
          <p:spPr>
            <a:xfrm>
              <a:off x="3588275" y="2199075"/>
              <a:ext cx="11600" cy="6625"/>
            </a:xfrm>
            <a:custGeom>
              <a:avLst/>
              <a:gdLst/>
              <a:ahLst/>
              <a:cxnLst/>
              <a:rect l="l" t="t" r="r" b="b"/>
              <a:pathLst>
                <a:path w="464" h="265" extrusionOk="0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g140453b1d85_4_0"/>
            <p:cNvSpPr/>
            <p:nvPr/>
          </p:nvSpPr>
          <p:spPr>
            <a:xfrm>
              <a:off x="3578875" y="2170500"/>
              <a:ext cx="12550" cy="5025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g140453b1d85_4_0"/>
            <p:cNvSpPr/>
            <p:nvPr/>
          </p:nvSpPr>
          <p:spPr>
            <a:xfrm>
              <a:off x="3591225" y="2136200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g140453b1d85_4_0"/>
            <p:cNvSpPr/>
            <p:nvPr/>
          </p:nvSpPr>
          <p:spPr>
            <a:xfrm>
              <a:off x="3610750" y="2091150"/>
              <a:ext cx="18575" cy="5175"/>
            </a:xfrm>
            <a:custGeom>
              <a:avLst/>
              <a:gdLst/>
              <a:ahLst/>
              <a:cxnLst/>
              <a:rect l="l" t="t" r="r" b="b"/>
              <a:pathLst>
                <a:path w="743" h="207" extrusionOk="0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g140453b1d85_4_0"/>
            <p:cNvSpPr/>
            <p:nvPr/>
          </p:nvSpPr>
          <p:spPr>
            <a:xfrm>
              <a:off x="3652525" y="2080425"/>
              <a:ext cx="22350" cy="6300"/>
            </a:xfrm>
            <a:custGeom>
              <a:avLst/>
              <a:gdLst/>
              <a:ahLst/>
              <a:cxnLst/>
              <a:rect l="l" t="t" r="r" b="b"/>
              <a:pathLst>
                <a:path w="894" h="252" extrusionOk="0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g140453b1d85_4_0"/>
            <p:cNvSpPr/>
            <p:nvPr/>
          </p:nvSpPr>
          <p:spPr>
            <a:xfrm>
              <a:off x="3679200" y="2055150"/>
              <a:ext cx="34375" cy="7825"/>
            </a:xfrm>
            <a:custGeom>
              <a:avLst/>
              <a:gdLst/>
              <a:ahLst/>
              <a:cxnLst/>
              <a:rect l="l" t="t" r="r" b="b"/>
              <a:pathLst>
                <a:path w="1375" h="313" extrusionOk="0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g140453b1d85_4_0"/>
            <p:cNvSpPr/>
            <p:nvPr/>
          </p:nvSpPr>
          <p:spPr>
            <a:xfrm>
              <a:off x="3702925" y="2036500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g140453b1d85_4_0"/>
            <p:cNvSpPr/>
            <p:nvPr/>
          </p:nvSpPr>
          <p:spPr>
            <a:xfrm>
              <a:off x="3692700" y="2003950"/>
              <a:ext cx="25325" cy="4050"/>
            </a:xfrm>
            <a:custGeom>
              <a:avLst/>
              <a:gdLst/>
              <a:ahLst/>
              <a:cxnLst/>
              <a:rect l="l" t="t" r="r" b="b"/>
              <a:pathLst>
                <a:path w="1013" h="162" extrusionOk="0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g140453b1d85_4_0"/>
            <p:cNvSpPr/>
            <p:nvPr/>
          </p:nvSpPr>
          <p:spPr>
            <a:xfrm>
              <a:off x="3720550" y="2373050"/>
              <a:ext cx="18625" cy="5450"/>
            </a:xfrm>
            <a:custGeom>
              <a:avLst/>
              <a:gdLst/>
              <a:ahLst/>
              <a:cxnLst/>
              <a:rect l="l" t="t" r="r" b="b"/>
              <a:pathLst>
                <a:path w="745" h="218" extrusionOk="0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g140453b1d85_4_0"/>
            <p:cNvSpPr/>
            <p:nvPr/>
          </p:nvSpPr>
          <p:spPr>
            <a:xfrm>
              <a:off x="3639125" y="2327200"/>
              <a:ext cx="19975" cy="4200"/>
            </a:xfrm>
            <a:custGeom>
              <a:avLst/>
              <a:gdLst/>
              <a:ahLst/>
              <a:cxnLst/>
              <a:rect l="l" t="t" r="r" b="b"/>
              <a:pathLst>
                <a:path w="799" h="168" extrusionOk="0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g140453b1d85_4_0"/>
            <p:cNvSpPr/>
            <p:nvPr/>
          </p:nvSpPr>
          <p:spPr>
            <a:xfrm>
              <a:off x="3657600" y="22986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g140453b1d85_4_0"/>
            <p:cNvSpPr/>
            <p:nvPr/>
          </p:nvSpPr>
          <p:spPr>
            <a:xfrm>
              <a:off x="3790350" y="2380475"/>
              <a:ext cx="19950" cy="1825"/>
            </a:xfrm>
            <a:custGeom>
              <a:avLst/>
              <a:gdLst/>
              <a:ahLst/>
              <a:cxnLst/>
              <a:rect l="l" t="t" r="r" b="b"/>
              <a:pathLst>
                <a:path w="798" h="73" extrusionOk="0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g140453b1d85_4_0"/>
            <p:cNvSpPr/>
            <p:nvPr/>
          </p:nvSpPr>
          <p:spPr>
            <a:xfrm>
              <a:off x="3806425" y="2378675"/>
              <a:ext cx="25625" cy="4475"/>
            </a:xfrm>
            <a:custGeom>
              <a:avLst/>
              <a:gdLst/>
              <a:ahLst/>
              <a:cxnLst/>
              <a:rect l="l" t="t" r="r" b="b"/>
              <a:pathLst>
                <a:path w="1025" h="179" extrusionOk="0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g140453b1d85_4_0"/>
            <p:cNvSpPr/>
            <p:nvPr/>
          </p:nvSpPr>
          <p:spPr>
            <a:xfrm>
              <a:off x="3816825" y="2386350"/>
              <a:ext cx="21175" cy="7550"/>
            </a:xfrm>
            <a:custGeom>
              <a:avLst/>
              <a:gdLst/>
              <a:ahLst/>
              <a:cxnLst/>
              <a:rect l="l" t="t" r="r" b="b"/>
              <a:pathLst>
                <a:path w="847" h="302" extrusionOk="0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g140453b1d85_4_0"/>
            <p:cNvSpPr/>
            <p:nvPr/>
          </p:nvSpPr>
          <p:spPr>
            <a:xfrm>
              <a:off x="3839450" y="2397100"/>
              <a:ext cx="22950" cy="7625"/>
            </a:xfrm>
            <a:custGeom>
              <a:avLst/>
              <a:gdLst/>
              <a:ahLst/>
              <a:cxnLst/>
              <a:rect l="l" t="t" r="r" b="b"/>
              <a:pathLst>
                <a:path w="918" h="305" extrusionOk="0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g140453b1d85_4_0"/>
            <p:cNvSpPr/>
            <p:nvPr/>
          </p:nvSpPr>
          <p:spPr>
            <a:xfrm>
              <a:off x="3850475" y="2408550"/>
              <a:ext cx="24725" cy="7875"/>
            </a:xfrm>
            <a:custGeom>
              <a:avLst/>
              <a:gdLst/>
              <a:ahLst/>
              <a:cxnLst/>
              <a:rect l="l" t="t" r="r" b="b"/>
              <a:pathLst>
                <a:path w="989" h="315" extrusionOk="0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g140453b1d85_4_0"/>
            <p:cNvSpPr/>
            <p:nvPr/>
          </p:nvSpPr>
          <p:spPr>
            <a:xfrm>
              <a:off x="3862375" y="2434600"/>
              <a:ext cx="16375" cy="6325"/>
            </a:xfrm>
            <a:custGeom>
              <a:avLst/>
              <a:gdLst/>
              <a:ahLst/>
              <a:cxnLst/>
              <a:rect l="l" t="t" r="r" b="b"/>
              <a:pathLst>
                <a:path w="655" h="253" extrusionOk="0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g140453b1d85_4_0"/>
            <p:cNvSpPr/>
            <p:nvPr/>
          </p:nvSpPr>
          <p:spPr>
            <a:xfrm>
              <a:off x="3857925" y="2465900"/>
              <a:ext cx="15775" cy="6350"/>
            </a:xfrm>
            <a:custGeom>
              <a:avLst/>
              <a:gdLst/>
              <a:ahLst/>
              <a:cxnLst/>
              <a:rect l="l" t="t" r="r" b="b"/>
              <a:pathLst>
                <a:path w="631" h="254" extrusionOk="0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g140453b1d85_4_0"/>
            <p:cNvSpPr/>
            <p:nvPr/>
          </p:nvSpPr>
          <p:spPr>
            <a:xfrm>
              <a:off x="3856125" y="2498050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g140453b1d85_4_0"/>
            <p:cNvSpPr/>
            <p:nvPr/>
          </p:nvSpPr>
          <p:spPr>
            <a:xfrm>
              <a:off x="3893825" y="2489625"/>
              <a:ext cx="16800" cy="7050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g140453b1d85_4_0"/>
            <p:cNvSpPr/>
            <p:nvPr/>
          </p:nvSpPr>
          <p:spPr>
            <a:xfrm>
              <a:off x="3892300" y="245367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g140453b1d85_4_0"/>
            <p:cNvSpPr/>
            <p:nvPr/>
          </p:nvSpPr>
          <p:spPr>
            <a:xfrm>
              <a:off x="3899575" y="2385500"/>
              <a:ext cx="11275" cy="6025"/>
            </a:xfrm>
            <a:custGeom>
              <a:avLst/>
              <a:gdLst/>
              <a:ahLst/>
              <a:cxnLst/>
              <a:rect l="l" t="t" r="r" b="b"/>
              <a:pathLst>
                <a:path w="451" h="241" extrusionOk="0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g140453b1d85_4_0"/>
            <p:cNvSpPr/>
            <p:nvPr/>
          </p:nvSpPr>
          <p:spPr>
            <a:xfrm>
              <a:off x="3843925" y="2581625"/>
              <a:ext cx="21450" cy="8200"/>
            </a:xfrm>
            <a:custGeom>
              <a:avLst/>
              <a:gdLst/>
              <a:ahLst/>
              <a:cxnLst/>
              <a:rect l="l" t="t" r="r" b="b"/>
              <a:pathLst>
                <a:path w="858" h="328" extrusionOk="0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g140453b1d85_4_0"/>
            <p:cNvSpPr/>
            <p:nvPr/>
          </p:nvSpPr>
          <p:spPr>
            <a:xfrm>
              <a:off x="3865025" y="2572775"/>
              <a:ext cx="21775" cy="8950"/>
            </a:xfrm>
            <a:custGeom>
              <a:avLst/>
              <a:gdLst/>
              <a:ahLst/>
              <a:cxnLst/>
              <a:rect l="l" t="t" r="r" b="b"/>
              <a:pathLst>
                <a:path w="871" h="358" extrusionOk="0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g140453b1d85_4_0"/>
            <p:cNvSpPr/>
            <p:nvPr/>
          </p:nvSpPr>
          <p:spPr>
            <a:xfrm>
              <a:off x="3848375" y="263440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g140453b1d85_4_0"/>
            <p:cNvSpPr/>
            <p:nvPr/>
          </p:nvSpPr>
          <p:spPr>
            <a:xfrm>
              <a:off x="3906725" y="2605975"/>
              <a:ext cx="21150" cy="5550"/>
            </a:xfrm>
            <a:custGeom>
              <a:avLst/>
              <a:gdLst/>
              <a:ahLst/>
              <a:cxnLst/>
              <a:rect l="l" t="t" r="r" b="b"/>
              <a:pathLst>
                <a:path w="846" h="222" extrusionOk="0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g140453b1d85_4_0"/>
            <p:cNvSpPr/>
            <p:nvPr/>
          </p:nvSpPr>
          <p:spPr>
            <a:xfrm>
              <a:off x="3848675" y="2687325"/>
              <a:ext cx="22350" cy="3900"/>
            </a:xfrm>
            <a:custGeom>
              <a:avLst/>
              <a:gdLst/>
              <a:ahLst/>
              <a:cxnLst/>
              <a:rect l="l" t="t" r="r" b="b"/>
              <a:pathLst>
                <a:path w="894" h="156" extrusionOk="0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g140453b1d85_4_0"/>
            <p:cNvSpPr/>
            <p:nvPr/>
          </p:nvSpPr>
          <p:spPr>
            <a:xfrm>
              <a:off x="3906425" y="2683200"/>
              <a:ext cx="21150" cy="7025"/>
            </a:xfrm>
            <a:custGeom>
              <a:avLst/>
              <a:gdLst/>
              <a:ahLst/>
              <a:cxnLst/>
              <a:rect l="l" t="t" r="r" b="b"/>
              <a:pathLst>
                <a:path w="846" h="281" extrusionOk="0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g140453b1d85_4_0"/>
            <p:cNvSpPr/>
            <p:nvPr/>
          </p:nvSpPr>
          <p:spPr>
            <a:xfrm>
              <a:off x="3915650" y="2722125"/>
              <a:ext cx="22050" cy="7300"/>
            </a:xfrm>
            <a:custGeom>
              <a:avLst/>
              <a:gdLst/>
              <a:ahLst/>
              <a:cxnLst/>
              <a:rect l="l" t="t" r="r" b="b"/>
              <a:pathLst>
                <a:path w="882" h="292" extrusionOk="0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g140453b1d85_4_0"/>
            <p:cNvSpPr/>
            <p:nvPr/>
          </p:nvSpPr>
          <p:spPr>
            <a:xfrm>
              <a:off x="3931450" y="2750175"/>
              <a:ext cx="8925" cy="1900"/>
            </a:xfrm>
            <a:custGeom>
              <a:avLst/>
              <a:gdLst/>
              <a:ahLst/>
              <a:cxnLst/>
              <a:rect l="l" t="t" r="r" b="b"/>
              <a:pathLst>
                <a:path w="357" h="76" extrusionOk="0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g140453b1d85_4_0"/>
            <p:cNvSpPr/>
            <p:nvPr/>
          </p:nvSpPr>
          <p:spPr>
            <a:xfrm>
              <a:off x="3949450" y="2750650"/>
              <a:ext cx="21600" cy="5350"/>
            </a:xfrm>
            <a:custGeom>
              <a:avLst/>
              <a:gdLst/>
              <a:ahLst/>
              <a:cxnLst/>
              <a:rect l="l" t="t" r="r" b="b"/>
              <a:pathLst>
                <a:path w="864" h="214" extrusionOk="0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g140453b1d85_4_0"/>
            <p:cNvSpPr/>
            <p:nvPr/>
          </p:nvSpPr>
          <p:spPr>
            <a:xfrm>
              <a:off x="3977575" y="2709650"/>
              <a:ext cx="15200" cy="3075"/>
            </a:xfrm>
            <a:custGeom>
              <a:avLst/>
              <a:gdLst/>
              <a:ahLst/>
              <a:cxnLst/>
              <a:rect l="l" t="t" r="r" b="b"/>
              <a:pathLst>
                <a:path w="608" h="123" extrusionOk="0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g140453b1d85_4_0"/>
            <p:cNvSpPr/>
            <p:nvPr/>
          </p:nvSpPr>
          <p:spPr>
            <a:xfrm>
              <a:off x="3972500" y="2791850"/>
              <a:ext cx="11950" cy="4775"/>
            </a:xfrm>
            <a:custGeom>
              <a:avLst/>
              <a:gdLst/>
              <a:ahLst/>
              <a:cxnLst/>
              <a:rect l="l" t="t" r="r" b="b"/>
              <a:pathLst>
                <a:path w="478" h="191" extrusionOk="0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g140453b1d85_4_0"/>
            <p:cNvSpPr/>
            <p:nvPr/>
          </p:nvSpPr>
          <p:spPr>
            <a:xfrm>
              <a:off x="4025800" y="2793625"/>
              <a:ext cx="5975" cy="2700"/>
            </a:xfrm>
            <a:custGeom>
              <a:avLst/>
              <a:gdLst/>
              <a:ahLst/>
              <a:cxnLst/>
              <a:rect l="l" t="t" r="r" b="b"/>
              <a:pathLst>
                <a:path w="239" h="108" extrusionOk="0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g140453b1d85_4_0"/>
            <p:cNvSpPr/>
            <p:nvPr/>
          </p:nvSpPr>
          <p:spPr>
            <a:xfrm>
              <a:off x="4055375" y="2790050"/>
              <a:ext cx="6450" cy="1900"/>
            </a:xfrm>
            <a:custGeom>
              <a:avLst/>
              <a:gdLst/>
              <a:ahLst/>
              <a:cxnLst/>
              <a:rect l="l" t="t" r="r" b="b"/>
              <a:pathLst>
                <a:path w="258" h="76" extrusionOk="0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g140453b1d85_4_0"/>
            <p:cNvSpPr/>
            <p:nvPr/>
          </p:nvSpPr>
          <p:spPr>
            <a:xfrm>
              <a:off x="4012550" y="2811925"/>
              <a:ext cx="26350" cy="9225"/>
            </a:xfrm>
            <a:custGeom>
              <a:avLst/>
              <a:gdLst/>
              <a:ahLst/>
              <a:cxnLst/>
              <a:rect l="l" t="t" r="r" b="b"/>
              <a:pathLst>
                <a:path w="1054" h="369" extrusionOk="0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g140453b1d85_4_0"/>
            <p:cNvSpPr/>
            <p:nvPr/>
          </p:nvSpPr>
          <p:spPr>
            <a:xfrm>
              <a:off x="4030275" y="2818600"/>
              <a:ext cx="37400" cy="12350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g140453b1d85_4_0"/>
            <p:cNvSpPr/>
            <p:nvPr/>
          </p:nvSpPr>
          <p:spPr>
            <a:xfrm>
              <a:off x="4080775" y="2839125"/>
              <a:ext cx="24800" cy="7675"/>
            </a:xfrm>
            <a:custGeom>
              <a:avLst/>
              <a:gdLst/>
              <a:ahLst/>
              <a:cxnLst/>
              <a:rect l="l" t="t" r="r" b="b"/>
              <a:pathLst>
                <a:path w="992" h="307" extrusionOk="0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g140453b1d85_4_0"/>
            <p:cNvSpPr/>
            <p:nvPr/>
          </p:nvSpPr>
          <p:spPr>
            <a:xfrm>
              <a:off x="4121125" y="2865050"/>
              <a:ext cx="8875" cy="3625"/>
            </a:xfrm>
            <a:custGeom>
              <a:avLst/>
              <a:gdLst/>
              <a:ahLst/>
              <a:cxnLst/>
              <a:rect l="l" t="t" r="r" b="b"/>
              <a:pathLst>
                <a:path w="355" h="145" extrusionOk="0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g140453b1d85_4_0"/>
            <p:cNvSpPr/>
            <p:nvPr/>
          </p:nvSpPr>
          <p:spPr>
            <a:xfrm>
              <a:off x="4155575" y="2864475"/>
              <a:ext cx="5975" cy="1800"/>
            </a:xfrm>
            <a:custGeom>
              <a:avLst/>
              <a:gdLst/>
              <a:ahLst/>
              <a:cxnLst/>
              <a:rect l="l" t="t" r="r" b="b"/>
              <a:pathLst>
                <a:path w="239" h="72" extrusionOk="0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g140453b1d85_4_0"/>
            <p:cNvSpPr/>
            <p:nvPr/>
          </p:nvSpPr>
          <p:spPr>
            <a:xfrm>
              <a:off x="4154075" y="2898625"/>
              <a:ext cx="10100" cy="4575"/>
            </a:xfrm>
            <a:custGeom>
              <a:avLst/>
              <a:gdLst/>
              <a:ahLst/>
              <a:cxnLst/>
              <a:rect l="l" t="t" r="r" b="b"/>
              <a:pathLst>
                <a:path w="404" h="183" extrusionOk="0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g140453b1d85_4_0"/>
            <p:cNvSpPr/>
            <p:nvPr/>
          </p:nvSpPr>
          <p:spPr>
            <a:xfrm>
              <a:off x="4163000" y="2910600"/>
              <a:ext cx="14925" cy="3300"/>
            </a:xfrm>
            <a:custGeom>
              <a:avLst/>
              <a:gdLst/>
              <a:ahLst/>
              <a:cxnLst/>
              <a:rect l="l" t="t" r="r" b="b"/>
              <a:pathLst>
                <a:path w="597" h="132" extrusionOk="0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g140453b1d85_4_0"/>
            <p:cNvSpPr/>
            <p:nvPr/>
          </p:nvSpPr>
          <p:spPr>
            <a:xfrm>
              <a:off x="4163100" y="2943300"/>
              <a:ext cx="19800" cy="11700"/>
            </a:xfrm>
            <a:custGeom>
              <a:avLst/>
              <a:gdLst/>
              <a:ahLst/>
              <a:cxnLst/>
              <a:rect l="l" t="t" r="r" b="b"/>
              <a:pathLst>
                <a:path w="792" h="468" extrusionOk="0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g140453b1d85_4_0"/>
            <p:cNvSpPr/>
            <p:nvPr/>
          </p:nvSpPr>
          <p:spPr>
            <a:xfrm>
              <a:off x="4179375" y="2978775"/>
              <a:ext cx="14900" cy="3975"/>
            </a:xfrm>
            <a:custGeom>
              <a:avLst/>
              <a:gdLst/>
              <a:ahLst/>
              <a:cxnLst/>
              <a:rect l="l" t="t" r="r" b="b"/>
              <a:pathLst>
                <a:path w="596" h="159" extrusionOk="0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g140453b1d85_4_0"/>
            <p:cNvSpPr/>
            <p:nvPr/>
          </p:nvSpPr>
          <p:spPr>
            <a:xfrm>
              <a:off x="4209150" y="2988275"/>
              <a:ext cx="8050" cy="4200"/>
            </a:xfrm>
            <a:custGeom>
              <a:avLst/>
              <a:gdLst/>
              <a:ahLst/>
              <a:cxnLst/>
              <a:rect l="l" t="t" r="r" b="b"/>
              <a:pathLst>
                <a:path w="322" h="168" extrusionOk="0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g140453b1d85_4_0"/>
            <p:cNvSpPr/>
            <p:nvPr/>
          </p:nvSpPr>
          <p:spPr>
            <a:xfrm>
              <a:off x="4159425" y="3015975"/>
              <a:ext cx="32175" cy="895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g140453b1d85_4_0"/>
            <p:cNvSpPr/>
            <p:nvPr/>
          </p:nvSpPr>
          <p:spPr>
            <a:xfrm>
              <a:off x="4203775" y="3013725"/>
              <a:ext cx="17000" cy="6325"/>
            </a:xfrm>
            <a:custGeom>
              <a:avLst/>
              <a:gdLst/>
              <a:ahLst/>
              <a:cxnLst/>
              <a:rect l="l" t="t" r="r" b="b"/>
              <a:pathLst>
                <a:path w="680" h="253" extrusionOk="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g140453b1d85_4_0"/>
            <p:cNvSpPr/>
            <p:nvPr/>
          </p:nvSpPr>
          <p:spPr>
            <a:xfrm>
              <a:off x="4143675" y="3074875"/>
              <a:ext cx="11625" cy="4250"/>
            </a:xfrm>
            <a:custGeom>
              <a:avLst/>
              <a:gdLst/>
              <a:ahLst/>
              <a:cxnLst/>
              <a:rect l="l" t="t" r="r" b="b"/>
              <a:pathLst>
                <a:path w="465" h="170" extrusionOk="0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g140453b1d85_4_0"/>
            <p:cNvSpPr/>
            <p:nvPr/>
          </p:nvSpPr>
          <p:spPr>
            <a:xfrm>
              <a:off x="4126400" y="31067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g140453b1d85_4_0"/>
            <p:cNvSpPr/>
            <p:nvPr/>
          </p:nvSpPr>
          <p:spPr>
            <a:xfrm>
              <a:off x="4169850" y="3099975"/>
              <a:ext cx="14900" cy="7275"/>
            </a:xfrm>
            <a:custGeom>
              <a:avLst/>
              <a:gdLst/>
              <a:ahLst/>
              <a:cxnLst/>
              <a:rect l="l" t="t" r="r" b="b"/>
              <a:pathLst>
                <a:path w="596" h="291" extrusionOk="0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g140453b1d85_4_0"/>
            <p:cNvSpPr/>
            <p:nvPr/>
          </p:nvSpPr>
          <p:spPr>
            <a:xfrm>
              <a:off x="4125900" y="3145475"/>
              <a:ext cx="34750" cy="6600"/>
            </a:xfrm>
            <a:custGeom>
              <a:avLst/>
              <a:gdLst/>
              <a:ahLst/>
              <a:cxnLst/>
              <a:rect l="l" t="t" r="r" b="b"/>
              <a:pathLst>
                <a:path w="1390" h="264" extrusionOk="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g140453b1d85_4_0"/>
            <p:cNvSpPr/>
            <p:nvPr/>
          </p:nvSpPr>
          <p:spPr>
            <a:xfrm>
              <a:off x="4154175" y="3159700"/>
              <a:ext cx="21875" cy="8425"/>
            </a:xfrm>
            <a:custGeom>
              <a:avLst/>
              <a:gdLst/>
              <a:ahLst/>
              <a:cxnLst/>
              <a:rect l="l" t="t" r="r" b="b"/>
              <a:pathLst>
                <a:path w="875" h="337" extrusionOk="0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g140453b1d85_4_0"/>
            <p:cNvSpPr/>
            <p:nvPr/>
          </p:nvSpPr>
          <p:spPr>
            <a:xfrm>
              <a:off x="4157650" y="3214225"/>
              <a:ext cx="31275" cy="4475"/>
            </a:xfrm>
            <a:custGeom>
              <a:avLst/>
              <a:gdLst/>
              <a:ahLst/>
              <a:cxnLst/>
              <a:rect l="l" t="t" r="r" b="b"/>
              <a:pathLst>
                <a:path w="1251" h="179" extrusionOk="0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g140453b1d85_4_0"/>
            <p:cNvSpPr/>
            <p:nvPr/>
          </p:nvSpPr>
          <p:spPr>
            <a:xfrm>
              <a:off x="4198450" y="3239825"/>
              <a:ext cx="16075" cy="4825"/>
            </a:xfrm>
            <a:custGeom>
              <a:avLst/>
              <a:gdLst/>
              <a:ahLst/>
              <a:cxnLst/>
              <a:rect l="l" t="t" r="r" b="b"/>
              <a:pathLst>
                <a:path w="643" h="193" extrusionOk="0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g140453b1d85_4_0"/>
            <p:cNvSpPr/>
            <p:nvPr/>
          </p:nvSpPr>
          <p:spPr>
            <a:xfrm>
              <a:off x="4219575" y="3236825"/>
              <a:ext cx="69675" cy="13425"/>
            </a:xfrm>
            <a:custGeom>
              <a:avLst/>
              <a:gdLst/>
              <a:ahLst/>
              <a:cxnLst/>
              <a:rect l="l" t="t" r="r" b="b"/>
              <a:pathLst>
                <a:path w="2787" h="537" extrusionOk="0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g140453b1d85_4_0"/>
            <p:cNvSpPr/>
            <p:nvPr/>
          </p:nvSpPr>
          <p:spPr>
            <a:xfrm>
              <a:off x="4254950" y="3267575"/>
              <a:ext cx="16125" cy="5550"/>
            </a:xfrm>
            <a:custGeom>
              <a:avLst/>
              <a:gdLst/>
              <a:ahLst/>
              <a:cxnLst/>
              <a:rect l="l" t="t" r="r" b="b"/>
              <a:pathLst>
                <a:path w="645" h="222" extrusionOk="0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g140453b1d85_4_0"/>
            <p:cNvSpPr/>
            <p:nvPr/>
          </p:nvSpPr>
          <p:spPr>
            <a:xfrm>
              <a:off x="4301425" y="32785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g140453b1d85_4_0"/>
            <p:cNvSpPr/>
            <p:nvPr/>
          </p:nvSpPr>
          <p:spPr>
            <a:xfrm>
              <a:off x="4299875" y="3277700"/>
              <a:ext cx="11400" cy="5150"/>
            </a:xfrm>
            <a:custGeom>
              <a:avLst/>
              <a:gdLst/>
              <a:ahLst/>
              <a:cxnLst/>
              <a:rect l="l" t="t" r="r" b="b"/>
              <a:pathLst>
                <a:path w="456" h="206" extrusionOk="0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g140453b1d85_4_0"/>
            <p:cNvSpPr/>
            <p:nvPr/>
          </p:nvSpPr>
          <p:spPr>
            <a:xfrm>
              <a:off x="4317800" y="3309775"/>
              <a:ext cx="10425" cy="2700"/>
            </a:xfrm>
            <a:custGeom>
              <a:avLst/>
              <a:gdLst/>
              <a:ahLst/>
              <a:cxnLst/>
              <a:rect l="l" t="t" r="r" b="b"/>
              <a:pathLst>
                <a:path w="417" h="108" extrusionOk="0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g140453b1d85_4_0"/>
            <p:cNvSpPr/>
            <p:nvPr/>
          </p:nvSpPr>
          <p:spPr>
            <a:xfrm>
              <a:off x="4373750" y="3337950"/>
              <a:ext cx="31275" cy="2550"/>
            </a:xfrm>
            <a:custGeom>
              <a:avLst/>
              <a:gdLst/>
              <a:ahLst/>
              <a:cxnLst/>
              <a:rect l="l" t="t" r="r" b="b"/>
              <a:pathLst>
                <a:path w="1251" h="102" extrusionOk="0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g140453b1d85_4_0"/>
            <p:cNvSpPr/>
            <p:nvPr/>
          </p:nvSpPr>
          <p:spPr>
            <a:xfrm>
              <a:off x="4438350" y="33392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g140453b1d85_4_0"/>
            <p:cNvSpPr/>
            <p:nvPr/>
          </p:nvSpPr>
          <p:spPr>
            <a:xfrm>
              <a:off x="4455600" y="3335350"/>
              <a:ext cx="12825" cy="5700"/>
            </a:xfrm>
            <a:custGeom>
              <a:avLst/>
              <a:gdLst/>
              <a:ahLst/>
              <a:cxnLst/>
              <a:rect l="l" t="t" r="r" b="b"/>
              <a:pathLst>
                <a:path w="513" h="228" extrusionOk="0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g140453b1d85_4_0"/>
            <p:cNvSpPr/>
            <p:nvPr/>
          </p:nvSpPr>
          <p:spPr>
            <a:xfrm>
              <a:off x="4457775" y="3328975"/>
              <a:ext cx="6300" cy="4075"/>
            </a:xfrm>
            <a:custGeom>
              <a:avLst/>
              <a:gdLst/>
              <a:ahLst/>
              <a:cxnLst/>
              <a:rect l="l" t="t" r="r" b="b"/>
              <a:pathLst>
                <a:path w="252" h="163" extrusionOk="0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g140453b1d85_4_0"/>
            <p:cNvSpPr/>
            <p:nvPr/>
          </p:nvSpPr>
          <p:spPr>
            <a:xfrm>
              <a:off x="4439525" y="3330900"/>
              <a:ext cx="11500" cy="3150"/>
            </a:xfrm>
            <a:custGeom>
              <a:avLst/>
              <a:gdLst/>
              <a:ahLst/>
              <a:cxnLst/>
              <a:rect l="l" t="t" r="r" b="b"/>
              <a:pathLst>
                <a:path w="460" h="126" extrusionOk="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g140453b1d85_4_0"/>
            <p:cNvSpPr/>
            <p:nvPr/>
          </p:nvSpPr>
          <p:spPr>
            <a:xfrm>
              <a:off x="4536275" y="3281475"/>
              <a:ext cx="32750" cy="1925"/>
            </a:xfrm>
            <a:custGeom>
              <a:avLst/>
              <a:gdLst/>
              <a:ahLst/>
              <a:cxnLst/>
              <a:rect l="l" t="t" r="r" b="b"/>
              <a:pathLst>
                <a:path w="1310" h="77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g140453b1d85_4_0"/>
            <p:cNvSpPr/>
            <p:nvPr/>
          </p:nvSpPr>
          <p:spPr>
            <a:xfrm>
              <a:off x="4501450" y="3285950"/>
              <a:ext cx="4475" cy="1800"/>
            </a:xfrm>
            <a:custGeom>
              <a:avLst/>
              <a:gdLst/>
              <a:ahLst/>
              <a:cxnLst/>
              <a:rect l="l" t="t" r="r" b="b"/>
              <a:pathLst>
                <a:path w="179" h="72" extrusionOk="0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g140453b1d85_4_0"/>
            <p:cNvSpPr/>
            <p:nvPr/>
          </p:nvSpPr>
          <p:spPr>
            <a:xfrm>
              <a:off x="4563050" y="3265375"/>
              <a:ext cx="20175" cy="6100"/>
            </a:xfrm>
            <a:custGeom>
              <a:avLst/>
              <a:gdLst/>
              <a:ahLst/>
              <a:cxnLst/>
              <a:rect l="l" t="t" r="r" b="b"/>
              <a:pathLst>
                <a:path w="807" h="244" extrusionOk="0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g140453b1d85_4_0"/>
            <p:cNvSpPr/>
            <p:nvPr/>
          </p:nvSpPr>
          <p:spPr>
            <a:xfrm>
              <a:off x="4587175" y="3247525"/>
              <a:ext cx="17275" cy="3925"/>
            </a:xfrm>
            <a:custGeom>
              <a:avLst/>
              <a:gdLst/>
              <a:ahLst/>
              <a:cxnLst/>
              <a:rect l="l" t="t" r="r" b="b"/>
              <a:pathLst>
                <a:path w="691" h="157" extrusionOk="0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g140453b1d85_4_0"/>
            <p:cNvSpPr/>
            <p:nvPr/>
          </p:nvSpPr>
          <p:spPr>
            <a:xfrm>
              <a:off x="4613075" y="3224600"/>
              <a:ext cx="19950" cy="2150"/>
            </a:xfrm>
            <a:custGeom>
              <a:avLst/>
              <a:gdLst/>
              <a:ahLst/>
              <a:cxnLst/>
              <a:rect l="l" t="t" r="r" b="b"/>
              <a:pathLst>
                <a:path w="798" h="86" extrusionOk="0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g140453b1d85_4_0"/>
            <p:cNvSpPr/>
            <p:nvPr/>
          </p:nvSpPr>
          <p:spPr>
            <a:xfrm>
              <a:off x="4590300" y="3226350"/>
              <a:ext cx="8425" cy="4350"/>
            </a:xfrm>
            <a:custGeom>
              <a:avLst/>
              <a:gdLst/>
              <a:ahLst/>
              <a:cxnLst/>
              <a:rect l="l" t="t" r="r" b="b"/>
              <a:pathLst>
                <a:path w="337" h="174" extrusionOk="0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g140453b1d85_4_0"/>
            <p:cNvSpPr/>
            <p:nvPr/>
          </p:nvSpPr>
          <p:spPr>
            <a:xfrm>
              <a:off x="4572575" y="3233525"/>
              <a:ext cx="9175" cy="2150"/>
            </a:xfrm>
            <a:custGeom>
              <a:avLst/>
              <a:gdLst/>
              <a:ahLst/>
              <a:cxnLst/>
              <a:rect l="l" t="t" r="r" b="b"/>
              <a:pathLst>
                <a:path w="367" h="86" extrusionOk="0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g140453b1d85_4_0"/>
            <p:cNvSpPr/>
            <p:nvPr/>
          </p:nvSpPr>
          <p:spPr>
            <a:xfrm>
              <a:off x="4655925" y="3188525"/>
              <a:ext cx="24575" cy="4150"/>
            </a:xfrm>
            <a:custGeom>
              <a:avLst/>
              <a:gdLst/>
              <a:ahLst/>
              <a:cxnLst/>
              <a:rect l="l" t="t" r="r" b="b"/>
              <a:pathLst>
                <a:path w="983" h="166" extrusionOk="0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g140453b1d85_4_0"/>
            <p:cNvSpPr/>
            <p:nvPr/>
          </p:nvSpPr>
          <p:spPr>
            <a:xfrm>
              <a:off x="4656525" y="3186475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g140453b1d85_4_0"/>
            <p:cNvSpPr/>
            <p:nvPr/>
          </p:nvSpPr>
          <p:spPr>
            <a:xfrm>
              <a:off x="4721125" y="3128125"/>
              <a:ext cx="32750" cy="7400"/>
            </a:xfrm>
            <a:custGeom>
              <a:avLst/>
              <a:gdLst/>
              <a:ahLst/>
              <a:cxnLst/>
              <a:rect l="l" t="t" r="r" b="b"/>
              <a:pathLst>
                <a:path w="1310" h="296" extrusionOk="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g140453b1d85_4_0"/>
            <p:cNvSpPr/>
            <p:nvPr/>
          </p:nvSpPr>
          <p:spPr>
            <a:xfrm>
              <a:off x="4765750" y="3105575"/>
              <a:ext cx="18500" cy="2875"/>
            </a:xfrm>
            <a:custGeom>
              <a:avLst/>
              <a:gdLst/>
              <a:ahLst/>
              <a:cxnLst/>
              <a:rect l="l" t="t" r="r" b="b"/>
              <a:pathLst>
                <a:path w="740" h="115" extrusionOk="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g140453b1d85_4_0"/>
            <p:cNvSpPr/>
            <p:nvPr/>
          </p:nvSpPr>
          <p:spPr>
            <a:xfrm>
              <a:off x="4716650" y="3106900"/>
              <a:ext cx="35750" cy="3900"/>
            </a:xfrm>
            <a:custGeom>
              <a:avLst/>
              <a:gdLst/>
              <a:ahLst/>
              <a:cxnLst/>
              <a:rect l="l" t="t" r="r" b="b"/>
              <a:pathLst>
                <a:path w="1430" h="156" extrusionOk="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g140453b1d85_4_0"/>
            <p:cNvSpPr/>
            <p:nvPr/>
          </p:nvSpPr>
          <p:spPr>
            <a:xfrm>
              <a:off x="4768450" y="3080825"/>
              <a:ext cx="13300" cy="3550"/>
            </a:xfrm>
            <a:custGeom>
              <a:avLst/>
              <a:gdLst/>
              <a:ahLst/>
              <a:cxnLst/>
              <a:rect l="l" t="t" r="r" b="b"/>
              <a:pathLst>
                <a:path w="532" h="142" extrusionOk="0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g140453b1d85_4_0"/>
            <p:cNvSpPr/>
            <p:nvPr/>
          </p:nvSpPr>
          <p:spPr>
            <a:xfrm>
              <a:off x="4750875" y="3053175"/>
              <a:ext cx="8925" cy="5100"/>
            </a:xfrm>
            <a:custGeom>
              <a:avLst/>
              <a:gdLst/>
              <a:ahLst/>
              <a:cxnLst/>
              <a:rect l="l" t="t" r="r" b="b"/>
              <a:pathLst>
                <a:path w="357" h="204" extrusionOk="0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g140453b1d85_4_0"/>
            <p:cNvSpPr/>
            <p:nvPr/>
          </p:nvSpPr>
          <p:spPr>
            <a:xfrm>
              <a:off x="4751775" y="3015000"/>
              <a:ext cx="17725" cy="6725"/>
            </a:xfrm>
            <a:custGeom>
              <a:avLst/>
              <a:gdLst/>
              <a:ahLst/>
              <a:cxnLst/>
              <a:rect l="l" t="t" r="r" b="b"/>
              <a:pathLst>
                <a:path w="709" h="269" extrusionOk="0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g140453b1d85_4_0"/>
            <p:cNvSpPr/>
            <p:nvPr/>
          </p:nvSpPr>
          <p:spPr>
            <a:xfrm>
              <a:off x="4738975" y="2961500"/>
              <a:ext cx="21450" cy="6000"/>
            </a:xfrm>
            <a:custGeom>
              <a:avLst/>
              <a:gdLst/>
              <a:ahLst/>
              <a:cxnLst/>
              <a:rect l="l" t="t" r="r" b="b"/>
              <a:pathLst>
                <a:path w="858" h="240" extrusionOk="0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g140453b1d85_4_0"/>
            <p:cNvSpPr/>
            <p:nvPr/>
          </p:nvSpPr>
          <p:spPr>
            <a:xfrm>
              <a:off x="4718725" y="2961675"/>
              <a:ext cx="6275" cy="4625"/>
            </a:xfrm>
            <a:custGeom>
              <a:avLst/>
              <a:gdLst/>
              <a:ahLst/>
              <a:cxnLst/>
              <a:rect l="l" t="t" r="r" b="b"/>
              <a:pathLst>
                <a:path w="251" h="185" extrusionOk="0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g140453b1d85_4_0"/>
            <p:cNvSpPr/>
            <p:nvPr/>
          </p:nvSpPr>
          <p:spPr>
            <a:xfrm>
              <a:off x="4730050" y="2944250"/>
              <a:ext cx="23225" cy="2150"/>
            </a:xfrm>
            <a:custGeom>
              <a:avLst/>
              <a:gdLst/>
              <a:ahLst/>
              <a:cxnLst/>
              <a:rect l="l" t="t" r="r" b="b"/>
              <a:pathLst>
                <a:path w="929" h="86" extrusionOk="0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g140453b1d85_4_0"/>
            <p:cNvSpPr/>
            <p:nvPr/>
          </p:nvSpPr>
          <p:spPr>
            <a:xfrm>
              <a:off x="4714275" y="2884000"/>
              <a:ext cx="21150" cy="4225"/>
            </a:xfrm>
            <a:custGeom>
              <a:avLst/>
              <a:gdLst/>
              <a:ahLst/>
              <a:cxnLst/>
              <a:rect l="l" t="t" r="r" b="b"/>
              <a:pathLst>
                <a:path w="846" h="169" extrusionOk="0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g140453b1d85_4_0"/>
            <p:cNvSpPr/>
            <p:nvPr/>
          </p:nvSpPr>
          <p:spPr>
            <a:xfrm>
              <a:off x="4683300" y="2882025"/>
              <a:ext cx="17000" cy="3600"/>
            </a:xfrm>
            <a:custGeom>
              <a:avLst/>
              <a:gdLst/>
              <a:ahLst/>
              <a:cxnLst/>
              <a:rect l="l" t="t" r="r" b="b"/>
              <a:pathLst>
                <a:path w="680" h="144" extrusionOk="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g140453b1d85_4_0"/>
            <p:cNvSpPr/>
            <p:nvPr/>
          </p:nvSpPr>
          <p:spPr>
            <a:xfrm>
              <a:off x="4659800" y="2849375"/>
              <a:ext cx="11950" cy="8575"/>
            </a:xfrm>
            <a:custGeom>
              <a:avLst/>
              <a:gdLst/>
              <a:ahLst/>
              <a:cxnLst/>
              <a:rect l="l" t="t" r="r" b="b"/>
              <a:pathLst>
                <a:path w="478" h="343" extrusionOk="0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g140453b1d85_4_0"/>
            <p:cNvSpPr/>
            <p:nvPr/>
          </p:nvSpPr>
          <p:spPr>
            <a:xfrm>
              <a:off x="4625275" y="2846900"/>
              <a:ext cx="8575" cy="4850"/>
            </a:xfrm>
            <a:custGeom>
              <a:avLst/>
              <a:gdLst/>
              <a:ahLst/>
              <a:cxnLst/>
              <a:rect l="l" t="t" r="r" b="b"/>
              <a:pathLst>
                <a:path w="343" h="194" extrusionOk="0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g140453b1d85_4_0"/>
            <p:cNvSpPr/>
            <p:nvPr/>
          </p:nvSpPr>
          <p:spPr>
            <a:xfrm>
              <a:off x="4604725" y="2823500"/>
              <a:ext cx="19075" cy="3200"/>
            </a:xfrm>
            <a:custGeom>
              <a:avLst/>
              <a:gdLst/>
              <a:ahLst/>
              <a:cxnLst/>
              <a:rect l="l" t="t" r="r" b="b"/>
              <a:pathLst>
                <a:path w="763" h="128" extrusionOk="0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g140453b1d85_4_0"/>
            <p:cNvSpPr/>
            <p:nvPr/>
          </p:nvSpPr>
          <p:spPr>
            <a:xfrm>
              <a:off x="4588650" y="2821550"/>
              <a:ext cx="15575" cy="6025"/>
            </a:xfrm>
            <a:custGeom>
              <a:avLst/>
              <a:gdLst/>
              <a:ahLst/>
              <a:cxnLst/>
              <a:rect l="l" t="t" r="r" b="b"/>
              <a:pathLst>
                <a:path w="623" h="241" extrusionOk="0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g140453b1d85_4_0"/>
            <p:cNvSpPr/>
            <p:nvPr/>
          </p:nvSpPr>
          <p:spPr>
            <a:xfrm>
              <a:off x="4597575" y="2806400"/>
              <a:ext cx="13050" cy="3925"/>
            </a:xfrm>
            <a:custGeom>
              <a:avLst/>
              <a:gdLst/>
              <a:ahLst/>
              <a:cxnLst/>
              <a:rect l="l" t="t" r="r" b="b"/>
              <a:pathLst>
                <a:path w="522" h="157" extrusionOk="0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g140453b1d85_4_0"/>
            <p:cNvSpPr/>
            <p:nvPr/>
          </p:nvSpPr>
          <p:spPr>
            <a:xfrm>
              <a:off x="4591625" y="2790275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g140453b1d85_4_0"/>
            <p:cNvSpPr/>
            <p:nvPr/>
          </p:nvSpPr>
          <p:spPr>
            <a:xfrm>
              <a:off x="4603550" y="2748650"/>
              <a:ext cx="16325" cy="5000"/>
            </a:xfrm>
            <a:custGeom>
              <a:avLst/>
              <a:gdLst/>
              <a:ahLst/>
              <a:cxnLst/>
              <a:rect l="l" t="t" r="r" b="b"/>
              <a:pathLst>
                <a:path w="653" h="200" extrusionOk="0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g140453b1d85_4_0"/>
            <p:cNvSpPr/>
            <p:nvPr/>
          </p:nvSpPr>
          <p:spPr>
            <a:xfrm>
              <a:off x="4600850" y="2732925"/>
              <a:ext cx="16750" cy="6850"/>
            </a:xfrm>
            <a:custGeom>
              <a:avLst/>
              <a:gdLst/>
              <a:ahLst/>
              <a:cxnLst/>
              <a:rect l="l" t="t" r="r" b="b"/>
              <a:pathLst>
                <a:path w="670" h="274" extrusionOk="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g140453b1d85_4_0"/>
            <p:cNvSpPr/>
            <p:nvPr/>
          </p:nvSpPr>
          <p:spPr>
            <a:xfrm>
              <a:off x="4633000" y="2683450"/>
              <a:ext cx="12525" cy="3950"/>
            </a:xfrm>
            <a:custGeom>
              <a:avLst/>
              <a:gdLst/>
              <a:ahLst/>
              <a:cxnLst/>
              <a:rect l="l" t="t" r="r" b="b"/>
              <a:pathLst>
                <a:path w="501" h="158" extrusionOk="0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g140453b1d85_4_0"/>
            <p:cNvSpPr/>
            <p:nvPr/>
          </p:nvSpPr>
          <p:spPr>
            <a:xfrm>
              <a:off x="4576750" y="2690350"/>
              <a:ext cx="32475" cy="7325"/>
            </a:xfrm>
            <a:custGeom>
              <a:avLst/>
              <a:gdLst/>
              <a:ahLst/>
              <a:cxnLst/>
              <a:rect l="l" t="t" r="r" b="b"/>
              <a:pathLst>
                <a:path w="1299" h="293" extrusionOk="0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g140453b1d85_4_0"/>
            <p:cNvSpPr/>
            <p:nvPr/>
          </p:nvSpPr>
          <p:spPr>
            <a:xfrm>
              <a:off x="4650575" y="267160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g140453b1d85_4_0"/>
            <p:cNvSpPr/>
            <p:nvPr/>
          </p:nvSpPr>
          <p:spPr>
            <a:xfrm>
              <a:off x="4686700" y="2665050"/>
              <a:ext cx="10325" cy="1850"/>
            </a:xfrm>
            <a:custGeom>
              <a:avLst/>
              <a:gdLst/>
              <a:ahLst/>
              <a:cxnLst/>
              <a:rect l="l" t="t" r="r" b="b"/>
              <a:pathLst>
                <a:path w="413" h="74" extrusionOk="0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g140453b1d85_4_0"/>
            <p:cNvSpPr/>
            <p:nvPr/>
          </p:nvSpPr>
          <p:spPr>
            <a:xfrm>
              <a:off x="4708325" y="2660550"/>
              <a:ext cx="8950" cy="3875"/>
            </a:xfrm>
            <a:custGeom>
              <a:avLst/>
              <a:gdLst/>
              <a:ahLst/>
              <a:cxnLst/>
              <a:rect l="l" t="t" r="r" b="b"/>
              <a:pathLst>
                <a:path w="358" h="155" extrusionOk="0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g140453b1d85_4_0"/>
            <p:cNvSpPr/>
            <p:nvPr/>
          </p:nvSpPr>
          <p:spPr>
            <a:xfrm>
              <a:off x="4730050" y="2660475"/>
              <a:ext cx="16325" cy="2950"/>
            </a:xfrm>
            <a:custGeom>
              <a:avLst/>
              <a:gdLst/>
              <a:ahLst/>
              <a:cxnLst/>
              <a:rect l="l" t="t" r="r" b="b"/>
              <a:pathLst>
                <a:path w="653" h="118" extrusionOk="0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g140453b1d85_4_0"/>
            <p:cNvSpPr/>
            <p:nvPr/>
          </p:nvSpPr>
          <p:spPr>
            <a:xfrm>
              <a:off x="4752075" y="2668250"/>
              <a:ext cx="17275" cy="2475"/>
            </a:xfrm>
            <a:custGeom>
              <a:avLst/>
              <a:gdLst/>
              <a:ahLst/>
              <a:cxnLst/>
              <a:rect l="l" t="t" r="r" b="b"/>
              <a:pathLst>
                <a:path w="691" h="99" extrusionOk="0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g140453b1d85_4_0"/>
            <p:cNvSpPr/>
            <p:nvPr/>
          </p:nvSpPr>
          <p:spPr>
            <a:xfrm>
              <a:off x="4804150" y="2684900"/>
              <a:ext cx="11050" cy="3675"/>
            </a:xfrm>
            <a:custGeom>
              <a:avLst/>
              <a:gdLst/>
              <a:ahLst/>
              <a:cxnLst/>
              <a:rect l="l" t="t" r="r" b="b"/>
              <a:pathLst>
                <a:path w="442" h="147" extrusionOk="0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g140453b1d85_4_0"/>
            <p:cNvSpPr/>
            <p:nvPr/>
          </p:nvSpPr>
          <p:spPr>
            <a:xfrm>
              <a:off x="4831250" y="2673175"/>
              <a:ext cx="8650" cy="2600"/>
            </a:xfrm>
            <a:custGeom>
              <a:avLst/>
              <a:gdLst/>
              <a:ahLst/>
              <a:cxnLst/>
              <a:rect l="l" t="t" r="r" b="b"/>
              <a:pathLst>
                <a:path w="346" h="104" extrusionOk="0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g140453b1d85_4_0"/>
            <p:cNvSpPr/>
            <p:nvPr/>
          </p:nvSpPr>
          <p:spPr>
            <a:xfrm>
              <a:off x="4838150" y="2662075"/>
              <a:ext cx="6525" cy="3075"/>
            </a:xfrm>
            <a:custGeom>
              <a:avLst/>
              <a:gdLst/>
              <a:ahLst/>
              <a:cxnLst/>
              <a:rect l="l" t="t" r="r" b="b"/>
              <a:pathLst>
                <a:path w="261" h="123" extrusionOk="0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g140453b1d85_4_0"/>
            <p:cNvSpPr/>
            <p:nvPr/>
          </p:nvSpPr>
          <p:spPr>
            <a:xfrm>
              <a:off x="4836300" y="2623950"/>
              <a:ext cx="13425" cy="4500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g140453b1d85_4_0"/>
            <p:cNvSpPr/>
            <p:nvPr/>
          </p:nvSpPr>
          <p:spPr>
            <a:xfrm>
              <a:off x="4827075" y="2607600"/>
              <a:ext cx="18475" cy="5625"/>
            </a:xfrm>
            <a:custGeom>
              <a:avLst/>
              <a:gdLst/>
              <a:ahLst/>
              <a:cxnLst/>
              <a:rect l="l" t="t" r="r" b="b"/>
              <a:pathLst>
                <a:path w="739" h="225" extrusionOk="0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g140453b1d85_4_0"/>
            <p:cNvSpPr/>
            <p:nvPr/>
          </p:nvSpPr>
          <p:spPr>
            <a:xfrm>
              <a:off x="4817250" y="2613250"/>
              <a:ext cx="4775" cy="975"/>
            </a:xfrm>
            <a:custGeom>
              <a:avLst/>
              <a:gdLst/>
              <a:ahLst/>
              <a:cxnLst/>
              <a:rect l="l" t="t" r="r" b="b"/>
              <a:pathLst>
                <a:path w="191" h="39" extrusionOk="0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g140453b1d85_4_0"/>
            <p:cNvSpPr/>
            <p:nvPr/>
          </p:nvSpPr>
          <p:spPr>
            <a:xfrm>
              <a:off x="4821725" y="2598375"/>
              <a:ext cx="7750" cy="1575"/>
            </a:xfrm>
            <a:custGeom>
              <a:avLst/>
              <a:gdLst/>
              <a:ahLst/>
              <a:cxnLst/>
              <a:rect l="l" t="t" r="r" b="b"/>
              <a:pathLst>
                <a:path w="310" h="63" extrusionOk="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g140453b1d85_4_0"/>
            <p:cNvSpPr/>
            <p:nvPr/>
          </p:nvSpPr>
          <p:spPr>
            <a:xfrm>
              <a:off x="4811000" y="2589150"/>
              <a:ext cx="14025" cy="3575"/>
            </a:xfrm>
            <a:custGeom>
              <a:avLst/>
              <a:gdLst/>
              <a:ahLst/>
              <a:cxnLst/>
              <a:rect l="l" t="t" r="r" b="b"/>
              <a:pathLst>
                <a:path w="561" h="143" extrusionOk="0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g140453b1d85_4_0"/>
            <p:cNvSpPr/>
            <p:nvPr/>
          </p:nvSpPr>
          <p:spPr>
            <a:xfrm>
              <a:off x="4798500" y="2584675"/>
              <a:ext cx="12825" cy="3300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g140453b1d85_4_0"/>
            <p:cNvSpPr/>
            <p:nvPr/>
          </p:nvSpPr>
          <p:spPr>
            <a:xfrm>
              <a:off x="4794050" y="2574150"/>
              <a:ext cx="11025" cy="7325"/>
            </a:xfrm>
            <a:custGeom>
              <a:avLst/>
              <a:gdLst/>
              <a:ahLst/>
              <a:cxnLst/>
              <a:rect l="l" t="t" r="r" b="b"/>
              <a:pathLst>
                <a:path w="441" h="293" extrusionOk="0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g140453b1d85_4_0"/>
            <p:cNvSpPr/>
            <p:nvPr/>
          </p:nvSpPr>
          <p:spPr>
            <a:xfrm>
              <a:off x="4791650" y="2550150"/>
              <a:ext cx="18775" cy="4775"/>
            </a:xfrm>
            <a:custGeom>
              <a:avLst/>
              <a:gdLst/>
              <a:ahLst/>
              <a:cxnLst/>
              <a:rect l="l" t="t" r="r" b="b"/>
              <a:pathLst>
                <a:path w="751" h="191" extrusionOk="0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g140453b1d85_4_0"/>
            <p:cNvSpPr/>
            <p:nvPr/>
          </p:nvSpPr>
          <p:spPr>
            <a:xfrm>
              <a:off x="4797025" y="2533850"/>
              <a:ext cx="11675" cy="4300"/>
            </a:xfrm>
            <a:custGeom>
              <a:avLst/>
              <a:gdLst/>
              <a:ahLst/>
              <a:cxnLst/>
              <a:rect l="l" t="t" r="r" b="b"/>
              <a:pathLst>
                <a:path w="467" h="172" extrusionOk="0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g140453b1d85_4_0"/>
            <p:cNvSpPr/>
            <p:nvPr/>
          </p:nvSpPr>
          <p:spPr>
            <a:xfrm>
              <a:off x="4795000" y="2523950"/>
              <a:ext cx="11875" cy="5500"/>
            </a:xfrm>
            <a:custGeom>
              <a:avLst/>
              <a:gdLst/>
              <a:ahLst/>
              <a:cxnLst/>
              <a:rect l="l" t="t" r="r" b="b"/>
              <a:pathLst>
                <a:path w="475" h="220" extrusionOk="0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g140453b1d85_4_0"/>
            <p:cNvSpPr/>
            <p:nvPr/>
          </p:nvSpPr>
          <p:spPr>
            <a:xfrm>
              <a:off x="4759800" y="2529875"/>
              <a:ext cx="27025" cy="5575"/>
            </a:xfrm>
            <a:custGeom>
              <a:avLst/>
              <a:gdLst/>
              <a:ahLst/>
              <a:cxnLst/>
              <a:rect l="l" t="t" r="r" b="b"/>
              <a:pathLst>
                <a:path w="1081" h="223" extrusionOk="0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g140453b1d85_4_0"/>
            <p:cNvSpPr/>
            <p:nvPr/>
          </p:nvSpPr>
          <p:spPr>
            <a:xfrm>
              <a:off x="4729750" y="2538525"/>
              <a:ext cx="19375" cy="5100"/>
            </a:xfrm>
            <a:custGeom>
              <a:avLst/>
              <a:gdLst/>
              <a:ahLst/>
              <a:cxnLst/>
              <a:rect l="l" t="t" r="r" b="b"/>
              <a:pathLst>
                <a:path w="775" h="20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g140453b1d85_4_0"/>
            <p:cNvSpPr/>
            <p:nvPr/>
          </p:nvSpPr>
          <p:spPr>
            <a:xfrm>
              <a:off x="4728250" y="253020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g140453b1d85_4_0"/>
            <p:cNvSpPr/>
            <p:nvPr/>
          </p:nvSpPr>
          <p:spPr>
            <a:xfrm>
              <a:off x="4721775" y="2526925"/>
              <a:ext cx="15150" cy="5425"/>
            </a:xfrm>
            <a:custGeom>
              <a:avLst/>
              <a:gdLst/>
              <a:ahLst/>
              <a:cxnLst/>
              <a:rect l="l" t="t" r="r" b="b"/>
              <a:pathLst>
                <a:path w="606" h="217" extrusionOk="0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g140453b1d85_4_0"/>
            <p:cNvSpPr/>
            <p:nvPr/>
          </p:nvSpPr>
          <p:spPr>
            <a:xfrm>
              <a:off x="4660100" y="2520975"/>
              <a:ext cx="60975" cy="6000"/>
            </a:xfrm>
            <a:custGeom>
              <a:avLst/>
              <a:gdLst/>
              <a:ahLst/>
              <a:cxnLst/>
              <a:rect l="l" t="t" r="r" b="b"/>
              <a:pathLst>
                <a:path w="2439" h="240" extrusionOk="0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g140453b1d85_4_0"/>
            <p:cNvSpPr/>
            <p:nvPr/>
          </p:nvSpPr>
          <p:spPr>
            <a:xfrm>
              <a:off x="4679150" y="2498875"/>
              <a:ext cx="10025" cy="5150"/>
            </a:xfrm>
            <a:custGeom>
              <a:avLst/>
              <a:gdLst/>
              <a:ahLst/>
              <a:cxnLst/>
              <a:rect l="l" t="t" r="r" b="b"/>
              <a:pathLst>
                <a:path w="401" h="206" extrusionOk="0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g140453b1d85_4_0"/>
            <p:cNvSpPr/>
            <p:nvPr/>
          </p:nvSpPr>
          <p:spPr>
            <a:xfrm>
              <a:off x="4670500" y="2501625"/>
              <a:ext cx="2425" cy="2400"/>
            </a:xfrm>
            <a:custGeom>
              <a:avLst/>
              <a:gdLst/>
              <a:ahLst/>
              <a:cxnLst/>
              <a:rect l="l" t="t" r="r" b="b"/>
              <a:pathLst>
                <a:path w="97" h="96" extrusionOk="0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g140453b1d85_4_0"/>
            <p:cNvSpPr/>
            <p:nvPr/>
          </p:nvSpPr>
          <p:spPr>
            <a:xfrm>
              <a:off x="4655625" y="2490475"/>
              <a:ext cx="22850" cy="5250"/>
            </a:xfrm>
            <a:custGeom>
              <a:avLst/>
              <a:gdLst/>
              <a:ahLst/>
              <a:cxnLst/>
              <a:rect l="l" t="t" r="r" b="b"/>
              <a:pathLst>
                <a:path w="914" h="210" extrusionOk="0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g140453b1d85_4_0"/>
            <p:cNvSpPr/>
            <p:nvPr/>
          </p:nvSpPr>
          <p:spPr>
            <a:xfrm>
              <a:off x="4630350" y="2476625"/>
              <a:ext cx="11025" cy="2500"/>
            </a:xfrm>
            <a:custGeom>
              <a:avLst/>
              <a:gdLst/>
              <a:ahLst/>
              <a:cxnLst/>
              <a:rect l="l" t="t" r="r" b="b"/>
              <a:pathLst>
                <a:path w="441" h="100" extrusionOk="0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g140453b1d85_4_0"/>
            <p:cNvSpPr/>
            <p:nvPr/>
          </p:nvSpPr>
          <p:spPr>
            <a:xfrm>
              <a:off x="4612475" y="2457275"/>
              <a:ext cx="20250" cy="5025"/>
            </a:xfrm>
            <a:custGeom>
              <a:avLst/>
              <a:gdLst/>
              <a:ahLst/>
              <a:cxnLst/>
              <a:rect l="l" t="t" r="r" b="b"/>
              <a:pathLst>
                <a:path w="810" h="201" extrusionOk="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g140453b1d85_4_0"/>
            <p:cNvSpPr/>
            <p:nvPr/>
          </p:nvSpPr>
          <p:spPr>
            <a:xfrm>
              <a:off x="4600850" y="2458000"/>
              <a:ext cx="14000" cy="6275"/>
            </a:xfrm>
            <a:custGeom>
              <a:avLst/>
              <a:gdLst/>
              <a:ahLst/>
              <a:cxnLst/>
              <a:rect l="l" t="t" r="r" b="b"/>
              <a:pathLst>
                <a:path w="560" h="251" extrusionOk="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g140453b1d85_4_0"/>
            <p:cNvSpPr/>
            <p:nvPr/>
          </p:nvSpPr>
          <p:spPr>
            <a:xfrm>
              <a:off x="4599975" y="2446275"/>
              <a:ext cx="22350" cy="4775"/>
            </a:xfrm>
            <a:custGeom>
              <a:avLst/>
              <a:gdLst/>
              <a:ahLst/>
              <a:cxnLst/>
              <a:rect l="l" t="t" r="r" b="b"/>
              <a:pathLst>
                <a:path w="894" h="191" extrusionOk="0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g140453b1d85_4_0"/>
            <p:cNvSpPr/>
            <p:nvPr/>
          </p:nvSpPr>
          <p:spPr>
            <a:xfrm>
              <a:off x="4589250" y="2433475"/>
              <a:ext cx="2400" cy="675"/>
            </a:xfrm>
            <a:custGeom>
              <a:avLst/>
              <a:gdLst/>
              <a:ahLst/>
              <a:cxnLst/>
              <a:rect l="l" t="t" r="r" b="b"/>
              <a:pathLst>
                <a:path w="96" h="27" extrusionOk="0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g140453b1d85_4_0"/>
            <p:cNvSpPr/>
            <p:nvPr/>
          </p:nvSpPr>
          <p:spPr>
            <a:xfrm>
              <a:off x="4535075" y="2391050"/>
              <a:ext cx="30150" cy="7650"/>
            </a:xfrm>
            <a:custGeom>
              <a:avLst/>
              <a:gdLst/>
              <a:ahLst/>
              <a:cxnLst/>
              <a:rect l="l" t="t" r="r" b="b"/>
              <a:pathLst>
                <a:path w="1206" h="306" extrusionOk="0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g140453b1d85_4_0"/>
            <p:cNvSpPr/>
            <p:nvPr/>
          </p:nvSpPr>
          <p:spPr>
            <a:xfrm>
              <a:off x="4504725" y="2395625"/>
              <a:ext cx="8575" cy="4225"/>
            </a:xfrm>
            <a:custGeom>
              <a:avLst/>
              <a:gdLst/>
              <a:ahLst/>
              <a:cxnLst/>
              <a:rect l="l" t="t" r="r" b="b"/>
              <a:pathLst>
                <a:path w="343" h="169" extrusionOk="0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g140453b1d85_4_0"/>
            <p:cNvSpPr/>
            <p:nvPr/>
          </p:nvSpPr>
          <p:spPr>
            <a:xfrm>
              <a:off x="4518100" y="2370925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g140453b1d85_4_0"/>
            <p:cNvSpPr/>
            <p:nvPr/>
          </p:nvSpPr>
          <p:spPr>
            <a:xfrm>
              <a:off x="4507400" y="2341550"/>
              <a:ext cx="14925" cy="6625"/>
            </a:xfrm>
            <a:custGeom>
              <a:avLst/>
              <a:gdLst/>
              <a:ahLst/>
              <a:cxnLst/>
              <a:rect l="l" t="t" r="r" b="b"/>
              <a:pathLst>
                <a:path w="597" h="265" extrusionOk="0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g140453b1d85_4_0"/>
            <p:cNvSpPr/>
            <p:nvPr/>
          </p:nvSpPr>
          <p:spPr>
            <a:xfrm>
              <a:off x="4492875" y="2313425"/>
              <a:ext cx="13650" cy="9675"/>
            </a:xfrm>
            <a:custGeom>
              <a:avLst/>
              <a:gdLst/>
              <a:ahLst/>
              <a:cxnLst/>
              <a:rect l="l" t="t" r="r" b="b"/>
              <a:pathLst>
                <a:path w="546" h="387" extrusionOk="0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g140453b1d85_4_0"/>
            <p:cNvSpPr/>
            <p:nvPr/>
          </p:nvSpPr>
          <p:spPr>
            <a:xfrm>
              <a:off x="4466925" y="2292775"/>
              <a:ext cx="20825" cy="7300"/>
            </a:xfrm>
            <a:custGeom>
              <a:avLst/>
              <a:gdLst/>
              <a:ahLst/>
              <a:cxnLst/>
              <a:rect l="l" t="t" r="r" b="b"/>
              <a:pathLst>
                <a:path w="833" h="292" extrusionOk="0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g140453b1d85_4_0"/>
            <p:cNvSpPr/>
            <p:nvPr/>
          </p:nvSpPr>
          <p:spPr>
            <a:xfrm>
              <a:off x="4450850" y="2238850"/>
              <a:ext cx="11025" cy="6550"/>
            </a:xfrm>
            <a:custGeom>
              <a:avLst/>
              <a:gdLst/>
              <a:ahLst/>
              <a:cxnLst/>
              <a:rect l="l" t="t" r="r" b="b"/>
              <a:pathLst>
                <a:path w="441" h="262" extrusionOk="0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g140453b1d85_4_0"/>
            <p:cNvSpPr/>
            <p:nvPr/>
          </p:nvSpPr>
          <p:spPr>
            <a:xfrm>
              <a:off x="4448750" y="2236325"/>
              <a:ext cx="9425" cy="6675"/>
            </a:xfrm>
            <a:custGeom>
              <a:avLst/>
              <a:gdLst/>
              <a:ahLst/>
              <a:cxnLst/>
              <a:rect l="l" t="t" r="r" b="b"/>
              <a:pathLst>
                <a:path w="377" h="267" extrusionOk="0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g140453b1d85_4_0"/>
            <p:cNvSpPr/>
            <p:nvPr/>
          </p:nvSpPr>
          <p:spPr>
            <a:xfrm>
              <a:off x="4426125" y="2173650"/>
              <a:ext cx="17600" cy="7425"/>
            </a:xfrm>
            <a:custGeom>
              <a:avLst/>
              <a:gdLst/>
              <a:ahLst/>
              <a:cxnLst/>
              <a:rect l="l" t="t" r="r" b="b"/>
              <a:pathLst>
                <a:path w="704" h="297" extrusionOk="0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g140453b1d85_4_0"/>
            <p:cNvSpPr/>
            <p:nvPr/>
          </p:nvSpPr>
          <p:spPr>
            <a:xfrm>
              <a:off x="4432375" y="2136400"/>
              <a:ext cx="21775" cy="5050"/>
            </a:xfrm>
            <a:custGeom>
              <a:avLst/>
              <a:gdLst/>
              <a:ahLst/>
              <a:cxnLst/>
              <a:rect l="l" t="t" r="r" b="b"/>
              <a:pathLst>
                <a:path w="871" h="202" extrusionOk="0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g140453b1d85_4_0"/>
            <p:cNvSpPr/>
            <p:nvPr/>
          </p:nvSpPr>
          <p:spPr>
            <a:xfrm>
              <a:off x="4438950" y="2120000"/>
              <a:ext cx="18200" cy="10500"/>
            </a:xfrm>
            <a:custGeom>
              <a:avLst/>
              <a:gdLst/>
              <a:ahLst/>
              <a:cxnLst/>
              <a:rect l="l" t="t" r="r" b="b"/>
              <a:pathLst>
                <a:path w="728" h="420" extrusionOk="0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g140453b1d85_4_0"/>
            <p:cNvSpPr/>
            <p:nvPr/>
          </p:nvSpPr>
          <p:spPr>
            <a:xfrm>
              <a:off x="4460375" y="2102175"/>
              <a:ext cx="4475" cy="4325"/>
            </a:xfrm>
            <a:custGeom>
              <a:avLst/>
              <a:gdLst/>
              <a:ahLst/>
              <a:cxnLst/>
              <a:rect l="l" t="t" r="r" b="b"/>
              <a:pathLst>
                <a:path w="179" h="173" extrusionOk="0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g140453b1d85_4_0"/>
            <p:cNvSpPr/>
            <p:nvPr/>
          </p:nvSpPr>
          <p:spPr>
            <a:xfrm>
              <a:off x="4496375" y="2094625"/>
              <a:ext cx="28750" cy="6125"/>
            </a:xfrm>
            <a:custGeom>
              <a:avLst/>
              <a:gdLst/>
              <a:ahLst/>
              <a:cxnLst/>
              <a:rect l="l" t="t" r="r" b="b"/>
              <a:pathLst>
                <a:path w="1150" h="245" extrusionOk="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g140453b1d85_4_0"/>
            <p:cNvSpPr/>
            <p:nvPr/>
          </p:nvSpPr>
          <p:spPr>
            <a:xfrm>
              <a:off x="4498775" y="2103650"/>
              <a:ext cx="24125" cy="3475"/>
            </a:xfrm>
            <a:custGeom>
              <a:avLst/>
              <a:gdLst/>
              <a:ahLst/>
              <a:cxnLst/>
              <a:rect l="l" t="t" r="r" b="b"/>
              <a:pathLst>
                <a:path w="965" h="139" extrusionOk="0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g140453b1d85_4_0"/>
            <p:cNvSpPr/>
            <p:nvPr/>
          </p:nvSpPr>
          <p:spPr>
            <a:xfrm>
              <a:off x="4510675" y="2110550"/>
              <a:ext cx="12225" cy="2175"/>
            </a:xfrm>
            <a:custGeom>
              <a:avLst/>
              <a:gdLst/>
              <a:ahLst/>
              <a:cxnLst/>
              <a:rect l="l" t="t" r="r" b="b"/>
              <a:pathLst>
                <a:path w="489" h="87" extrusionOk="0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g140453b1d85_4_0"/>
            <p:cNvSpPr/>
            <p:nvPr/>
          </p:nvSpPr>
          <p:spPr>
            <a:xfrm>
              <a:off x="4516325" y="2118375"/>
              <a:ext cx="7225" cy="1975"/>
            </a:xfrm>
            <a:custGeom>
              <a:avLst/>
              <a:gdLst/>
              <a:ahLst/>
              <a:cxnLst/>
              <a:rect l="l" t="t" r="r" b="b"/>
              <a:pathLst>
                <a:path w="289" h="79" extrusionOk="0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g140453b1d85_4_0"/>
            <p:cNvSpPr/>
            <p:nvPr/>
          </p:nvSpPr>
          <p:spPr>
            <a:xfrm>
              <a:off x="4529125" y="2138200"/>
              <a:ext cx="10450" cy="2700"/>
            </a:xfrm>
            <a:custGeom>
              <a:avLst/>
              <a:gdLst/>
              <a:ahLst/>
              <a:cxnLst/>
              <a:rect l="l" t="t" r="r" b="b"/>
              <a:pathLst>
                <a:path w="418" h="108" extrusionOk="0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g140453b1d85_4_0"/>
            <p:cNvSpPr/>
            <p:nvPr/>
          </p:nvSpPr>
          <p:spPr>
            <a:xfrm>
              <a:off x="4534775" y="2146825"/>
              <a:ext cx="2125" cy="1800"/>
            </a:xfrm>
            <a:custGeom>
              <a:avLst/>
              <a:gdLst/>
              <a:ahLst/>
              <a:cxnLst/>
              <a:rect l="l" t="t" r="r" b="b"/>
              <a:pathLst>
                <a:path w="85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g140453b1d85_4_0"/>
            <p:cNvSpPr/>
            <p:nvPr/>
          </p:nvSpPr>
          <p:spPr>
            <a:xfrm>
              <a:off x="4539250" y="2159250"/>
              <a:ext cx="4350" cy="3375"/>
            </a:xfrm>
            <a:custGeom>
              <a:avLst/>
              <a:gdLst/>
              <a:ahLst/>
              <a:cxnLst/>
              <a:rect l="l" t="t" r="r" b="b"/>
              <a:pathLst>
                <a:path w="174" h="135" extrusionOk="0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g140453b1d85_4_0"/>
            <p:cNvSpPr/>
            <p:nvPr/>
          </p:nvSpPr>
          <p:spPr>
            <a:xfrm>
              <a:off x="4577350" y="2177250"/>
              <a:ext cx="9475" cy="5650"/>
            </a:xfrm>
            <a:custGeom>
              <a:avLst/>
              <a:gdLst/>
              <a:ahLst/>
              <a:cxnLst/>
              <a:rect l="l" t="t" r="r" b="b"/>
              <a:pathLst>
                <a:path w="379" h="226" extrusionOk="0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g140453b1d85_4_0"/>
            <p:cNvSpPr/>
            <p:nvPr/>
          </p:nvSpPr>
          <p:spPr>
            <a:xfrm>
              <a:off x="4577950" y="2153000"/>
              <a:ext cx="7800" cy="5250"/>
            </a:xfrm>
            <a:custGeom>
              <a:avLst/>
              <a:gdLst/>
              <a:ahLst/>
              <a:cxnLst/>
              <a:rect l="l" t="t" r="r" b="b"/>
              <a:pathLst>
                <a:path w="312" h="210" extrusionOk="0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g140453b1d85_4_0"/>
            <p:cNvSpPr/>
            <p:nvPr/>
          </p:nvSpPr>
          <p:spPr>
            <a:xfrm>
              <a:off x="4578525" y="2114225"/>
              <a:ext cx="9675" cy="4650"/>
            </a:xfrm>
            <a:custGeom>
              <a:avLst/>
              <a:gdLst/>
              <a:ahLst/>
              <a:cxnLst/>
              <a:rect l="l" t="t" r="r" b="b"/>
              <a:pathLst>
                <a:path w="387" h="186" extrusionOk="0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g140453b1d85_4_0"/>
            <p:cNvSpPr/>
            <p:nvPr/>
          </p:nvSpPr>
          <p:spPr>
            <a:xfrm>
              <a:off x="4577950" y="2084475"/>
              <a:ext cx="3125" cy="2375"/>
            </a:xfrm>
            <a:custGeom>
              <a:avLst/>
              <a:gdLst/>
              <a:ahLst/>
              <a:cxnLst/>
              <a:rect l="l" t="t" r="r" b="b"/>
              <a:pathLst>
                <a:path w="125" h="95" extrusionOk="0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g140453b1d85_4_0"/>
            <p:cNvSpPr/>
            <p:nvPr/>
          </p:nvSpPr>
          <p:spPr>
            <a:xfrm>
              <a:off x="4521375" y="2057825"/>
              <a:ext cx="24150" cy="4450"/>
            </a:xfrm>
            <a:custGeom>
              <a:avLst/>
              <a:gdLst/>
              <a:ahLst/>
              <a:cxnLst/>
              <a:rect l="l" t="t" r="r" b="b"/>
              <a:pathLst>
                <a:path w="966" h="178" extrusionOk="0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g140453b1d85_4_0"/>
            <p:cNvSpPr/>
            <p:nvPr/>
          </p:nvSpPr>
          <p:spPr>
            <a:xfrm>
              <a:off x="4510425" y="2055400"/>
              <a:ext cx="5275" cy="4025"/>
            </a:xfrm>
            <a:custGeom>
              <a:avLst/>
              <a:gdLst/>
              <a:ahLst/>
              <a:cxnLst/>
              <a:rect l="l" t="t" r="r" b="b"/>
              <a:pathLst>
                <a:path w="211" h="161" extrusionOk="0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g140453b1d85_4_0"/>
            <p:cNvSpPr/>
            <p:nvPr/>
          </p:nvSpPr>
          <p:spPr>
            <a:xfrm>
              <a:off x="4458400" y="2051575"/>
              <a:ext cx="49325" cy="15950"/>
            </a:xfrm>
            <a:custGeom>
              <a:avLst/>
              <a:gdLst/>
              <a:ahLst/>
              <a:cxnLst/>
              <a:rect l="l" t="t" r="r" b="b"/>
              <a:pathLst>
                <a:path w="1973" h="638" extrusionOk="0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g140453b1d85_4_0"/>
            <p:cNvSpPr/>
            <p:nvPr/>
          </p:nvSpPr>
          <p:spPr>
            <a:xfrm>
              <a:off x="4458575" y="2044825"/>
              <a:ext cx="23075" cy="7875"/>
            </a:xfrm>
            <a:custGeom>
              <a:avLst/>
              <a:gdLst/>
              <a:ahLst/>
              <a:cxnLst/>
              <a:rect l="l" t="t" r="r" b="b"/>
              <a:pathLst>
                <a:path w="923" h="315" extrusionOk="0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g140453b1d85_4_0"/>
            <p:cNvSpPr/>
            <p:nvPr/>
          </p:nvSpPr>
          <p:spPr>
            <a:xfrm>
              <a:off x="4425550" y="2050975"/>
              <a:ext cx="18175" cy="6125"/>
            </a:xfrm>
            <a:custGeom>
              <a:avLst/>
              <a:gdLst/>
              <a:ahLst/>
              <a:cxnLst/>
              <a:rect l="l" t="t" r="r" b="b"/>
              <a:pathLst>
                <a:path w="727" h="245" extrusionOk="0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g140453b1d85_4_0"/>
            <p:cNvSpPr/>
            <p:nvPr/>
          </p:nvSpPr>
          <p:spPr>
            <a:xfrm>
              <a:off x="4423150" y="2038775"/>
              <a:ext cx="18625" cy="3600"/>
            </a:xfrm>
            <a:custGeom>
              <a:avLst/>
              <a:gdLst/>
              <a:ahLst/>
              <a:cxnLst/>
              <a:rect l="l" t="t" r="r" b="b"/>
              <a:pathLst>
                <a:path w="745" h="144" extrusionOk="0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g140453b1d85_4_0"/>
            <p:cNvSpPr/>
            <p:nvPr/>
          </p:nvSpPr>
          <p:spPr>
            <a:xfrm>
              <a:off x="4405000" y="2034875"/>
              <a:ext cx="15425" cy="4275"/>
            </a:xfrm>
            <a:custGeom>
              <a:avLst/>
              <a:gdLst/>
              <a:ahLst/>
              <a:cxnLst/>
              <a:rect l="l" t="t" r="r" b="b"/>
              <a:pathLst>
                <a:path w="617" h="171" extrusionOk="0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g140453b1d85_4_0"/>
            <p:cNvSpPr/>
            <p:nvPr/>
          </p:nvSpPr>
          <p:spPr>
            <a:xfrm>
              <a:off x="4380600" y="2030150"/>
              <a:ext cx="21150" cy="5400"/>
            </a:xfrm>
            <a:custGeom>
              <a:avLst/>
              <a:gdLst/>
              <a:ahLst/>
              <a:cxnLst/>
              <a:rect l="l" t="t" r="r" b="b"/>
              <a:pathLst>
                <a:path w="846" h="216" extrusionOk="0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g140453b1d85_4_0"/>
            <p:cNvSpPr/>
            <p:nvPr/>
          </p:nvSpPr>
          <p:spPr>
            <a:xfrm>
              <a:off x="4372250" y="2011675"/>
              <a:ext cx="12075" cy="6700"/>
            </a:xfrm>
            <a:custGeom>
              <a:avLst/>
              <a:gdLst/>
              <a:ahLst/>
              <a:cxnLst/>
              <a:rect l="l" t="t" r="r" b="b"/>
              <a:pathLst>
                <a:path w="483" h="268" extrusionOk="0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g140453b1d85_4_0"/>
            <p:cNvSpPr/>
            <p:nvPr/>
          </p:nvSpPr>
          <p:spPr>
            <a:xfrm>
              <a:off x="4371975" y="2008700"/>
              <a:ext cx="9250" cy="1225"/>
            </a:xfrm>
            <a:custGeom>
              <a:avLst/>
              <a:gdLst/>
              <a:ahLst/>
              <a:cxnLst/>
              <a:rect l="l" t="t" r="r" b="b"/>
              <a:pathLst>
                <a:path w="370" h="49" extrusionOk="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g140453b1d85_4_0"/>
            <p:cNvSpPr/>
            <p:nvPr/>
          </p:nvSpPr>
          <p:spPr>
            <a:xfrm>
              <a:off x="4374050" y="1998300"/>
              <a:ext cx="12825" cy="6275"/>
            </a:xfrm>
            <a:custGeom>
              <a:avLst/>
              <a:gdLst/>
              <a:ahLst/>
              <a:cxnLst/>
              <a:rect l="l" t="t" r="r" b="b"/>
              <a:pathLst>
                <a:path w="513" h="251" extrusionOk="0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g140453b1d85_4_0"/>
            <p:cNvSpPr/>
            <p:nvPr/>
          </p:nvSpPr>
          <p:spPr>
            <a:xfrm>
              <a:off x="4366900" y="1981625"/>
              <a:ext cx="16975" cy="4100"/>
            </a:xfrm>
            <a:custGeom>
              <a:avLst/>
              <a:gdLst/>
              <a:ahLst/>
              <a:cxnLst/>
              <a:rect l="l" t="t" r="r" b="b"/>
              <a:pathLst>
                <a:path w="679" h="164" extrusionOk="0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g140453b1d85_4_0"/>
            <p:cNvSpPr/>
            <p:nvPr/>
          </p:nvSpPr>
          <p:spPr>
            <a:xfrm>
              <a:off x="4373750" y="1965675"/>
              <a:ext cx="25425" cy="5600"/>
            </a:xfrm>
            <a:custGeom>
              <a:avLst/>
              <a:gdLst/>
              <a:ahLst/>
              <a:cxnLst/>
              <a:rect l="l" t="t" r="r" b="b"/>
              <a:pathLst>
                <a:path w="1017" h="224" extrusionOk="0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g140453b1d85_4_0"/>
            <p:cNvSpPr/>
            <p:nvPr/>
          </p:nvSpPr>
          <p:spPr>
            <a:xfrm>
              <a:off x="4392800" y="1960275"/>
              <a:ext cx="7625" cy="3025"/>
            </a:xfrm>
            <a:custGeom>
              <a:avLst/>
              <a:gdLst/>
              <a:ahLst/>
              <a:cxnLst/>
              <a:rect l="l" t="t" r="r" b="b"/>
              <a:pathLst>
                <a:path w="305" h="121" extrusionOk="0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g140453b1d85_4_0"/>
            <p:cNvSpPr/>
            <p:nvPr/>
          </p:nvSpPr>
          <p:spPr>
            <a:xfrm>
              <a:off x="4384475" y="1953775"/>
              <a:ext cx="23825" cy="5925"/>
            </a:xfrm>
            <a:custGeom>
              <a:avLst/>
              <a:gdLst/>
              <a:ahLst/>
              <a:cxnLst/>
              <a:rect l="l" t="t" r="r" b="b"/>
              <a:pathLst>
                <a:path w="953" h="237" extrusionOk="0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g140453b1d85_4_0"/>
            <p:cNvSpPr/>
            <p:nvPr/>
          </p:nvSpPr>
          <p:spPr>
            <a:xfrm>
              <a:off x="4315400" y="1948000"/>
              <a:ext cx="102725" cy="9475"/>
            </a:xfrm>
            <a:custGeom>
              <a:avLst/>
              <a:gdLst/>
              <a:ahLst/>
              <a:cxnLst/>
              <a:rect l="l" t="t" r="r" b="b"/>
              <a:pathLst>
                <a:path w="4109" h="379" extrusionOk="0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g140453b1d85_4_0"/>
            <p:cNvSpPr/>
            <p:nvPr/>
          </p:nvSpPr>
          <p:spPr>
            <a:xfrm>
              <a:off x="4398150" y="1943675"/>
              <a:ext cx="25925" cy="3175"/>
            </a:xfrm>
            <a:custGeom>
              <a:avLst/>
              <a:gdLst/>
              <a:ahLst/>
              <a:cxnLst/>
              <a:rect l="l" t="t" r="r" b="b"/>
              <a:pathLst>
                <a:path w="1037" h="127" extrusionOk="0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g140453b1d85_4_0"/>
            <p:cNvSpPr/>
            <p:nvPr/>
          </p:nvSpPr>
          <p:spPr>
            <a:xfrm>
              <a:off x="4389825" y="1937600"/>
              <a:ext cx="30675" cy="3650"/>
            </a:xfrm>
            <a:custGeom>
              <a:avLst/>
              <a:gdLst/>
              <a:ahLst/>
              <a:cxnLst/>
              <a:rect l="l" t="t" r="r" b="b"/>
              <a:pathLst>
                <a:path w="1227" h="146" extrusionOk="0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g140453b1d85_4_0"/>
            <p:cNvSpPr/>
            <p:nvPr/>
          </p:nvSpPr>
          <p:spPr>
            <a:xfrm>
              <a:off x="4270750" y="1935775"/>
              <a:ext cx="137850" cy="12525"/>
            </a:xfrm>
            <a:custGeom>
              <a:avLst/>
              <a:gdLst/>
              <a:ahLst/>
              <a:cxnLst/>
              <a:rect l="l" t="t" r="r" b="b"/>
              <a:pathLst>
                <a:path w="5514" h="501" extrusionOk="0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g140453b1d85_4_0"/>
            <p:cNvSpPr/>
            <p:nvPr/>
          </p:nvSpPr>
          <p:spPr>
            <a:xfrm>
              <a:off x="4777425" y="2607000"/>
              <a:ext cx="3250" cy="1600"/>
            </a:xfrm>
            <a:custGeom>
              <a:avLst/>
              <a:gdLst/>
              <a:ahLst/>
              <a:cxnLst/>
              <a:rect l="l" t="t" r="r" b="b"/>
              <a:pathLst>
                <a:path w="130" h="64" extrusionOk="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g140453b1d85_4_0"/>
            <p:cNvSpPr/>
            <p:nvPr/>
          </p:nvSpPr>
          <p:spPr>
            <a:xfrm>
              <a:off x="4767550" y="2578725"/>
              <a:ext cx="4175" cy="1250"/>
            </a:xfrm>
            <a:custGeom>
              <a:avLst/>
              <a:gdLst/>
              <a:ahLst/>
              <a:cxnLst/>
              <a:rect l="l" t="t" r="r" b="b"/>
              <a:pathLst>
                <a:path w="167" h="50" extrusionOk="0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g140453b1d85_4_0"/>
            <p:cNvSpPr/>
            <p:nvPr/>
          </p:nvSpPr>
          <p:spPr>
            <a:xfrm>
              <a:off x="4644325" y="2658800"/>
              <a:ext cx="13400" cy="5625"/>
            </a:xfrm>
            <a:custGeom>
              <a:avLst/>
              <a:gdLst/>
              <a:ahLst/>
              <a:cxnLst/>
              <a:rect l="l" t="t" r="r" b="b"/>
              <a:pathLst>
                <a:path w="536" h="225" extrusionOk="0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g140453b1d85_4_0"/>
            <p:cNvSpPr/>
            <p:nvPr/>
          </p:nvSpPr>
          <p:spPr>
            <a:xfrm>
              <a:off x="4566325" y="2744950"/>
              <a:ext cx="10150" cy="3500"/>
            </a:xfrm>
            <a:custGeom>
              <a:avLst/>
              <a:gdLst/>
              <a:ahLst/>
              <a:cxnLst/>
              <a:rect l="l" t="t" r="r" b="b"/>
              <a:pathLst>
                <a:path w="406" h="140" extrusionOk="0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g140453b1d85_4_0"/>
            <p:cNvSpPr/>
            <p:nvPr/>
          </p:nvSpPr>
          <p:spPr>
            <a:xfrm>
              <a:off x="4662175" y="2894500"/>
              <a:ext cx="12425" cy="2800"/>
            </a:xfrm>
            <a:custGeom>
              <a:avLst/>
              <a:gdLst/>
              <a:ahLst/>
              <a:cxnLst/>
              <a:rect l="l" t="t" r="r" b="b"/>
              <a:pathLst>
                <a:path w="497" h="112" extrusionOk="0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g140453b1d85_4_0"/>
            <p:cNvSpPr/>
            <p:nvPr/>
          </p:nvSpPr>
          <p:spPr>
            <a:xfrm>
              <a:off x="4683025" y="2955225"/>
              <a:ext cx="9725" cy="3675"/>
            </a:xfrm>
            <a:custGeom>
              <a:avLst/>
              <a:gdLst/>
              <a:ahLst/>
              <a:cxnLst/>
              <a:rect l="l" t="t" r="r" b="b"/>
              <a:pathLst>
                <a:path w="389" h="147" extrusionOk="0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g140453b1d85_4_0"/>
            <p:cNvSpPr/>
            <p:nvPr/>
          </p:nvSpPr>
          <p:spPr>
            <a:xfrm>
              <a:off x="4663975" y="3007650"/>
              <a:ext cx="13900" cy="8600"/>
            </a:xfrm>
            <a:custGeom>
              <a:avLst/>
              <a:gdLst/>
              <a:ahLst/>
              <a:cxnLst/>
              <a:rect l="l" t="t" r="r" b="b"/>
              <a:pathLst>
                <a:path w="556" h="344" extrusionOk="0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g140453b1d85_4_0"/>
            <p:cNvSpPr/>
            <p:nvPr/>
          </p:nvSpPr>
          <p:spPr>
            <a:xfrm>
              <a:off x="4659800" y="3096100"/>
              <a:ext cx="6650" cy="4775"/>
            </a:xfrm>
            <a:custGeom>
              <a:avLst/>
              <a:gdLst/>
              <a:ahLst/>
              <a:cxnLst/>
              <a:rect l="l" t="t" r="r" b="b"/>
              <a:pathLst>
                <a:path w="266" h="191" extrusionOk="0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g140453b1d85_4_0"/>
            <p:cNvSpPr/>
            <p:nvPr/>
          </p:nvSpPr>
          <p:spPr>
            <a:xfrm>
              <a:off x="4446975" y="3278800"/>
              <a:ext cx="19575" cy="8075"/>
            </a:xfrm>
            <a:custGeom>
              <a:avLst/>
              <a:gdLst/>
              <a:ahLst/>
              <a:cxnLst/>
              <a:rect l="l" t="t" r="r" b="b"/>
              <a:pathLst>
                <a:path w="783" h="323" extrusionOk="0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g140453b1d85_4_0"/>
            <p:cNvSpPr/>
            <p:nvPr/>
          </p:nvSpPr>
          <p:spPr>
            <a:xfrm>
              <a:off x="4351725" y="3275125"/>
              <a:ext cx="13125" cy="12025"/>
            </a:xfrm>
            <a:custGeom>
              <a:avLst/>
              <a:gdLst/>
              <a:ahLst/>
              <a:cxnLst/>
              <a:rect l="l" t="t" r="r" b="b"/>
              <a:pathLst>
                <a:path w="525" h="481" extrusionOk="0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g140453b1d85_4_0"/>
            <p:cNvSpPr/>
            <p:nvPr/>
          </p:nvSpPr>
          <p:spPr>
            <a:xfrm>
              <a:off x="4201100" y="3199000"/>
              <a:ext cx="10650" cy="5475"/>
            </a:xfrm>
            <a:custGeom>
              <a:avLst/>
              <a:gdLst/>
              <a:ahLst/>
              <a:cxnLst/>
              <a:rect l="l" t="t" r="r" b="b"/>
              <a:pathLst>
                <a:path w="426" h="219" extrusionOk="0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g140453b1d85_4_0"/>
            <p:cNvSpPr/>
            <p:nvPr/>
          </p:nvSpPr>
          <p:spPr>
            <a:xfrm>
              <a:off x="4215550" y="292102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g140453b1d85_4_0"/>
            <p:cNvSpPr/>
            <p:nvPr/>
          </p:nvSpPr>
          <p:spPr>
            <a:xfrm>
              <a:off x="4128775" y="2815950"/>
              <a:ext cx="2400" cy="925"/>
            </a:xfrm>
            <a:custGeom>
              <a:avLst/>
              <a:gdLst/>
              <a:ahLst/>
              <a:cxnLst/>
              <a:rect l="l" t="t" r="r" b="b"/>
              <a:pathLst>
                <a:path w="96" h="37" extrusionOk="0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g140453b1d85_4_0"/>
            <p:cNvSpPr/>
            <p:nvPr/>
          </p:nvSpPr>
          <p:spPr>
            <a:xfrm>
              <a:off x="4110625" y="2785550"/>
              <a:ext cx="9125" cy="4225"/>
            </a:xfrm>
            <a:custGeom>
              <a:avLst/>
              <a:gdLst/>
              <a:ahLst/>
              <a:cxnLst/>
              <a:rect l="l" t="t" r="r" b="b"/>
              <a:pathLst>
                <a:path w="365" h="169" extrusionOk="0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g140453b1d85_4_0"/>
            <p:cNvSpPr/>
            <p:nvPr/>
          </p:nvSpPr>
          <p:spPr>
            <a:xfrm>
              <a:off x="4038875" y="2754150"/>
              <a:ext cx="11050" cy="6400"/>
            </a:xfrm>
            <a:custGeom>
              <a:avLst/>
              <a:gdLst/>
              <a:ahLst/>
              <a:cxnLst/>
              <a:rect l="l" t="t" r="r" b="b"/>
              <a:pathLst>
                <a:path w="442" h="256" extrusionOk="0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g140453b1d85_4_0"/>
            <p:cNvSpPr/>
            <p:nvPr/>
          </p:nvSpPr>
          <p:spPr>
            <a:xfrm>
              <a:off x="3988275" y="266772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g140453b1d85_4_0"/>
            <p:cNvSpPr/>
            <p:nvPr/>
          </p:nvSpPr>
          <p:spPr>
            <a:xfrm>
              <a:off x="3967750" y="2594475"/>
              <a:ext cx="6575" cy="4025"/>
            </a:xfrm>
            <a:custGeom>
              <a:avLst/>
              <a:gdLst/>
              <a:ahLst/>
              <a:cxnLst/>
              <a:rect l="l" t="t" r="r" b="b"/>
              <a:pathLst>
                <a:path w="263" h="161" extrusionOk="0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g140453b1d85_4_0"/>
            <p:cNvSpPr/>
            <p:nvPr/>
          </p:nvSpPr>
          <p:spPr>
            <a:xfrm>
              <a:off x="3952375" y="2444000"/>
              <a:ext cx="6175" cy="5675"/>
            </a:xfrm>
            <a:custGeom>
              <a:avLst/>
              <a:gdLst/>
              <a:ahLst/>
              <a:cxnLst/>
              <a:rect l="l" t="t" r="r" b="b"/>
              <a:pathLst>
                <a:path w="247" h="227" extrusionOk="0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g140453b1d85_4_0"/>
            <p:cNvSpPr/>
            <p:nvPr/>
          </p:nvSpPr>
          <p:spPr>
            <a:xfrm>
              <a:off x="3796300" y="235577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g140453b1d85_4_0"/>
            <p:cNvSpPr/>
            <p:nvPr/>
          </p:nvSpPr>
          <p:spPr>
            <a:xfrm>
              <a:off x="3759675" y="2339275"/>
              <a:ext cx="6275" cy="4700"/>
            </a:xfrm>
            <a:custGeom>
              <a:avLst/>
              <a:gdLst/>
              <a:ahLst/>
              <a:cxnLst/>
              <a:rect l="l" t="t" r="r" b="b"/>
              <a:pathLst>
                <a:path w="251" h="188" extrusionOk="0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g140453b1d85_4_0"/>
            <p:cNvSpPr/>
            <p:nvPr/>
          </p:nvSpPr>
          <p:spPr>
            <a:xfrm>
              <a:off x="3643300" y="2285075"/>
              <a:ext cx="10200" cy="4350"/>
            </a:xfrm>
            <a:custGeom>
              <a:avLst/>
              <a:gdLst/>
              <a:ahLst/>
              <a:cxnLst/>
              <a:rect l="l" t="t" r="r" b="b"/>
              <a:pathLst>
                <a:path w="408" h="174" extrusionOk="0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g140453b1d85_4_0"/>
            <p:cNvSpPr/>
            <p:nvPr/>
          </p:nvSpPr>
          <p:spPr>
            <a:xfrm>
              <a:off x="3658475" y="2255625"/>
              <a:ext cx="2500" cy="1950"/>
            </a:xfrm>
            <a:custGeom>
              <a:avLst/>
              <a:gdLst/>
              <a:ahLst/>
              <a:cxnLst/>
              <a:rect l="l" t="t" r="r" b="b"/>
              <a:pathLst>
                <a:path w="100" h="78" extrusionOk="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g140453b1d85_4_0"/>
            <p:cNvSpPr/>
            <p:nvPr/>
          </p:nvSpPr>
          <p:spPr>
            <a:xfrm>
              <a:off x="3618000" y="2147675"/>
              <a:ext cx="14450" cy="6425"/>
            </a:xfrm>
            <a:custGeom>
              <a:avLst/>
              <a:gdLst/>
              <a:ahLst/>
              <a:cxnLst/>
              <a:rect l="l" t="t" r="r" b="b"/>
              <a:pathLst>
                <a:path w="578" h="257" extrusionOk="0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g140453b1d85_4_0"/>
            <p:cNvSpPr/>
            <p:nvPr/>
          </p:nvSpPr>
          <p:spPr>
            <a:xfrm>
              <a:off x="3706775" y="2109925"/>
              <a:ext cx="3525" cy="1325"/>
            </a:xfrm>
            <a:custGeom>
              <a:avLst/>
              <a:gdLst/>
              <a:ahLst/>
              <a:cxnLst/>
              <a:rect l="l" t="t" r="r" b="b"/>
              <a:pathLst>
                <a:path w="141" h="53" extrusionOk="0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g140453b1d85_4_0"/>
            <p:cNvSpPr/>
            <p:nvPr/>
          </p:nvSpPr>
          <p:spPr>
            <a:xfrm>
              <a:off x="3742725" y="2062350"/>
              <a:ext cx="6275" cy="5900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g140453b1d85_4_0"/>
            <p:cNvSpPr/>
            <p:nvPr/>
          </p:nvSpPr>
          <p:spPr>
            <a:xfrm>
              <a:off x="3806725" y="1994950"/>
              <a:ext cx="11600" cy="3675"/>
            </a:xfrm>
            <a:custGeom>
              <a:avLst/>
              <a:gdLst/>
              <a:ahLst/>
              <a:cxnLst/>
              <a:rect l="l" t="t" r="r" b="b"/>
              <a:pathLst>
                <a:path w="464" h="147" extrusionOk="0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g140453b1d85_4_0"/>
            <p:cNvSpPr/>
            <p:nvPr/>
          </p:nvSpPr>
          <p:spPr>
            <a:xfrm>
              <a:off x="3872500" y="1977100"/>
              <a:ext cx="23050" cy="6900"/>
            </a:xfrm>
            <a:custGeom>
              <a:avLst/>
              <a:gdLst/>
              <a:ahLst/>
              <a:cxnLst/>
              <a:rect l="l" t="t" r="r" b="b"/>
              <a:pathLst>
                <a:path w="922" h="276" extrusionOk="0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g140453b1d85_4_0"/>
            <p:cNvSpPr/>
            <p:nvPr/>
          </p:nvSpPr>
          <p:spPr>
            <a:xfrm>
              <a:off x="3895125" y="1998600"/>
              <a:ext cx="11425" cy="4850"/>
            </a:xfrm>
            <a:custGeom>
              <a:avLst/>
              <a:gdLst/>
              <a:ahLst/>
              <a:cxnLst/>
              <a:rect l="l" t="t" r="r" b="b"/>
              <a:pathLst>
                <a:path w="457" h="194" extrusionOk="0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g140453b1d85_4_0"/>
            <p:cNvSpPr/>
            <p:nvPr/>
          </p:nvSpPr>
          <p:spPr>
            <a:xfrm>
              <a:off x="4179375" y="2613250"/>
              <a:ext cx="26525" cy="5675"/>
            </a:xfrm>
            <a:custGeom>
              <a:avLst/>
              <a:gdLst/>
              <a:ahLst/>
              <a:cxnLst/>
              <a:rect l="l" t="t" r="r" b="b"/>
              <a:pathLst>
                <a:path w="1061" h="227" extrusionOk="0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g140453b1d85_4_0"/>
            <p:cNvSpPr/>
            <p:nvPr/>
          </p:nvSpPr>
          <p:spPr>
            <a:xfrm>
              <a:off x="4165975" y="2578550"/>
              <a:ext cx="12025" cy="8125"/>
            </a:xfrm>
            <a:custGeom>
              <a:avLst/>
              <a:gdLst/>
              <a:ahLst/>
              <a:cxnLst/>
              <a:rect l="l" t="t" r="r" b="b"/>
              <a:pathLst>
                <a:path w="481" h="325" extrusionOk="0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g140453b1d85_4_0"/>
            <p:cNvSpPr/>
            <p:nvPr/>
          </p:nvSpPr>
          <p:spPr>
            <a:xfrm>
              <a:off x="4470475" y="2623700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g140453b1d85_4_0"/>
            <p:cNvSpPr/>
            <p:nvPr/>
          </p:nvSpPr>
          <p:spPr>
            <a:xfrm>
              <a:off x="4424650" y="24965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g140453b1d85_4_0"/>
            <p:cNvSpPr/>
            <p:nvPr/>
          </p:nvSpPr>
          <p:spPr>
            <a:xfrm>
              <a:off x="4320775" y="2316975"/>
              <a:ext cx="15800" cy="7550"/>
            </a:xfrm>
            <a:custGeom>
              <a:avLst/>
              <a:gdLst/>
              <a:ahLst/>
              <a:cxnLst/>
              <a:rect l="l" t="t" r="r" b="b"/>
              <a:pathLst>
                <a:path w="632" h="302" extrusionOk="0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g140453b1d85_4_0"/>
            <p:cNvSpPr/>
            <p:nvPr/>
          </p:nvSpPr>
          <p:spPr>
            <a:xfrm>
              <a:off x="4063900" y="2105150"/>
              <a:ext cx="4750" cy="675"/>
            </a:xfrm>
            <a:custGeom>
              <a:avLst/>
              <a:gdLst/>
              <a:ahLst/>
              <a:cxnLst/>
              <a:rect l="l" t="t" r="r" b="b"/>
              <a:pathLst>
                <a:path w="190" h="27" extrusionOk="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g140453b1d85_4_0"/>
            <p:cNvSpPr/>
            <p:nvPr/>
          </p:nvSpPr>
          <p:spPr>
            <a:xfrm>
              <a:off x="4109850" y="2027425"/>
              <a:ext cx="14725" cy="6975"/>
            </a:xfrm>
            <a:custGeom>
              <a:avLst/>
              <a:gdLst/>
              <a:ahLst/>
              <a:cxnLst/>
              <a:rect l="l" t="t" r="r" b="b"/>
              <a:pathLst>
                <a:path w="589" h="279" extrusionOk="0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g140453b1d85_4_0"/>
            <p:cNvSpPr/>
            <p:nvPr/>
          </p:nvSpPr>
          <p:spPr>
            <a:xfrm>
              <a:off x="3919575" y="2238550"/>
              <a:ext cx="8500" cy="842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g140453b1d85_4_0"/>
            <p:cNvSpPr/>
            <p:nvPr/>
          </p:nvSpPr>
          <p:spPr>
            <a:xfrm>
              <a:off x="3997500" y="2290600"/>
              <a:ext cx="7175" cy="2100"/>
            </a:xfrm>
            <a:custGeom>
              <a:avLst/>
              <a:gdLst/>
              <a:ahLst/>
              <a:cxnLst/>
              <a:rect l="l" t="t" r="r" b="b"/>
              <a:pathLst>
                <a:path w="287" h="84" extrusionOk="0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g140453b1d85_4_0"/>
            <p:cNvSpPr/>
            <p:nvPr/>
          </p:nvSpPr>
          <p:spPr>
            <a:xfrm>
              <a:off x="4402925" y="2865725"/>
              <a:ext cx="4475" cy="3525"/>
            </a:xfrm>
            <a:custGeom>
              <a:avLst/>
              <a:gdLst/>
              <a:ahLst/>
              <a:cxnLst/>
              <a:rect l="l" t="t" r="r" b="b"/>
              <a:pathLst>
                <a:path w="179" h="141" extrusionOk="0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g140453b1d85_4_0"/>
            <p:cNvSpPr/>
            <p:nvPr/>
          </p:nvSpPr>
          <p:spPr>
            <a:xfrm>
              <a:off x="4486850" y="286595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g140453b1d85_4_0"/>
            <p:cNvSpPr/>
            <p:nvPr/>
          </p:nvSpPr>
          <p:spPr>
            <a:xfrm>
              <a:off x="4271350" y="3001975"/>
              <a:ext cx="10650" cy="7500"/>
            </a:xfrm>
            <a:custGeom>
              <a:avLst/>
              <a:gdLst/>
              <a:ahLst/>
              <a:cxnLst/>
              <a:rect l="l" t="t" r="r" b="b"/>
              <a:pathLst>
                <a:path w="426" h="300" extrusionOk="0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g140453b1d85_4_0"/>
            <p:cNvSpPr/>
            <p:nvPr/>
          </p:nvSpPr>
          <p:spPr>
            <a:xfrm>
              <a:off x="4280275" y="2823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g140453b1d85_4_0"/>
            <p:cNvSpPr/>
            <p:nvPr/>
          </p:nvSpPr>
          <p:spPr>
            <a:xfrm>
              <a:off x="4078175" y="2634975"/>
              <a:ext cx="11325" cy="7500"/>
            </a:xfrm>
            <a:custGeom>
              <a:avLst/>
              <a:gdLst/>
              <a:ahLst/>
              <a:cxnLst/>
              <a:rect l="l" t="t" r="r" b="b"/>
              <a:pathLst>
                <a:path w="453" h="300" extrusionOk="0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g140453b1d85_4_0"/>
            <p:cNvSpPr/>
            <p:nvPr/>
          </p:nvSpPr>
          <p:spPr>
            <a:xfrm>
              <a:off x="4098125" y="23754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g140453b1d85_4_0"/>
            <p:cNvSpPr/>
            <p:nvPr/>
          </p:nvSpPr>
          <p:spPr>
            <a:xfrm>
              <a:off x="4110925" y="2323950"/>
              <a:ext cx="13075" cy="6750"/>
            </a:xfrm>
            <a:custGeom>
              <a:avLst/>
              <a:gdLst/>
              <a:ahLst/>
              <a:cxnLst/>
              <a:rect l="l" t="t" r="r" b="b"/>
              <a:pathLst>
                <a:path w="523" h="270" extrusionOk="0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g140453b1d85_4_0"/>
            <p:cNvSpPr/>
            <p:nvPr/>
          </p:nvSpPr>
          <p:spPr>
            <a:xfrm>
              <a:off x="4152300" y="2266725"/>
              <a:ext cx="5500" cy="3175"/>
            </a:xfrm>
            <a:custGeom>
              <a:avLst/>
              <a:gdLst/>
              <a:ahLst/>
              <a:cxnLst/>
              <a:rect l="l" t="t" r="r" b="b"/>
              <a:pathLst>
                <a:path w="220" h="127" extrusionOk="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g140453b1d85_4_0"/>
            <p:cNvSpPr/>
            <p:nvPr/>
          </p:nvSpPr>
          <p:spPr>
            <a:xfrm>
              <a:off x="4304100" y="2038475"/>
              <a:ext cx="22650" cy="4525"/>
            </a:xfrm>
            <a:custGeom>
              <a:avLst/>
              <a:gdLst/>
              <a:ahLst/>
              <a:cxnLst/>
              <a:rect l="l" t="t" r="r" b="b"/>
              <a:pathLst>
                <a:path w="906" h="181" extrusionOk="0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g140453b1d85_4_0"/>
            <p:cNvSpPr/>
            <p:nvPr/>
          </p:nvSpPr>
          <p:spPr>
            <a:xfrm>
              <a:off x="4102875" y="2108425"/>
              <a:ext cx="16100" cy="7475"/>
            </a:xfrm>
            <a:custGeom>
              <a:avLst/>
              <a:gdLst/>
              <a:ahLst/>
              <a:cxnLst/>
              <a:rect l="l" t="t" r="r" b="b"/>
              <a:pathLst>
                <a:path w="644" h="299" extrusionOk="0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g140453b1d85_4_0"/>
            <p:cNvSpPr/>
            <p:nvPr/>
          </p:nvSpPr>
          <p:spPr>
            <a:xfrm>
              <a:off x="4396675" y="2494475"/>
              <a:ext cx="8350" cy="5975"/>
            </a:xfrm>
            <a:custGeom>
              <a:avLst/>
              <a:gdLst/>
              <a:ahLst/>
              <a:cxnLst/>
              <a:rect l="l" t="t" r="r" b="b"/>
              <a:pathLst>
                <a:path w="334" h="239" extrusionOk="0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g140453b1d85_4_0"/>
            <p:cNvSpPr/>
            <p:nvPr/>
          </p:nvSpPr>
          <p:spPr>
            <a:xfrm>
              <a:off x="3745100" y="2567475"/>
              <a:ext cx="14025" cy="6825"/>
            </a:xfrm>
            <a:custGeom>
              <a:avLst/>
              <a:gdLst/>
              <a:ahLst/>
              <a:cxnLst/>
              <a:rect l="l" t="t" r="r" b="b"/>
              <a:pathLst>
                <a:path w="561" h="273" extrusionOk="0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g140453b1d85_4_0"/>
            <p:cNvSpPr/>
            <p:nvPr/>
          </p:nvSpPr>
          <p:spPr>
            <a:xfrm>
              <a:off x="3738850" y="2559650"/>
              <a:ext cx="21650" cy="8675"/>
            </a:xfrm>
            <a:custGeom>
              <a:avLst/>
              <a:gdLst/>
              <a:ahLst/>
              <a:cxnLst/>
              <a:rect l="l" t="t" r="r" b="b"/>
              <a:pathLst>
                <a:path w="866" h="347" extrusionOk="0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g140453b1d85_4_0"/>
            <p:cNvSpPr/>
            <p:nvPr/>
          </p:nvSpPr>
          <p:spPr>
            <a:xfrm>
              <a:off x="3743325" y="2540625"/>
              <a:ext cx="13400" cy="367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g140453b1d85_4_0"/>
            <p:cNvSpPr/>
            <p:nvPr/>
          </p:nvSpPr>
          <p:spPr>
            <a:xfrm>
              <a:off x="3721000" y="2542975"/>
              <a:ext cx="11525" cy="2725"/>
            </a:xfrm>
            <a:custGeom>
              <a:avLst/>
              <a:gdLst/>
              <a:ahLst/>
              <a:cxnLst/>
              <a:rect l="l" t="t" r="r" b="b"/>
              <a:pathLst>
                <a:path w="461" h="109" extrusionOk="0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g140453b1d85_4_0"/>
            <p:cNvSpPr/>
            <p:nvPr/>
          </p:nvSpPr>
          <p:spPr>
            <a:xfrm>
              <a:off x="3733200" y="2520100"/>
              <a:ext cx="10825" cy="4050"/>
            </a:xfrm>
            <a:custGeom>
              <a:avLst/>
              <a:gdLst/>
              <a:ahLst/>
              <a:cxnLst/>
              <a:rect l="l" t="t" r="r" b="b"/>
              <a:pathLst>
                <a:path w="433" h="162" extrusionOk="0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g140453b1d85_4_0"/>
            <p:cNvSpPr/>
            <p:nvPr/>
          </p:nvSpPr>
          <p:spPr>
            <a:xfrm>
              <a:off x="3731400" y="2499800"/>
              <a:ext cx="10950" cy="3650"/>
            </a:xfrm>
            <a:custGeom>
              <a:avLst/>
              <a:gdLst/>
              <a:ahLst/>
              <a:cxnLst/>
              <a:rect l="l" t="t" r="r" b="b"/>
              <a:pathLst>
                <a:path w="438" h="146" extrusionOk="0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g140453b1d85_4_0"/>
            <p:cNvSpPr/>
            <p:nvPr/>
          </p:nvSpPr>
          <p:spPr>
            <a:xfrm>
              <a:off x="3710275" y="2490025"/>
              <a:ext cx="22600" cy="5900"/>
            </a:xfrm>
            <a:custGeom>
              <a:avLst/>
              <a:gdLst/>
              <a:ahLst/>
              <a:cxnLst/>
              <a:rect l="l" t="t" r="r" b="b"/>
              <a:pathLst>
                <a:path w="904" h="236" extrusionOk="0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g140453b1d85_4_0"/>
            <p:cNvSpPr/>
            <p:nvPr/>
          </p:nvSpPr>
          <p:spPr>
            <a:xfrm>
              <a:off x="3699350" y="2477450"/>
              <a:ext cx="9025" cy="3800"/>
            </a:xfrm>
            <a:custGeom>
              <a:avLst/>
              <a:gdLst/>
              <a:ahLst/>
              <a:cxnLst/>
              <a:rect l="l" t="t" r="r" b="b"/>
              <a:pathLst>
                <a:path w="361" h="152" extrusionOk="0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g140453b1d85_4_0"/>
            <p:cNvSpPr/>
            <p:nvPr/>
          </p:nvSpPr>
          <p:spPr>
            <a:xfrm>
              <a:off x="3682900" y="2475125"/>
              <a:ext cx="5975" cy="625"/>
            </a:xfrm>
            <a:custGeom>
              <a:avLst/>
              <a:gdLst/>
              <a:ahLst/>
              <a:cxnLst/>
              <a:rect l="l" t="t" r="r" b="b"/>
              <a:pathLst>
                <a:path w="239" h="2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g140453b1d85_4_0"/>
            <p:cNvSpPr/>
            <p:nvPr/>
          </p:nvSpPr>
          <p:spPr>
            <a:xfrm>
              <a:off x="3642100" y="2492075"/>
              <a:ext cx="7850" cy="4825"/>
            </a:xfrm>
            <a:custGeom>
              <a:avLst/>
              <a:gdLst/>
              <a:ahLst/>
              <a:cxnLst/>
              <a:rect l="l" t="t" r="r" b="b"/>
              <a:pathLst>
                <a:path w="314" h="193" extrusionOk="0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g140453b1d85_4_0"/>
            <p:cNvSpPr/>
            <p:nvPr/>
          </p:nvSpPr>
          <p:spPr>
            <a:xfrm>
              <a:off x="3640025" y="2509375"/>
              <a:ext cx="13125" cy="6350"/>
            </a:xfrm>
            <a:custGeom>
              <a:avLst/>
              <a:gdLst/>
              <a:ahLst/>
              <a:cxnLst/>
              <a:rect l="l" t="t" r="r" b="b"/>
              <a:pathLst>
                <a:path w="525" h="254" extrusionOk="0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g140453b1d85_4_0"/>
            <p:cNvSpPr/>
            <p:nvPr/>
          </p:nvSpPr>
          <p:spPr>
            <a:xfrm>
              <a:off x="3623950" y="2560575"/>
              <a:ext cx="22650" cy="7725"/>
            </a:xfrm>
            <a:custGeom>
              <a:avLst/>
              <a:gdLst/>
              <a:ahLst/>
              <a:cxnLst/>
              <a:rect l="l" t="t" r="r" b="b"/>
              <a:pathLst>
                <a:path w="906" h="309" extrusionOk="0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g140453b1d85_4_0"/>
            <p:cNvSpPr/>
            <p:nvPr/>
          </p:nvSpPr>
          <p:spPr>
            <a:xfrm>
              <a:off x="3625450" y="2552975"/>
              <a:ext cx="12900" cy="4475"/>
            </a:xfrm>
            <a:custGeom>
              <a:avLst/>
              <a:gdLst/>
              <a:ahLst/>
              <a:cxnLst/>
              <a:rect l="l" t="t" r="r" b="b"/>
              <a:pathLst>
                <a:path w="516" h="179" extrusionOk="0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g140453b1d85_4_0"/>
            <p:cNvSpPr/>
            <p:nvPr/>
          </p:nvSpPr>
          <p:spPr>
            <a:xfrm>
              <a:off x="3647475" y="2591825"/>
              <a:ext cx="16675" cy="4275"/>
            </a:xfrm>
            <a:custGeom>
              <a:avLst/>
              <a:gdLst/>
              <a:ahLst/>
              <a:cxnLst/>
              <a:rect l="l" t="t" r="r" b="b"/>
              <a:pathLst>
                <a:path w="667" h="171" extrusionOk="0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g140453b1d85_4_0"/>
            <p:cNvSpPr/>
            <p:nvPr/>
          </p:nvSpPr>
          <p:spPr>
            <a:xfrm>
              <a:off x="3656400" y="2597500"/>
              <a:ext cx="8950" cy="4475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g140453b1d85_4_0"/>
            <p:cNvSpPr/>
            <p:nvPr/>
          </p:nvSpPr>
          <p:spPr>
            <a:xfrm>
              <a:off x="3669800" y="2606825"/>
              <a:ext cx="9025" cy="3625"/>
            </a:xfrm>
            <a:custGeom>
              <a:avLst/>
              <a:gdLst/>
              <a:ahLst/>
              <a:cxnLst/>
              <a:rect l="l" t="t" r="r" b="b"/>
              <a:pathLst>
                <a:path w="361" h="145" extrusionOk="0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g140453b1d85_4_0"/>
            <p:cNvSpPr/>
            <p:nvPr/>
          </p:nvSpPr>
          <p:spPr>
            <a:xfrm>
              <a:off x="3668300" y="2612125"/>
              <a:ext cx="9100" cy="6700"/>
            </a:xfrm>
            <a:custGeom>
              <a:avLst/>
              <a:gdLst/>
              <a:ahLst/>
              <a:cxnLst/>
              <a:rect l="l" t="t" r="r" b="b"/>
              <a:pathLst>
                <a:path w="364" h="268" extrusionOk="0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g140453b1d85_4_0"/>
            <p:cNvSpPr/>
            <p:nvPr/>
          </p:nvSpPr>
          <p:spPr>
            <a:xfrm>
              <a:off x="3660225" y="1994275"/>
              <a:ext cx="17325" cy="31500"/>
            </a:xfrm>
            <a:custGeom>
              <a:avLst/>
              <a:gdLst/>
              <a:ahLst/>
              <a:cxnLst/>
              <a:rect l="l" t="t" r="r" b="b"/>
              <a:pathLst>
                <a:path w="693" h="1260" extrusionOk="0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g140453b1d85_4_0"/>
            <p:cNvSpPr/>
            <p:nvPr/>
          </p:nvSpPr>
          <p:spPr>
            <a:xfrm>
              <a:off x="3596125" y="2029650"/>
              <a:ext cx="70200" cy="46850"/>
            </a:xfrm>
            <a:custGeom>
              <a:avLst/>
              <a:gdLst/>
              <a:ahLst/>
              <a:cxnLst/>
              <a:rect l="l" t="t" r="r" b="b"/>
              <a:pathLst>
                <a:path w="2808" h="1874" extrusionOk="0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g140453b1d85_4_0"/>
            <p:cNvSpPr/>
            <p:nvPr/>
          </p:nvSpPr>
          <p:spPr>
            <a:xfrm>
              <a:off x="3552950" y="2090475"/>
              <a:ext cx="25750" cy="22625"/>
            </a:xfrm>
            <a:custGeom>
              <a:avLst/>
              <a:gdLst/>
              <a:ahLst/>
              <a:cxnLst/>
              <a:rect l="l" t="t" r="r" b="b"/>
              <a:pathLst>
                <a:path w="1030" h="905" extrusionOk="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g140453b1d85_4_0"/>
            <p:cNvSpPr/>
            <p:nvPr/>
          </p:nvSpPr>
          <p:spPr>
            <a:xfrm>
              <a:off x="3538525" y="2131575"/>
              <a:ext cx="10750" cy="139325"/>
            </a:xfrm>
            <a:custGeom>
              <a:avLst/>
              <a:gdLst/>
              <a:ahLst/>
              <a:cxnLst/>
              <a:rect l="l" t="t" r="r" b="b"/>
              <a:pathLst>
                <a:path w="430" h="5573" extrusionOk="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g140453b1d85_4_0"/>
            <p:cNvSpPr/>
            <p:nvPr/>
          </p:nvSpPr>
          <p:spPr>
            <a:xfrm>
              <a:off x="3543300" y="2286725"/>
              <a:ext cx="300" cy="5300"/>
            </a:xfrm>
            <a:custGeom>
              <a:avLst/>
              <a:gdLst/>
              <a:ahLst/>
              <a:cxnLst/>
              <a:rect l="l" t="t" r="r" b="b"/>
              <a:pathLst>
                <a:path w="12" h="212" extrusionOk="0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g140453b1d85_4_0"/>
            <p:cNvSpPr/>
            <p:nvPr/>
          </p:nvSpPr>
          <p:spPr>
            <a:xfrm>
              <a:off x="3541950" y="2304125"/>
              <a:ext cx="2700" cy="4800"/>
            </a:xfrm>
            <a:custGeom>
              <a:avLst/>
              <a:gdLst/>
              <a:ahLst/>
              <a:cxnLst/>
              <a:rect l="l" t="t" r="r" b="b"/>
              <a:pathLst>
                <a:path w="108" h="192" extrusionOk="0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g140453b1d85_4_0"/>
            <p:cNvSpPr/>
            <p:nvPr/>
          </p:nvSpPr>
          <p:spPr>
            <a:xfrm>
              <a:off x="3542100" y="2325875"/>
              <a:ext cx="40200" cy="61300"/>
            </a:xfrm>
            <a:custGeom>
              <a:avLst/>
              <a:gdLst/>
              <a:ahLst/>
              <a:cxnLst/>
              <a:rect l="l" t="t" r="r" b="b"/>
              <a:pathLst>
                <a:path w="1608" h="2452" extrusionOk="0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g140453b1d85_4_0"/>
            <p:cNvSpPr/>
            <p:nvPr/>
          </p:nvSpPr>
          <p:spPr>
            <a:xfrm>
              <a:off x="3644450" y="1995025"/>
              <a:ext cx="14950" cy="17800"/>
            </a:xfrm>
            <a:custGeom>
              <a:avLst/>
              <a:gdLst/>
              <a:ahLst/>
              <a:cxnLst/>
              <a:rect l="l" t="t" r="r" b="b"/>
              <a:pathLst>
                <a:path w="598" h="712" extrusionOk="0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g140453b1d85_4_0"/>
            <p:cNvSpPr/>
            <p:nvPr/>
          </p:nvSpPr>
          <p:spPr>
            <a:xfrm>
              <a:off x="3628175" y="2035500"/>
              <a:ext cx="15450" cy="11675"/>
            </a:xfrm>
            <a:custGeom>
              <a:avLst/>
              <a:gdLst/>
              <a:ahLst/>
              <a:cxnLst/>
              <a:rect l="l" t="t" r="r" b="b"/>
              <a:pathLst>
                <a:path w="618" h="467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g140453b1d85_4_0"/>
            <p:cNvSpPr/>
            <p:nvPr/>
          </p:nvSpPr>
          <p:spPr>
            <a:xfrm>
              <a:off x="3563900" y="2080700"/>
              <a:ext cx="9750" cy="6675"/>
            </a:xfrm>
            <a:custGeom>
              <a:avLst/>
              <a:gdLst/>
              <a:ahLst/>
              <a:cxnLst/>
              <a:rect l="l" t="t" r="r" b="b"/>
              <a:pathLst>
                <a:path w="390" h="267" extrusionOk="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g140453b1d85_4_0"/>
            <p:cNvSpPr/>
            <p:nvPr/>
          </p:nvSpPr>
          <p:spPr>
            <a:xfrm>
              <a:off x="3604100" y="2029125"/>
              <a:ext cx="12275" cy="10025"/>
            </a:xfrm>
            <a:custGeom>
              <a:avLst/>
              <a:gdLst/>
              <a:ahLst/>
              <a:cxnLst/>
              <a:rect l="l" t="t" r="r" b="b"/>
              <a:pathLst>
                <a:path w="491" h="401" extrusionOk="0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g140453b1d85_4_0"/>
            <p:cNvSpPr/>
            <p:nvPr/>
          </p:nvSpPr>
          <p:spPr>
            <a:xfrm>
              <a:off x="3510850" y="2126700"/>
              <a:ext cx="8650" cy="56750"/>
            </a:xfrm>
            <a:custGeom>
              <a:avLst/>
              <a:gdLst/>
              <a:ahLst/>
              <a:cxnLst/>
              <a:rect l="l" t="t" r="r" b="b"/>
              <a:pathLst>
                <a:path w="346" h="2270" extrusionOk="0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g140453b1d85_4_0"/>
            <p:cNvSpPr/>
            <p:nvPr/>
          </p:nvSpPr>
          <p:spPr>
            <a:xfrm>
              <a:off x="3509650" y="2260525"/>
              <a:ext cx="5375" cy="17000"/>
            </a:xfrm>
            <a:custGeom>
              <a:avLst/>
              <a:gdLst/>
              <a:ahLst/>
              <a:cxnLst/>
              <a:rect l="l" t="t" r="r" b="b"/>
              <a:pathLst>
                <a:path w="215" h="680" extrusionOk="0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g140453b1d85_4_0"/>
            <p:cNvSpPr/>
            <p:nvPr/>
          </p:nvSpPr>
          <p:spPr>
            <a:xfrm>
              <a:off x="3513525" y="23066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g140453b1d85_4_0"/>
            <p:cNvSpPr/>
            <p:nvPr/>
          </p:nvSpPr>
          <p:spPr>
            <a:xfrm>
              <a:off x="3523950" y="2346600"/>
              <a:ext cx="15400" cy="22950"/>
            </a:xfrm>
            <a:custGeom>
              <a:avLst/>
              <a:gdLst/>
              <a:ahLst/>
              <a:cxnLst/>
              <a:rect l="l" t="t" r="r" b="b"/>
              <a:pathLst>
                <a:path w="616" h="918" extrusionOk="0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g140453b1d85_4_0"/>
            <p:cNvSpPr/>
            <p:nvPr/>
          </p:nvSpPr>
          <p:spPr>
            <a:xfrm>
              <a:off x="3592100" y="2389400"/>
              <a:ext cx="31875" cy="15075"/>
            </a:xfrm>
            <a:custGeom>
              <a:avLst/>
              <a:gdLst/>
              <a:ahLst/>
              <a:cxnLst/>
              <a:rect l="l" t="t" r="r" b="b"/>
              <a:pathLst>
                <a:path w="1275" h="603" extrusionOk="0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g140453b1d85_4_0"/>
            <p:cNvSpPr/>
            <p:nvPr/>
          </p:nvSpPr>
          <p:spPr>
            <a:xfrm>
              <a:off x="3635550" y="2402850"/>
              <a:ext cx="89925" cy="6350"/>
            </a:xfrm>
            <a:custGeom>
              <a:avLst/>
              <a:gdLst/>
              <a:ahLst/>
              <a:cxnLst/>
              <a:rect l="l" t="t" r="r" b="b"/>
              <a:pathLst>
                <a:path w="3597" h="254" extrusionOk="0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g140453b1d85_4_0"/>
            <p:cNvSpPr/>
            <p:nvPr/>
          </p:nvSpPr>
          <p:spPr>
            <a:xfrm>
              <a:off x="3712950" y="2397750"/>
              <a:ext cx="41700" cy="4925"/>
            </a:xfrm>
            <a:custGeom>
              <a:avLst/>
              <a:gdLst/>
              <a:ahLst/>
              <a:cxnLst/>
              <a:rect l="l" t="t" r="r" b="b"/>
              <a:pathLst>
                <a:path w="1668" h="197" extrusionOk="0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g140453b1d85_4_0"/>
            <p:cNvSpPr/>
            <p:nvPr/>
          </p:nvSpPr>
          <p:spPr>
            <a:xfrm>
              <a:off x="3778750" y="2406625"/>
              <a:ext cx="61325" cy="53425"/>
            </a:xfrm>
            <a:custGeom>
              <a:avLst/>
              <a:gdLst/>
              <a:ahLst/>
              <a:cxnLst/>
              <a:rect l="l" t="t" r="r" b="b"/>
              <a:pathLst>
                <a:path w="2453" h="2137" extrusionOk="0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g140453b1d85_4_0"/>
            <p:cNvSpPr/>
            <p:nvPr/>
          </p:nvSpPr>
          <p:spPr>
            <a:xfrm>
              <a:off x="3832950" y="2419150"/>
              <a:ext cx="10700" cy="42175"/>
            </a:xfrm>
            <a:custGeom>
              <a:avLst/>
              <a:gdLst/>
              <a:ahLst/>
              <a:cxnLst/>
              <a:rect l="l" t="t" r="r" b="b"/>
              <a:pathLst>
                <a:path w="428" h="1687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g140453b1d85_4_0"/>
            <p:cNvSpPr/>
            <p:nvPr/>
          </p:nvSpPr>
          <p:spPr>
            <a:xfrm>
              <a:off x="3820700" y="2463050"/>
              <a:ext cx="17875" cy="134750"/>
            </a:xfrm>
            <a:custGeom>
              <a:avLst/>
              <a:gdLst/>
              <a:ahLst/>
              <a:cxnLst/>
              <a:rect l="l" t="t" r="r" b="b"/>
              <a:pathLst>
                <a:path w="715" h="5390" extrusionOk="0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g140453b1d85_4_0"/>
            <p:cNvSpPr/>
            <p:nvPr/>
          </p:nvSpPr>
          <p:spPr>
            <a:xfrm>
              <a:off x="3820400" y="2549900"/>
              <a:ext cx="12225" cy="81375"/>
            </a:xfrm>
            <a:custGeom>
              <a:avLst/>
              <a:gdLst/>
              <a:ahLst/>
              <a:cxnLst/>
              <a:rect l="l" t="t" r="r" b="b"/>
              <a:pathLst>
                <a:path w="489" h="3255" extrusionOk="0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g140453b1d85_4_0"/>
            <p:cNvSpPr/>
            <p:nvPr/>
          </p:nvSpPr>
          <p:spPr>
            <a:xfrm>
              <a:off x="3820400" y="264760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g140453b1d85_4_0"/>
            <p:cNvSpPr/>
            <p:nvPr/>
          </p:nvSpPr>
          <p:spPr>
            <a:xfrm>
              <a:off x="3819650" y="2699475"/>
              <a:ext cx="25400" cy="35675"/>
            </a:xfrm>
            <a:custGeom>
              <a:avLst/>
              <a:gdLst/>
              <a:ahLst/>
              <a:cxnLst/>
              <a:rect l="l" t="t" r="r" b="b"/>
              <a:pathLst>
                <a:path w="1016" h="1427" extrusionOk="0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g140453b1d85_4_0"/>
            <p:cNvSpPr/>
            <p:nvPr/>
          </p:nvSpPr>
          <p:spPr>
            <a:xfrm>
              <a:off x="3854300" y="2742900"/>
              <a:ext cx="36325" cy="27875"/>
            </a:xfrm>
            <a:custGeom>
              <a:avLst/>
              <a:gdLst/>
              <a:ahLst/>
              <a:cxnLst/>
              <a:rect l="l" t="t" r="r" b="b"/>
              <a:pathLst>
                <a:path w="1453" h="1115" extrusionOk="0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g140453b1d85_4_0"/>
            <p:cNvSpPr/>
            <p:nvPr/>
          </p:nvSpPr>
          <p:spPr>
            <a:xfrm>
              <a:off x="3900650" y="2769275"/>
              <a:ext cx="48800" cy="47175"/>
            </a:xfrm>
            <a:custGeom>
              <a:avLst/>
              <a:gdLst/>
              <a:ahLst/>
              <a:cxnLst/>
              <a:rect l="l" t="t" r="r" b="b"/>
              <a:pathLst>
                <a:path w="1952" h="1887" extrusionOk="0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g140453b1d85_4_0"/>
            <p:cNvSpPr/>
            <p:nvPr/>
          </p:nvSpPr>
          <p:spPr>
            <a:xfrm>
              <a:off x="3953300" y="2826325"/>
              <a:ext cx="137125" cy="65425"/>
            </a:xfrm>
            <a:custGeom>
              <a:avLst/>
              <a:gdLst/>
              <a:ahLst/>
              <a:cxnLst/>
              <a:rect l="l" t="t" r="r" b="b"/>
              <a:pathLst>
                <a:path w="5485" h="2617" extrusionOk="0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g140453b1d85_4_0"/>
            <p:cNvSpPr/>
            <p:nvPr/>
          </p:nvSpPr>
          <p:spPr>
            <a:xfrm>
              <a:off x="4071750" y="2869100"/>
              <a:ext cx="61425" cy="45775"/>
            </a:xfrm>
            <a:custGeom>
              <a:avLst/>
              <a:gdLst/>
              <a:ahLst/>
              <a:cxnLst/>
              <a:rect l="l" t="t" r="r" b="b"/>
              <a:pathLst>
                <a:path w="2457" h="1831" extrusionOk="0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g140453b1d85_4_0"/>
            <p:cNvSpPr/>
            <p:nvPr/>
          </p:nvSpPr>
          <p:spPr>
            <a:xfrm>
              <a:off x="4137400" y="2926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g140453b1d85_4_0"/>
            <p:cNvSpPr/>
            <p:nvPr/>
          </p:nvSpPr>
          <p:spPr>
            <a:xfrm>
              <a:off x="4140100" y="2935600"/>
              <a:ext cx="11625" cy="43225"/>
            </a:xfrm>
            <a:custGeom>
              <a:avLst/>
              <a:gdLst/>
              <a:ahLst/>
              <a:cxnLst/>
              <a:rect l="l" t="t" r="r" b="b"/>
              <a:pathLst>
                <a:path w="465" h="1729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g140453b1d85_4_0"/>
            <p:cNvSpPr/>
            <p:nvPr/>
          </p:nvSpPr>
          <p:spPr>
            <a:xfrm>
              <a:off x="4124050" y="2921850"/>
              <a:ext cx="17850" cy="68625"/>
            </a:xfrm>
            <a:custGeom>
              <a:avLst/>
              <a:gdLst/>
              <a:ahLst/>
              <a:cxnLst/>
              <a:rect l="l" t="t" r="r" b="b"/>
              <a:pathLst>
                <a:path w="714" h="2745" extrusionOk="0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g140453b1d85_4_0"/>
            <p:cNvSpPr/>
            <p:nvPr/>
          </p:nvSpPr>
          <p:spPr>
            <a:xfrm>
              <a:off x="4114575" y="3025250"/>
              <a:ext cx="11950" cy="30725"/>
            </a:xfrm>
            <a:custGeom>
              <a:avLst/>
              <a:gdLst/>
              <a:ahLst/>
              <a:cxnLst/>
              <a:rect l="l" t="t" r="r" b="b"/>
              <a:pathLst>
                <a:path w="478" h="1229" extrusionOk="0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g140453b1d85_4_0"/>
            <p:cNvSpPr/>
            <p:nvPr/>
          </p:nvSpPr>
          <p:spPr>
            <a:xfrm>
              <a:off x="4112575" y="3022700"/>
              <a:ext cx="29625" cy="44875"/>
            </a:xfrm>
            <a:custGeom>
              <a:avLst/>
              <a:gdLst/>
              <a:ahLst/>
              <a:cxnLst/>
              <a:rect l="l" t="t" r="r" b="b"/>
              <a:pathLst>
                <a:path w="1185" h="1795" extrusionOk="0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g140453b1d85_4_0"/>
            <p:cNvSpPr/>
            <p:nvPr/>
          </p:nvSpPr>
          <p:spPr>
            <a:xfrm>
              <a:off x="4097225" y="3089675"/>
              <a:ext cx="4200" cy="8475"/>
            </a:xfrm>
            <a:custGeom>
              <a:avLst/>
              <a:gdLst/>
              <a:ahLst/>
              <a:cxnLst/>
              <a:rect l="l" t="t" r="r" b="b"/>
              <a:pathLst>
                <a:path w="168" h="339" extrusionOk="0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g140453b1d85_4_0"/>
            <p:cNvSpPr/>
            <p:nvPr/>
          </p:nvSpPr>
          <p:spPr>
            <a:xfrm>
              <a:off x="4096025" y="3111300"/>
              <a:ext cx="775" cy="1300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g140453b1d85_4_0"/>
            <p:cNvSpPr/>
            <p:nvPr/>
          </p:nvSpPr>
          <p:spPr>
            <a:xfrm>
              <a:off x="4093950" y="3143475"/>
              <a:ext cx="8950" cy="45100"/>
            </a:xfrm>
            <a:custGeom>
              <a:avLst/>
              <a:gdLst/>
              <a:ahLst/>
              <a:cxnLst/>
              <a:rect l="l" t="t" r="r" b="b"/>
              <a:pathLst>
                <a:path w="358" h="1804" extrusionOk="0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g140453b1d85_4_0"/>
            <p:cNvSpPr/>
            <p:nvPr/>
          </p:nvSpPr>
          <p:spPr>
            <a:xfrm>
              <a:off x="4104075" y="3123100"/>
              <a:ext cx="11725" cy="67725"/>
            </a:xfrm>
            <a:custGeom>
              <a:avLst/>
              <a:gdLst/>
              <a:ahLst/>
              <a:cxnLst/>
              <a:rect l="l" t="t" r="r" b="b"/>
              <a:pathLst>
                <a:path w="469" h="2709" extrusionOk="0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g140453b1d85_4_0"/>
            <p:cNvSpPr/>
            <p:nvPr/>
          </p:nvSpPr>
          <p:spPr>
            <a:xfrm>
              <a:off x="4078775" y="3141475"/>
              <a:ext cx="15075" cy="50600"/>
            </a:xfrm>
            <a:custGeom>
              <a:avLst/>
              <a:gdLst/>
              <a:ahLst/>
              <a:cxnLst/>
              <a:rect l="l" t="t" r="r" b="b"/>
              <a:pathLst>
                <a:path w="603" h="2024" extrusionOk="0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g140453b1d85_4_0"/>
            <p:cNvSpPr/>
            <p:nvPr/>
          </p:nvSpPr>
          <p:spPr>
            <a:xfrm>
              <a:off x="4125550" y="3212625"/>
              <a:ext cx="30525" cy="27300"/>
            </a:xfrm>
            <a:custGeom>
              <a:avLst/>
              <a:gdLst/>
              <a:ahLst/>
              <a:cxnLst/>
              <a:rect l="l" t="t" r="r" b="b"/>
              <a:pathLst>
                <a:path w="1221" h="1092" extrusionOk="0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g140453b1d85_4_0"/>
            <p:cNvSpPr/>
            <p:nvPr/>
          </p:nvSpPr>
          <p:spPr>
            <a:xfrm>
              <a:off x="4170525" y="3252000"/>
              <a:ext cx="130075" cy="78850"/>
            </a:xfrm>
            <a:custGeom>
              <a:avLst/>
              <a:gdLst/>
              <a:ahLst/>
              <a:cxnLst/>
              <a:rect l="l" t="t" r="r" b="b"/>
              <a:pathLst>
                <a:path w="5203" h="3154" extrusionOk="0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g140453b1d85_4_0"/>
            <p:cNvSpPr/>
            <p:nvPr/>
          </p:nvSpPr>
          <p:spPr>
            <a:xfrm>
              <a:off x="4118750" y="3217175"/>
              <a:ext cx="40900" cy="40375"/>
            </a:xfrm>
            <a:custGeom>
              <a:avLst/>
              <a:gdLst/>
              <a:ahLst/>
              <a:cxnLst/>
              <a:rect l="l" t="t" r="r" b="b"/>
              <a:pathLst>
                <a:path w="1636" h="1615" extrusionOk="0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g140453b1d85_4_0"/>
            <p:cNvSpPr/>
            <p:nvPr/>
          </p:nvSpPr>
          <p:spPr>
            <a:xfrm>
              <a:off x="4172625" y="3271000"/>
              <a:ext cx="8725" cy="6550"/>
            </a:xfrm>
            <a:custGeom>
              <a:avLst/>
              <a:gdLst/>
              <a:ahLst/>
              <a:cxnLst/>
              <a:rect l="l" t="t" r="r" b="b"/>
              <a:pathLst>
                <a:path w="349" h="262" extrusionOk="0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g140453b1d85_4_0"/>
            <p:cNvSpPr/>
            <p:nvPr/>
          </p:nvSpPr>
          <p:spPr>
            <a:xfrm>
              <a:off x="4207650" y="329367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g140453b1d85_4_0"/>
            <p:cNvSpPr/>
            <p:nvPr/>
          </p:nvSpPr>
          <p:spPr>
            <a:xfrm>
              <a:off x="4233850" y="3304425"/>
              <a:ext cx="9550" cy="5075"/>
            </a:xfrm>
            <a:custGeom>
              <a:avLst/>
              <a:gdLst/>
              <a:ahLst/>
              <a:cxnLst/>
              <a:rect l="l" t="t" r="r" b="b"/>
              <a:pathLst>
                <a:path w="382" h="203" extrusionOk="0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g140453b1d85_4_0"/>
            <p:cNvSpPr/>
            <p:nvPr/>
          </p:nvSpPr>
          <p:spPr>
            <a:xfrm>
              <a:off x="4258000" y="3318575"/>
              <a:ext cx="8025" cy="5500"/>
            </a:xfrm>
            <a:custGeom>
              <a:avLst/>
              <a:gdLst/>
              <a:ahLst/>
              <a:cxnLst/>
              <a:rect l="l" t="t" r="r" b="b"/>
              <a:pathLst>
                <a:path w="321" h="220" extrusionOk="0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g140453b1d85_4_0"/>
            <p:cNvSpPr/>
            <p:nvPr/>
          </p:nvSpPr>
          <p:spPr>
            <a:xfrm>
              <a:off x="4283650" y="3334500"/>
              <a:ext cx="9325" cy="5550"/>
            </a:xfrm>
            <a:custGeom>
              <a:avLst/>
              <a:gdLst/>
              <a:ahLst/>
              <a:cxnLst/>
              <a:rect l="l" t="t" r="r" b="b"/>
              <a:pathLst>
                <a:path w="373" h="222" extrusionOk="0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g140453b1d85_4_0"/>
            <p:cNvSpPr/>
            <p:nvPr/>
          </p:nvSpPr>
          <p:spPr>
            <a:xfrm>
              <a:off x="4308375" y="3348125"/>
              <a:ext cx="9150" cy="2150"/>
            </a:xfrm>
            <a:custGeom>
              <a:avLst/>
              <a:gdLst/>
              <a:ahLst/>
              <a:cxnLst/>
              <a:rect l="l" t="t" r="r" b="b"/>
              <a:pathLst>
                <a:path w="366" h="86" extrusionOk="0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g140453b1d85_4_0"/>
            <p:cNvSpPr/>
            <p:nvPr/>
          </p:nvSpPr>
          <p:spPr>
            <a:xfrm>
              <a:off x="4333075" y="3345150"/>
              <a:ext cx="85050" cy="21775"/>
            </a:xfrm>
            <a:custGeom>
              <a:avLst/>
              <a:gdLst/>
              <a:ahLst/>
              <a:cxnLst/>
              <a:rect l="l" t="t" r="r" b="b"/>
              <a:pathLst>
                <a:path w="3402" h="871" extrusionOk="0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g140453b1d85_4_0"/>
            <p:cNvSpPr/>
            <p:nvPr/>
          </p:nvSpPr>
          <p:spPr>
            <a:xfrm>
              <a:off x="4452625" y="3342425"/>
              <a:ext cx="50825" cy="25800"/>
            </a:xfrm>
            <a:custGeom>
              <a:avLst/>
              <a:gdLst/>
              <a:ahLst/>
              <a:cxnLst/>
              <a:rect l="l" t="t" r="r" b="b"/>
              <a:pathLst>
                <a:path w="2033" h="1032" extrusionOk="0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g140453b1d85_4_0"/>
            <p:cNvSpPr/>
            <p:nvPr/>
          </p:nvSpPr>
          <p:spPr>
            <a:xfrm>
              <a:off x="4535725" y="3301100"/>
              <a:ext cx="48725" cy="28850"/>
            </a:xfrm>
            <a:custGeom>
              <a:avLst/>
              <a:gdLst/>
              <a:ahLst/>
              <a:cxnLst/>
              <a:rect l="l" t="t" r="r" b="b"/>
              <a:pathLst>
                <a:path w="1949" h="1154" extrusionOk="0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g140453b1d85_4_0"/>
            <p:cNvSpPr/>
            <p:nvPr/>
          </p:nvSpPr>
          <p:spPr>
            <a:xfrm>
              <a:off x="4589925" y="3294575"/>
              <a:ext cx="3225" cy="2725"/>
            </a:xfrm>
            <a:custGeom>
              <a:avLst/>
              <a:gdLst/>
              <a:ahLst/>
              <a:cxnLst/>
              <a:rect l="l" t="t" r="r" b="b"/>
              <a:pathLst>
                <a:path w="129" h="109" extrusionOk="0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g140453b1d85_4_0"/>
            <p:cNvSpPr/>
            <p:nvPr/>
          </p:nvSpPr>
          <p:spPr>
            <a:xfrm>
              <a:off x="4591050" y="32957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g140453b1d85_4_0"/>
            <p:cNvSpPr/>
            <p:nvPr/>
          </p:nvSpPr>
          <p:spPr>
            <a:xfrm>
              <a:off x="4614575" y="32798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g140453b1d85_4_0"/>
            <p:cNvSpPr/>
            <p:nvPr/>
          </p:nvSpPr>
          <p:spPr>
            <a:xfrm>
              <a:off x="4629825" y="3179625"/>
              <a:ext cx="102550" cy="82000"/>
            </a:xfrm>
            <a:custGeom>
              <a:avLst/>
              <a:gdLst/>
              <a:ahLst/>
              <a:cxnLst/>
              <a:rect l="l" t="t" r="r" b="b"/>
              <a:pathLst>
                <a:path w="4102" h="3280" extrusionOk="0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g140453b1d85_4_0"/>
            <p:cNvSpPr/>
            <p:nvPr/>
          </p:nvSpPr>
          <p:spPr>
            <a:xfrm>
              <a:off x="4749825" y="3137300"/>
              <a:ext cx="33750" cy="21625"/>
            </a:xfrm>
            <a:custGeom>
              <a:avLst/>
              <a:gdLst/>
              <a:ahLst/>
              <a:cxnLst/>
              <a:rect l="l" t="t" r="r" b="b"/>
              <a:pathLst>
                <a:path w="1350" h="865" extrusionOk="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g140453b1d85_4_0"/>
            <p:cNvSpPr/>
            <p:nvPr/>
          </p:nvSpPr>
          <p:spPr>
            <a:xfrm>
              <a:off x="4788150" y="3131775"/>
              <a:ext cx="5925" cy="4175"/>
            </a:xfrm>
            <a:custGeom>
              <a:avLst/>
              <a:gdLst/>
              <a:ahLst/>
              <a:cxnLst/>
              <a:rect l="l" t="t" r="r" b="b"/>
              <a:pathLst>
                <a:path w="237" h="167" extrusionOk="0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g140453b1d85_4_0"/>
            <p:cNvSpPr/>
            <p:nvPr/>
          </p:nvSpPr>
          <p:spPr>
            <a:xfrm>
              <a:off x="4803950" y="3124375"/>
              <a:ext cx="2825" cy="182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g140453b1d85_4_0"/>
            <p:cNvSpPr/>
            <p:nvPr/>
          </p:nvSpPr>
          <p:spPr>
            <a:xfrm>
              <a:off x="4811300" y="3116775"/>
              <a:ext cx="1725" cy="1325"/>
            </a:xfrm>
            <a:custGeom>
              <a:avLst/>
              <a:gdLst/>
              <a:ahLst/>
              <a:cxnLst/>
              <a:rect l="l" t="t" r="r" b="b"/>
              <a:pathLst>
                <a:path w="69" h="53" extrusionOk="0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g140453b1d85_4_0"/>
            <p:cNvSpPr/>
            <p:nvPr/>
          </p:nvSpPr>
          <p:spPr>
            <a:xfrm>
              <a:off x="4813175" y="3080450"/>
              <a:ext cx="8275" cy="19725"/>
            </a:xfrm>
            <a:custGeom>
              <a:avLst/>
              <a:gdLst/>
              <a:ahLst/>
              <a:cxnLst/>
              <a:rect l="l" t="t" r="r" b="b"/>
              <a:pathLst>
                <a:path w="331" h="789" extrusionOk="0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g140453b1d85_4_0"/>
            <p:cNvSpPr/>
            <p:nvPr/>
          </p:nvSpPr>
          <p:spPr>
            <a:xfrm>
              <a:off x="4728500" y="3153550"/>
              <a:ext cx="62125" cy="50500"/>
            </a:xfrm>
            <a:custGeom>
              <a:avLst/>
              <a:gdLst/>
              <a:ahLst/>
              <a:cxnLst/>
              <a:rect l="l" t="t" r="r" b="b"/>
              <a:pathLst>
                <a:path w="2485" h="2020" extrusionOk="0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g140453b1d85_4_0"/>
            <p:cNvSpPr/>
            <p:nvPr/>
          </p:nvSpPr>
          <p:spPr>
            <a:xfrm>
              <a:off x="4652100" y="3250225"/>
              <a:ext cx="14850" cy="11400"/>
            </a:xfrm>
            <a:custGeom>
              <a:avLst/>
              <a:gdLst/>
              <a:ahLst/>
              <a:cxnLst/>
              <a:rect l="l" t="t" r="r" b="b"/>
              <a:pathLst>
                <a:path w="594" h="456" extrusionOk="0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g140453b1d85_4_0"/>
            <p:cNvSpPr/>
            <p:nvPr/>
          </p:nvSpPr>
          <p:spPr>
            <a:xfrm>
              <a:off x="4521525" y="3337700"/>
              <a:ext cx="35825" cy="19450"/>
            </a:xfrm>
            <a:custGeom>
              <a:avLst/>
              <a:gdLst/>
              <a:ahLst/>
              <a:cxnLst/>
              <a:rect l="l" t="t" r="r" b="b"/>
              <a:pathLst>
                <a:path w="1433" h="778" extrusionOk="0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g140453b1d85_4_0"/>
            <p:cNvSpPr/>
            <p:nvPr/>
          </p:nvSpPr>
          <p:spPr>
            <a:xfrm>
              <a:off x="4591750" y="3318325"/>
              <a:ext cx="5825" cy="3400"/>
            </a:xfrm>
            <a:custGeom>
              <a:avLst/>
              <a:gdLst/>
              <a:ahLst/>
              <a:cxnLst/>
              <a:rect l="l" t="t" r="r" b="b"/>
              <a:pathLst>
                <a:path w="233" h="136" extrusionOk="0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g140453b1d85_4_0"/>
            <p:cNvSpPr/>
            <p:nvPr/>
          </p:nvSpPr>
          <p:spPr>
            <a:xfrm>
              <a:off x="4621150" y="3307050"/>
              <a:ext cx="7700" cy="2800"/>
            </a:xfrm>
            <a:custGeom>
              <a:avLst/>
              <a:gdLst/>
              <a:ahLst/>
              <a:cxnLst/>
              <a:rect l="l" t="t" r="r" b="b"/>
              <a:pathLst>
                <a:path w="308" h="112" extrusionOk="0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g140453b1d85_4_0"/>
            <p:cNvSpPr/>
            <p:nvPr/>
          </p:nvSpPr>
          <p:spPr>
            <a:xfrm>
              <a:off x="4663825" y="3274775"/>
              <a:ext cx="16050" cy="10825"/>
            </a:xfrm>
            <a:custGeom>
              <a:avLst/>
              <a:gdLst/>
              <a:ahLst/>
              <a:cxnLst/>
              <a:rect l="l" t="t" r="r" b="b"/>
              <a:pathLst>
                <a:path w="642" h="433" extrusionOk="0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g140453b1d85_4_0"/>
            <p:cNvSpPr/>
            <p:nvPr/>
          </p:nvSpPr>
          <p:spPr>
            <a:xfrm>
              <a:off x="4698600" y="3250825"/>
              <a:ext cx="9125" cy="8500"/>
            </a:xfrm>
            <a:custGeom>
              <a:avLst/>
              <a:gdLst/>
              <a:ahLst/>
              <a:cxnLst/>
              <a:rect l="l" t="t" r="r" b="b"/>
              <a:pathLst>
                <a:path w="365" h="340" extrusionOk="0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g140453b1d85_4_0"/>
            <p:cNvSpPr/>
            <p:nvPr/>
          </p:nvSpPr>
          <p:spPr>
            <a:xfrm>
              <a:off x="4730725" y="3230325"/>
              <a:ext cx="1625" cy="160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g140453b1d85_4_0"/>
            <p:cNvSpPr/>
            <p:nvPr/>
          </p:nvSpPr>
          <p:spPr>
            <a:xfrm>
              <a:off x="4731500" y="3196900"/>
              <a:ext cx="25850" cy="16675"/>
            </a:xfrm>
            <a:custGeom>
              <a:avLst/>
              <a:gdLst/>
              <a:ahLst/>
              <a:cxnLst/>
              <a:rect l="l" t="t" r="r" b="b"/>
              <a:pathLst>
                <a:path w="1034" h="667" extrusionOk="0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g140453b1d85_4_0"/>
            <p:cNvSpPr/>
            <p:nvPr/>
          </p:nvSpPr>
          <p:spPr>
            <a:xfrm>
              <a:off x="4806900" y="3054900"/>
              <a:ext cx="5025" cy="6050"/>
            </a:xfrm>
            <a:custGeom>
              <a:avLst/>
              <a:gdLst/>
              <a:ahLst/>
              <a:cxnLst/>
              <a:rect l="l" t="t" r="r" b="b"/>
              <a:pathLst>
                <a:path w="201" h="242" extrusionOk="0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g140453b1d85_4_0"/>
            <p:cNvSpPr/>
            <p:nvPr/>
          </p:nvSpPr>
          <p:spPr>
            <a:xfrm>
              <a:off x="4781825" y="3014600"/>
              <a:ext cx="9850" cy="15950"/>
            </a:xfrm>
            <a:custGeom>
              <a:avLst/>
              <a:gdLst/>
              <a:ahLst/>
              <a:cxnLst/>
              <a:rect l="l" t="t" r="r" b="b"/>
              <a:pathLst>
                <a:path w="394" h="638" extrusionOk="0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g140453b1d85_4_0"/>
            <p:cNvSpPr/>
            <p:nvPr/>
          </p:nvSpPr>
          <p:spPr>
            <a:xfrm>
              <a:off x="4773800" y="2927275"/>
              <a:ext cx="24425" cy="89725"/>
            </a:xfrm>
            <a:custGeom>
              <a:avLst/>
              <a:gdLst/>
              <a:ahLst/>
              <a:cxnLst/>
              <a:rect l="l" t="t" r="r" b="b"/>
              <a:pathLst>
                <a:path w="977" h="3589" extrusionOk="0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g140453b1d85_4_0"/>
            <p:cNvSpPr/>
            <p:nvPr/>
          </p:nvSpPr>
          <p:spPr>
            <a:xfrm>
              <a:off x="4758125" y="2901850"/>
              <a:ext cx="16600" cy="35750"/>
            </a:xfrm>
            <a:custGeom>
              <a:avLst/>
              <a:gdLst/>
              <a:ahLst/>
              <a:cxnLst/>
              <a:rect l="l" t="t" r="r" b="b"/>
              <a:pathLst>
                <a:path w="664" h="1430" extrusionOk="0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g140453b1d85_4_0"/>
            <p:cNvSpPr/>
            <p:nvPr/>
          </p:nvSpPr>
          <p:spPr>
            <a:xfrm>
              <a:off x="4713375" y="2838875"/>
              <a:ext cx="38600" cy="37150"/>
            </a:xfrm>
            <a:custGeom>
              <a:avLst/>
              <a:gdLst/>
              <a:ahLst/>
              <a:cxnLst/>
              <a:rect l="l" t="t" r="r" b="b"/>
              <a:pathLst>
                <a:path w="1544" h="1486" extrusionOk="0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g140453b1d85_4_0"/>
            <p:cNvSpPr/>
            <p:nvPr/>
          </p:nvSpPr>
          <p:spPr>
            <a:xfrm>
              <a:off x="4629725" y="2792375"/>
              <a:ext cx="73400" cy="42975"/>
            </a:xfrm>
            <a:custGeom>
              <a:avLst/>
              <a:gdLst/>
              <a:ahLst/>
              <a:cxnLst/>
              <a:rect l="l" t="t" r="r" b="b"/>
              <a:pathLst>
                <a:path w="2936" h="1719" extrusionOk="0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g140453b1d85_4_0"/>
            <p:cNvSpPr/>
            <p:nvPr/>
          </p:nvSpPr>
          <p:spPr>
            <a:xfrm>
              <a:off x="4634800" y="2762800"/>
              <a:ext cx="2875" cy="8150"/>
            </a:xfrm>
            <a:custGeom>
              <a:avLst/>
              <a:gdLst/>
              <a:ahLst/>
              <a:cxnLst/>
              <a:rect l="l" t="t" r="r" b="b"/>
              <a:pathLst>
                <a:path w="115" h="326" extrusionOk="0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g140453b1d85_4_0"/>
            <p:cNvSpPr/>
            <p:nvPr/>
          </p:nvSpPr>
          <p:spPr>
            <a:xfrm>
              <a:off x="4640750" y="2704025"/>
              <a:ext cx="20850" cy="30475"/>
            </a:xfrm>
            <a:custGeom>
              <a:avLst/>
              <a:gdLst/>
              <a:ahLst/>
              <a:cxnLst/>
              <a:rect l="l" t="t" r="r" b="b"/>
              <a:pathLst>
                <a:path w="834" h="1219" extrusionOk="0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g140453b1d85_4_0"/>
            <p:cNvSpPr/>
            <p:nvPr/>
          </p:nvSpPr>
          <p:spPr>
            <a:xfrm>
              <a:off x="4675575" y="2678875"/>
              <a:ext cx="41100" cy="18075"/>
            </a:xfrm>
            <a:custGeom>
              <a:avLst/>
              <a:gdLst/>
              <a:ahLst/>
              <a:cxnLst/>
              <a:rect l="l" t="t" r="r" b="b"/>
              <a:pathLst>
                <a:path w="1644" h="723" extrusionOk="0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g140453b1d85_4_0"/>
            <p:cNvSpPr/>
            <p:nvPr/>
          </p:nvSpPr>
          <p:spPr>
            <a:xfrm>
              <a:off x="4692000" y="2682900"/>
              <a:ext cx="25275" cy="10525"/>
            </a:xfrm>
            <a:custGeom>
              <a:avLst/>
              <a:gdLst/>
              <a:ahLst/>
              <a:cxnLst/>
              <a:rect l="l" t="t" r="r" b="b"/>
              <a:pathLst>
                <a:path w="1011" h="421" extrusionOk="0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g140453b1d85_4_0"/>
            <p:cNvSpPr/>
            <p:nvPr/>
          </p:nvSpPr>
          <p:spPr>
            <a:xfrm>
              <a:off x="4655925" y="2702850"/>
              <a:ext cx="20275" cy="33225"/>
            </a:xfrm>
            <a:custGeom>
              <a:avLst/>
              <a:gdLst/>
              <a:ahLst/>
              <a:cxnLst/>
              <a:rect l="l" t="t" r="r" b="b"/>
              <a:pathLst>
                <a:path w="811" h="1329" extrusionOk="0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g140453b1d85_4_0"/>
            <p:cNvSpPr/>
            <p:nvPr/>
          </p:nvSpPr>
          <p:spPr>
            <a:xfrm>
              <a:off x="4666475" y="2788200"/>
              <a:ext cx="29075" cy="16175"/>
            </a:xfrm>
            <a:custGeom>
              <a:avLst/>
              <a:gdLst/>
              <a:ahLst/>
              <a:cxnLst/>
              <a:rect l="l" t="t" r="r" b="b"/>
              <a:pathLst>
                <a:path w="1163" h="647" extrusionOk="0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g140453b1d85_4_0"/>
            <p:cNvSpPr/>
            <p:nvPr/>
          </p:nvSpPr>
          <p:spPr>
            <a:xfrm>
              <a:off x="4681200" y="2734900"/>
              <a:ext cx="17275" cy="24050"/>
            </a:xfrm>
            <a:custGeom>
              <a:avLst/>
              <a:gdLst/>
              <a:ahLst/>
              <a:cxnLst/>
              <a:rect l="l" t="t" r="r" b="b"/>
              <a:pathLst>
                <a:path w="691" h="962" extrusionOk="0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g140453b1d85_4_0"/>
            <p:cNvSpPr/>
            <p:nvPr/>
          </p:nvSpPr>
          <p:spPr>
            <a:xfrm>
              <a:off x="4734800" y="2693200"/>
              <a:ext cx="5900" cy="1625"/>
            </a:xfrm>
            <a:custGeom>
              <a:avLst/>
              <a:gdLst/>
              <a:ahLst/>
              <a:cxnLst/>
              <a:rect l="l" t="t" r="r" b="b"/>
              <a:pathLst>
                <a:path w="236" h="65" extrusionOk="0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g140453b1d85_4_0"/>
            <p:cNvSpPr/>
            <p:nvPr/>
          </p:nvSpPr>
          <p:spPr>
            <a:xfrm>
              <a:off x="4729525" y="2678275"/>
              <a:ext cx="22175" cy="10075"/>
            </a:xfrm>
            <a:custGeom>
              <a:avLst/>
              <a:gdLst/>
              <a:ahLst/>
              <a:cxnLst/>
              <a:rect l="l" t="t" r="r" b="b"/>
              <a:pathLst>
                <a:path w="887" h="403" extrusionOk="0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g140453b1d85_4_0"/>
            <p:cNvSpPr/>
            <p:nvPr/>
          </p:nvSpPr>
          <p:spPr>
            <a:xfrm>
              <a:off x="4759075" y="2690875"/>
              <a:ext cx="43925" cy="14525"/>
            </a:xfrm>
            <a:custGeom>
              <a:avLst/>
              <a:gdLst/>
              <a:ahLst/>
              <a:cxnLst/>
              <a:rect l="l" t="t" r="r" b="b"/>
              <a:pathLst>
                <a:path w="1757" h="581" extrusionOk="0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g140453b1d85_4_0"/>
            <p:cNvSpPr/>
            <p:nvPr/>
          </p:nvSpPr>
          <p:spPr>
            <a:xfrm>
              <a:off x="4816975" y="2698025"/>
              <a:ext cx="26800" cy="10300"/>
            </a:xfrm>
            <a:custGeom>
              <a:avLst/>
              <a:gdLst/>
              <a:ahLst/>
              <a:cxnLst/>
              <a:rect l="l" t="t" r="r" b="b"/>
              <a:pathLst>
                <a:path w="1072" h="412" extrusionOk="0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g140453b1d85_4_0"/>
            <p:cNvSpPr/>
            <p:nvPr/>
          </p:nvSpPr>
          <p:spPr>
            <a:xfrm>
              <a:off x="4850125" y="2628725"/>
              <a:ext cx="17750" cy="61175"/>
            </a:xfrm>
            <a:custGeom>
              <a:avLst/>
              <a:gdLst/>
              <a:ahLst/>
              <a:cxnLst/>
              <a:rect l="l" t="t" r="r" b="b"/>
              <a:pathLst>
                <a:path w="710" h="2447" extrusionOk="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g140453b1d85_4_0"/>
            <p:cNvSpPr/>
            <p:nvPr/>
          </p:nvSpPr>
          <p:spPr>
            <a:xfrm>
              <a:off x="4859525" y="2605875"/>
              <a:ext cx="4050" cy="11050"/>
            </a:xfrm>
            <a:custGeom>
              <a:avLst/>
              <a:gdLst/>
              <a:ahLst/>
              <a:cxnLst/>
              <a:rect l="l" t="t" r="r" b="b"/>
              <a:pathLst>
                <a:path w="162" h="442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g140453b1d85_4_0"/>
            <p:cNvSpPr/>
            <p:nvPr/>
          </p:nvSpPr>
          <p:spPr>
            <a:xfrm>
              <a:off x="4858025" y="2595825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g140453b1d85_4_0"/>
            <p:cNvSpPr/>
            <p:nvPr/>
          </p:nvSpPr>
          <p:spPr>
            <a:xfrm>
              <a:off x="4861700" y="2631825"/>
              <a:ext cx="13325" cy="58775"/>
            </a:xfrm>
            <a:custGeom>
              <a:avLst/>
              <a:gdLst/>
              <a:ahLst/>
              <a:cxnLst/>
              <a:rect l="l" t="t" r="r" b="b"/>
              <a:pathLst>
                <a:path w="533" h="2351" extrusionOk="0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g140453b1d85_4_0"/>
            <p:cNvSpPr/>
            <p:nvPr/>
          </p:nvSpPr>
          <p:spPr>
            <a:xfrm>
              <a:off x="4848500" y="2708675"/>
              <a:ext cx="6450" cy="2825"/>
            </a:xfrm>
            <a:custGeom>
              <a:avLst/>
              <a:gdLst/>
              <a:ahLst/>
              <a:cxnLst/>
              <a:rect l="l" t="t" r="r" b="b"/>
              <a:pathLst>
                <a:path w="258" h="113" extrusionOk="0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g140453b1d85_4_0"/>
            <p:cNvSpPr/>
            <p:nvPr/>
          </p:nvSpPr>
          <p:spPr>
            <a:xfrm>
              <a:off x="4802125" y="2706250"/>
              <a:ext cx="35100" cy="13350"/>
            </a:xfrm>
            <a:custGeom>
              <a:avLst/>
              <a:gdLst/>
              <a:ahLst/>
              <a:cxnLst/>
              <a:rect l="l" t="t" r="r" b="b"/>
              <a:pathLst>
                <a:path w="1404" h="534" extrusionOk="0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g140453b1d85_4_0"/>
            <p:cNvSpPr/>
            <p:nvPr/>
          </p:nvSpPr>
          <p:spPr>
            <a:xfrm>
              <a:off x="4776175" y="2699750"/>
              <a:ext cx="13975" cy="6275"/>
            </a:xfrm>
            <a:custGeom>
              <a:avLst/>
              <a:gdLst/>
              <a:ahLst/>
              <a:cxnLst/>
              <a:rect l="l" t="t" r="r" b="b"/>
              <a:pathLst>
                <a:path w="559" h="251" extrusionOk="0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g140453b1d85_4_0"/>
            <p:cNvSpPr/>
            <p:nvPr/>
          </p:nvSpPr>
          <p:spPr>
            <a:xfrm>
              <a:off x="4755350" y="2704325"/>
              <a:ext cx="14300" cy="5400"/>
            </a:xfrm>
            <a:custGeom>
              <a:avLst/>
              <a:gdLst/>
              <a:ahLst/>
              <a:cxnLst/>
              <a:rect l="l" t="t" r="r" b="b"/>
              <a:pathLst>
                <a:path w="572" h="216" extrusionOk="0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g140453b1d85_4_0"/>
            <p:cNvSpPr/>
            <p:nvPr/>
          </p:nvSpPr>
          <p:spPr>
            <a:xfrm>
              <a:off x="4834825" y="2578725"/>
              <a:ext cx="11900" cy="9800"/>
            </a:xfrm>
            <a:custGeom>
              <a:avLst/>
              <a:gdLst/>
              <a:ahLst/>
              <a:cxnLst/>
              <a:rect l="l" t="t" r="r" b="b"/>
              <a:pathLst>
                <a:path w="476" h="392" extrusionOk="0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g140453b1d85_4_0"/>
            <p:cNvSpPr/>
            <p:nvPr/>
          </p:nvSpPr>
          <p:spPr>
            <a:xfrm>
              <a:off x="4810125" y="257007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g140453b1d85_4_0"/>
            <p:cNvSpPr/>
            <p:nvPr/>
          </p:nvSpPr>
          <p:spPr>
            <a:xfrm>
              <a:off x="4777675" y="2503875"/>
              <a:ext cx="50325" cy="42325"/>
            </a:xfrm>
            <a:custGeom>
              <a:avLst/>
              <a:gdLst/>
              <a:ahLst/>
              <a:cxnLst/>
              <a:rect l="l" t="t" r="r" b="b"/>
              <a:pathLst>
                <a:path w="2013" h="1693" extrusionOk="0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g140453b1d85_4_0"/>
            <p:cNvSpPr/>
            <p:nvPr/>
          </p:nvSpPr>
          <p:spPr>
            <a:xfrm>
              <a:off x="4813375" y="2499700"/>
              <a:ext cx="22075" cy="22625"/>
            </a:xfrm>
            <a:custGeom>
              <a:avLst/>
              <a:gdLst/>
              <a:ahLst/>
              <a:cxnLst/>
              <a:rect l="l" t="t" r="r" b="b"/>
              <a:pathLst>
                <a:path w="883" h="905" extrusionOk="0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g140453b1d85_4_0"/>
            <p:cNvSpPr/>
            <p:nvPr/>
          </p:nvSpPr>
          <p:spPr>
            <a:xfrm>
              <a:off x="4835700" y="2532275"/>
              <a:ext cx="2425" cy="12475"/>
            </a:xfrm>
            <a:custGeom>
              <a:avLst/>
              <a:gdLst/>
              <a:ahLst/>
              <a:cxnLst/>
              <a:rect l="l" t="t" r="r" b="b"/>
              <a:pathLst>
                <a:path w="97" h="499" extrusionOk="0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g140453b1d85_4_0"/>
            <p:cNvSpPr/>
            <p:nvPr/>
          </p:nvSpPr>
          <p:spPr>
            <a:xfrm>
              <a:off x="4757425" y="2514150"/>
              <a:ext cx="14125" cy="4100"/>
            </a:xfrm>
            <a:custGeom>
              <a:avLst/>
              <a:gdLst/>
              <a:ahLst/>
              <a:cxnLst/>
              <a:rect l="l" t="t" r="r" b="b"/>
              <a:pathLst>
                <a:path w="565" h="164" extrusionOk="0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g140453b1d85_4_0"/>
            <p:cNvSpPr/>
            <p:nvPr/>
          </p:nvSpPr>
          <p:spPr>
            <a:xfrm>
              <a:off x="4705400" y="2480000"/>
              <a:ext cx="36475" cy="21475"/>
            </a:xfrm>
            <a:custGeom>
              <a:avLst/>
              <a:gdLst/>
              <a:ahLst/>
              <a:cxnLst/>
              <a:rect l="l" t="t" r="r" b="b"/>
              <a:pathLst>
                <a:path w="1459" h="859" extrusionOk="0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g140453b1d85_4_0"/>
            <p:cNvSpPr/>
            <p:nvPr/>
          </p:nvSpPr>
          <p:spPr>
            <a:xfrm>
              <a:off x="4676575" y="2461375"/>
              <a:ext cx="26425" cy="17925"/>
            </a:xfrm>
            <a:custGeom>
              <a:avLst/>
              <a:gdLst/>
              <a:ahLst/>
              <a:cxnLst/>
              <a:rect l="l" t="t" r="r" b="b"/>
              <a:pathLst>
                <a:path w="1057" h="717" extrusionOk="0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g140453b1d85_4_0"/>
            <p:cNvSpPr/>
            <p:nvPr/>
          </p:nvSpPr>
          <p:spPr>
            <a:xfrm>
              <a:off x="4635775" y="2425775"/>
              <a:ext cx="3125" cy="4400"/>
            </a:xfrm>
            <a:custGeom>
              <a:avLst/>
              <a:gdLst/>
              <a:ahLst/>
              <a:cxnLst/>
              <a:rect l="l" t="t" r="r" b="b"/>
              <a:pathLst>
                <a:path w="125" h="176" extrusionOk="0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g140453b1d85_4_0"/>
            <p:cNvSpPr/>
            <p:nvPr/>
          </p:nvSpPr>
          <p:spPr>
            <a:xfrm>
              <a:off x="4638475" y="2420800"/>
              <a:ext cx="27225" cy="19275"/>
            </a:xfrm>
            <a:custGeom>
              <a:avLst/>
              <a:gdLst/>
              <a:ahLst/>
              <a:cxnLst/>
              <a:rect l="l" t="t" r="r" b="b"/>
              <a:pathLst>
                <a:path w="1089" h="771" extrusionOk="0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g140453b1d85_4_0"/>
            <p:cNvSpPr/>
            <p:nvPr/>
          </p:nvSpPr>
          <p:spPr>
            <a:xfrm>
              <a:off x="4741950" y="2484950"/>
              <a:ext cx="3600" cy="1825"/>
            </a:xfrm>
            <a:custGeom>
              <a:avLst/>
              <a:gdLst/>
              <a:ahLst/>
              <a:cxnLst/>
              <a:rect l="l" t="t" r="r" b="b"/>
              <a:pathLst>
                <a:path w="144" h="73" extrusionOk="0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g140453b1d85_4_0"/>
            <p:cNvSpPr/>
            <p:nvPr/>
          </p:nvSpPr>
          <p:spPr>
            <a:xfrm>
              <a:off x="4694775" y="2442850"/>
              <a:ext cx="23850" cy="16150"/>
            </a:xfrm>
            <a:custGeom>
              <a:avLst/>
              <a:gdLst/>
              <a:ahLst/>
              <a:cxnLst/>
              <a:rect l="l" t="t" r="r" b="b"/>
              <a:pathLst>
                <a:path w="954" h="646" extrusionOk="0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g140453b1d85_4_0"/>
            <p:cNvSpPr/>
            <p:nvPr/>
          </p:nvSpPr>
          <p:spPr>
            <a:xfrm>
              <a:off x="4609625" y="2389875"/>
              <a:ext cx="12600" cy="13500"/>
            </a:xfrm>
            <a:custGeom>
              <a:avLst/>
              <a:gdLst/>
              <a:ahLst/>
              <a:cxnLst/>
              <a:rect l="l" t="t" r="r" b="b"/>
              <a:pathLst>
                <a:path w="504" h="540" extrusionOk="0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g140453b1d85_4_0"/>
            <p:cNvSpPr/>
            <p:nvPr/>
          </p:nvSpPr>
          <p:spPr>
            <a:xfrm>
              <a:off x="4491425" y="2260775"/>
              <a:ext cx="58450" cy="72425"/>
            </a:xfrm>
            <a:custGeom>
              <a:avLst/>
              <a:gdLst/>
              <a:ahLst/>
              <a:cxnLst/>
              <a:rect l="l" t="t" r="r" b="b"/>
              <a:pathLst>
                <a:path w="2338" h="2897" extrusionOk="0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g140453b1d85_4_0"/>
            <p:cNvSpPr/>
            <p:nvPr/>
          </p:nvSpPr>
          <p:spPr>
            <a:xfrm>
              <a:off x="4495175" y="2248000"/>
              <a:ext cx="11950" cy="14725"/>
            </a:xfrm>
            <a:custGeom>
              <a:avLst/>
              <a:gdLst/>
              <a:ahLst/>
              <a:cxnLst/>
              <a:rect l="l" t="t" r="r" b="b"/>
              <a:pathLst>
                <a:path w="478" h="589" extrusionOk="0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g140453b1d85_4_0"/>
            <p:cNvSpPr/>
            <p:nvPr/>
          </p:nvSpPr>
          <p:spPr>
            <a:xfrm>
              <a:off x="4517675" y="2277050"/>
              <a:ext cx="29775" cy="33050"/>
            </a:xfrm>
            <a:custGeom>
              <a:avLst/>
              <a:gdLst/>
              <a:ahLst/>
              <a:cxnLst/>
              <a:rect l="l" t="t" r="r" b="b"/>
              <a:pathLst>
                <a:path w="1191" h="1322" extrusionOk="0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g140453b1d85_4_0"/>
            <p:cNvSpPr/>
            <p:nvPr/>
          </p:nvSpPr>
          <p:spPr>
            <a:xfrm>
              <a:off x="4556725" y="2324250"/>
              <a:ext cx="23625" cy="22375"/>
            </a:xfrm>
            <a:custGeom>
              <a:avLst/>
              <a:gdLst/>
              <a:ahLst/>
              <a:cxnLst/>
              <a:rect l="l" t="t" r="r" b="b"/>
              <a:pathLst>
                <a:path w="945" h="895" extrusionOk="0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g140453b1d85_4_0"/>
            <p:cNvSpPr/>
            <p:nvPr/>
          </p:nvSpPr>
          <p:spPr>
            <a:xfrm>
              <a:off x="4588800" y="2357825"/>
              <a:ext cx="10825" cy="9325"/>
            </a:xfrm>
            <a:custGeom>
              <a:avLst/>
              <a:gdLst/>
              <a:ahLst/>
              <a:cxnLst/>
              <a:rect l="l" t="t" r="r" b="b"/>
              <a:pathLst>
                <a:path w="433" h="373" extrusionOk="0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g140453b1d85_4_0"/>
            <p:cNvSpPr/>
            <p:nvPr/>
          </p:nvSpPr>
          <p:spPr>
            <a:xfrm>
              <a:off x="4563400" y="2350925"/>
              <a:ext cx="34075" cy="37500"/>
            </a:xfrm>
            <a:custGeom>
              <a:avLst/>
              <a:gdLst/>
              <a:ahLst/>
              <a:cxnLst/>
              <a:rect l="l" t="t" r="r" b="b"/>
              <a:pathLst>
                <a:path w="1363" h="1500" extrusionOk="0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g140453b1d85_4_0"/>
            <p:cNvSpPr/>
            <p:nvPr/>
          </p:nvSpPr>
          <p:spPr>
            <a:xfrm>
              <a:off x="4479725" y="2226650"/>
              <a:ext cx="6925" cy="10825"/>
            </a:xfrm>
            <a:custGeom>
              <a:avLst/>
              <a:gdLst/>
              <a:ahLst/>
              <a:cxnLst/>
              <a:rect l="l" t="t" r="r" b="b"/>
              <a:pathLst>
                <a:path w="277" h="433" extrusionOk="0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g140453b1d85_4_0"/>
            <p:cNvSpPr/>
            <p:nvPr/>
          </p:nvSpPr>
          <p:spPr>
            <a:xfrm>
              <a:off x="4466025" y="2194850"/>
              <a:ext cx="4675" cy="8975"/>
            </a:xfrm>
            <a:custGeom>
              <a:avLst/>
              <a:gdLst/>
              <a:ahLst/>
              <a:cxnLst/>
              <a:rect l="l" t="t" r="r" b="b"/>
              <a:pathLst>
                <a:path w="187" h="359" extrusionOk="0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g140453b1d85_4_0"/>
            <p:cNvSpPr/>
            <p:nvPr/>
          </p:nvSpPr>
          <p:spPr>
            <a:xfrm>
              <a:off x="4465125" y="2178225"/>
              <a:ext cx="1825" cy="6050"/>
            </a:xfrm>
            <a:custGeom>
              <a:avLst/>
              <a:gdLst/>
              <a:ahLst/>
              <a:cxnLst/>
              <a:rect l="l" t="t" r="r" b="b"/>
              <a:pathLst>
                <a:path w="73" h="242" extrusionOk="0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g140453b1d85_4_0"/>
            <p:cNvSpPr/>
            <p:nvPr/>
          </p:nvSpPr>
          <p:spPr>
            <a:xfrm>
              <a:off x="4465375" y="2130725"/>
              <a:ext cx="6925" cy="38300"/>
            </a:xfrm>
            <a:custGeom>
              <a:avLst/>
              <a:gdLst/>
              <a:ahLst/>
              <a:cxnLst/>
              <a:rect l="l" t="t" r="r" b="b"/>
              <a:pathLst>
                <a:path w="277" h="1532" extrusionOk="0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g140453b1d85_4_0"/>
            <p:cNvSpPr/>
            <p:nvPr/>
          </p:nvSpPr>
          <p:spPr>
            <a:xfrm>
              <a:off x="4475250" y="21251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g140453b1d85_4_0"/>
            <p:cNvSpPr/>
            <p:nvPr/>
          </p:nvSpPr>
          <p:spPr>
            <a:xfrm>
              <a:off x="4474450" y="2114675"/>
              <a:ext cx="28500" cy="11750"/>
            </a:xfrm>
            <a:custGeom>
              <a:avLst/>
              <a:gdLst/>
              <a:ahLst/>
              <a:cxnLst/>
              <a:rect l="l" t="t" r="r" b="b"/>
              <a:pathLst>
                <a:path w="1140" h="470" extrusionOk="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g140453b1d85_4_0"/>
            <p:cNvSpPr/>
            <p:nvPr/>
          </p:nvSpPr>
          <p:spPr>
            <a:xfrm>
              <a:off x="4519600" y="2148375"/>
              <a:ext cx="6575" cy="29500"/>
            </a:xfrm>
            <a:custGeom>
              <a:avLst/>
              <a:gdLst/>
              <a:ahLst/>
              <a:cxnLst/>
              <a:rect l="l" t="t" r="r" b="b"/>
              <a:pathLst>
                <a:path w="263" h="1180" extrusionOk="0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g140453b1d85_4_0"/>
            <p:cNvSpPr/>
            <p:nvPr/>
          </p:nvSpPr>
          <p:spPr>
            <a:xfrm>
              <a:off x="4485125" y="2129550"/>
              <a:ext cx="16850" cy="6075"/>
            </a:xfrm>
            <a:custGeom>
              <a:avLst/>
              <a:gdLst/>
              <a:ahLst/>
              <a:cxnLst/>
              <a:rect l="l" t="t" r="r" b="b"/>
              <a:pathLst>
                <a:path w="674" h="243" extrusionOk="0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g140453b1d85_4_0"/>
            <p:cNvSpPr/>
            <p:nvPr/>
          </p:nvSpPr>
          <p:spPr>
            <a:xfrm>
              <a:off x="4479575" y="2145925"/>
              <a:ext cx="3725" cy="5825"/>
            </a:xfrm>
            <a:custGeom>
              <a:avLst/>
              <a:gdLst/>
              <a:ahLst/>
              <a:cxnLst/>
              <a:rect l="l" t="t" r="r" b="b"/>
              <a:pathLst>
                <a:path w="149" h="233" extrusionOk="0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g140453b1d85_4_0"/>
            <p:cNvSpPr/>
            <p:nvPr/>
          </p:nvSpPr>
          <p:spPr>
            <a:xfrm>
              <a:off x="4475550" y="2177600"/>
              <a:ext cx="6200" cy="15625"/>
            </a:xfrm>
            <a:custGeom>
              <a:avLst/>
              <a:gdLst/>
              <a:ahLst/>
              <a:cxnLst/>
              <a:rect l="l" t="t" r="r" b="b"/>
              <a:pathLst>
                <a:path w="248" h="625" extrusionOk="0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g140453b1d85_4_0"/>
            <p:cNvSpPr/>
            <p:nvPr/>
          </p:nvSpPr>
          <p:spPr>
            <a:xfrm>
              <a:off x="4504025" y="2155475"/>
              <a:ext cx="5475" cy="8525"/>
            </a:xfrm>
            <a:custGeom>
              <a:avLst/>
              <a:gdLst/>
              <a:ahLst/>
              <a:cxnLst/>
              <a:rect l="l" t="t" r="r" b="b"/>
              <a:pathLst>
                <a:path w="219" h="341" extrusionOk="0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g140453b1d85_4_0"/>
            <p:cNvSpPr/>
            <p:nvPr/>
          </p:nvSpPr>
          <p:spPr>
            <a:xfrm>
              <a:off x="4527050" y="2176125"/>
              <a:ext cx="3000" cy="16925"/>
            </a:xfrm>
            <a:custGeom>
              <a:avLst/>
              <a:gdLst/>
              <a:ahLst/>
              <a:cxnLst/>
              <a:rect l="l" t="t" r="r" b="b"/>
              <a:pathLst>
                <a:path w="120" h="677" extrusionOk="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g140453b1d85_4_0"/>
            <p:cNvSpPr/>
            <p:nvPr/>
          </p:nvSpPr>
          <p:spPr>
            <a:xfrm>
              <a:off x="4533300" y="22102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g140453b1d85_4_0"/>
            <p:cNvSpPr/>
            <p:nvPr/>
          </p:nvSpPr>
          <p:spPr>
            <a:xfrm>
              <a:off x="4535050" y="2209625"/>
              <a:ext cx="43225" cy="15300"/>
            </a:xfrm>
            <a:custGeom>
              <a:avLst/>
              <a:gdLst/>
              <a:ahLst/>
              <a:cxnLst/>
              <a:rect l="l" t="t" r="r" b="b"/>
              <a:pathLst>
                <a:path w="1729" h="612" extrusionOk="0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g140453b1d85_4_0"/>
            <p:cNvSpPr/>
            <p:nvPr/>
          </p:nvSpPr>
          <p:spPr>
            <a:xfrm>
              <a:off x="4579125" y="2197975"/>
              <a:ext cx="14025" cy="18850"/>
            </a:xfrm>
            <a:custGeom>
              <a:avLst/>
              <a:gdLst/>
              <a:ahLst/>
              <a:cxnLst/>
              <a:rect l="l" t="t" r="r" b="b"/>
              <a:pathLst>
                <a:path w="561" h="754" extrusionOk="0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g140453b1d85_4_0"/>
            <p:cNvSpPr/>
            <p:nvPr/>
          </p:nvSpPr>
          <p:spPr>
            <a:xfrm>
              <a:off x="4581800" y="2168325"/>
              <a:ext cx="13725" cy="33325"/>
            </a:xfrm>
            <a:custGeom>
              <a:avLst/>
              <a:gdLst/>
              <a:ahLst/>
              <a:cxnLst/>
              <a:rect l="l" t="t" r="r" b="b"/>
              <a:pathLst>
                <a:path w="549" h="1333" extrusionOk="0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g140453b1d85_4_0"/>
            <p:cNvSpPr/>
            <p:nvPr/>
          </p:nvSpPr>
          <p:spPr>
            <a:xfrm>
              <a:off x="4597100" y="2147300"/>
              <a:ext cx="3475" cy="6275"/>
            </a:xfrm>
            <a:custGeom>
              <a:avLst/>
              <a:gdLst/>
              <a:ahLst/>
              <a:cxnLst/>
              <a:rect l="l" t="t" r="r" b="b"/>
              <a:pathLst>
                <a:path w="139" h="251" extrusionOk="0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g140453b1d85_4_0"/>
            <p:cNvSpPr/>
            <p:nvPr/>
          </p:nvSpPr>
          <p:spPr>
            <a:xfrm>
              <a:off x="4595100" y="2088700"/>
              <a:ext cx="11150" cy="49425"/>
            </a:xfrm>
            <a:custGeom>
              <a:avLst/>
              <a:gdLst/>
              <a:ahLst/>
              <a:cxnLst/>
              <a:rect l="l" t="t" r="r" b="b"/>
              <a:pathLst>
                <a:path w="446" h="1977" extrusionOk="0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g140453b1d85_4_0"/>
            <p:cNvSpPr/>
            <p:nvPr/>
          </p:nvSpPr>
          <p:spPr>
            <a:xfrm>
              <a:off x="4538050" y="2043250"/>
              <a:ext cx="8075" cy="4175"/>
            </a:xfrm>
            <a:custGeom>
              <a:avLst/>
              <a:gdLst/>
              <a:ahLst/>
              <a:cxnLst/>
              <a:rect l="l" t="t" r="r" b="b"/>
              <a:pathLst>
                <a:path w="323" h="167" extrusionOk="0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g140453b1d85_4_0"/>
            <p:cNvSpPr/>
            <p:nvPr/>
          </p:nvSpPr>
          <p:spPr>
            <a:xfrm>
              <a:off x="4407200" y="2009150"/>
              <a:ext cx="114500" cy="26675"/>
            </a:xfrm>
            <a:custGeom>
              <a:avLst/>
              <a:gdLst/>
              <a:ahLst/>
              <a:cxnLst/>
              <a:rect l="l" t="t" r="r" b="b"/>
              <a:pathLst>
                <a:path w="4580" h="1067" extrusionOk="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g140453b1d85_4_0"/>
            <p:cNvSpPr/>
            <p:nvPr/>
          </p:nvSpPr>
          <p:spPr>
            <a:xfrm>
              <a:off x="4401125" y="1983225"/>
              <a:ext cx="11875" cy="24550"/>
            </a:xfrm>
            <a:custGeom>
              <a:avLst/>
              <a:gdLst/>
              <a:ahLst/>
              <a:cxnLst/>
              <a:rect l="l" t="t" r="r" b="b"/>
              <a:pathLst>
                <a:path w="475" h="982" extrusionOk="0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g140453b1d85_4_0"/>
            <p:cNvSpPr/>
            <p:nvPr/>
          </p:nvSpPr>
          <p:spPr>
            <a:xfrm>
              <a:off x="4415875" y="1969350"/>
              <a:ext cx="11775" cy="8200"/>
            </a:xfrm>
            <a:custGeom>
              <a:avLst/>
              <a:gdLst/>
              <a:ahLst/>
              <a:cxnLst/>
              <a:rect l="l" t="t" r="r" b="b"/>
              <a:pathLst>
                <a:path w="471" h="328" extrusionOk="0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g140453b1d85_4_0"/>
            <p:cNvSpPr/>
            <p:nvPr/>
          </p:nvSpPr>
          <p:spPr>
            <a:xfrm>
              <a:off x="4396375" y="1966600"/>
              <a:ext cx="23300" cy="25875"/>
            </a:xfrm>
            <a:custGeom>
              <a:avLst/>
              <a:gdLst/>
              <a:ahLst/>
              <a:cxnLst/>
              <a:rect l="l" t="t" r="r" b="b"/>
              <a:pathLst>
                <a:path w="932" h="1035" extrusionOk="0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g140453b1d85_4_0"/>
            <p:cNvSpPr/>
            <p:nvPr/>
          </p:nvSpPr>
          <p:spPr>
            <a:xfrm>
              <a:off x="4430675" y="1939800"/>
              <a:ext cx="8875" cy="15125"/>
            </a:xfrm>
            <a:custGeom>
              <a:avLst/>
              <a:gdLst/>
              <a:ahLst/>
              <a:cxnLst/>
              <a:rect l="l" t="t" r="r" b="b"/>
              <a:pathLst>
                <a:path w="355" h="605" extrusionOk="0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g140453b1d85_4_0"/>
            <p:cNvSpPr/>
            <p:nvPr/>
          </p:nvSpPr>
          <p:spPr>
            <a:xfrm>
              <a:off x="4433350" y="1953500"/>
              <a:ext cx="15325" cy="23800"/>
            </a:xfrm>
            <a:custGeom>
              <a:avLst/>
              <a:gdLst/>
              <a:ahLst/>
              <a:cxnLst/>
              <a:rect l="l" t="t" r="r" b="b"/>
              <a:pathLst>
                <a:path w="613" h="952" extrusionOk="0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g140453b1d85_4_0"/>
            <p:cNvSpPr/>
            <p:nvPr/>
          </p:nvSpPr>
          <p:spPr>
            <a:xfrm>
              <a:off x="4421375" y="1981850"/>
              <a:ext cx="7700" cy="16850"/>
            </a:xfrm>
            <a:custGeom>
              <a:avLst/>
              <a:gdLst/>
              <a:ahLst/>
              <a:cxnLst/>
              <a:rect l="l" t="t" r="r" b="b"/>
              <a:pathLst>
                <a:path w="308" h="674" extrusionOk="0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g140453b1d85_4_0"/>
            <p:cNvSpPr/>
            <p:nvPr/>
          </p:nvSpPr>
          <p:spPr>
            <a:xfrm>
              <a:off x="4446125" y="2001350"/>
              <a:ext cx="8025" cy="4100"/>
            </a:xfrm>
            <a:custGeom>
              <a:avLst/>
              <a:gdLst/>
              <a:ahLst/>
              <a:cxnLst/>
              <a:rect l="l" t="t" r="r" b="b"/>
              <a:pathLst>
                <a:path w="321" h="164" extrusionOk="0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g140453b1d85_4_0"/>
            <p:cNvSpPr/>
            <p:nvPr/>
          </p:nvSpPr>
          <p:spPr>
            <a:xfrm>
              <a:off x="4462325" y="2005875"/>
              <a:ext cx="3675" cy="2625"/>
            </a:xfrm>
            <a:custGeom>
              <a:avLst/>
              <a:gdLst/>
              <a:ahLst/>
              <a:cxnLst/>
              <a:rect l="l" t="t" r="r" b="b"/>
              <a:pathLst>
                <a:path w="147" h="105" extrusionOk="0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g140453b1d85_4_0"/>
            <p:cNvSpPr/>
            <p:nvPr/>
          </p:nvSpPr>
          <p:spPr>
            <a:xfrm>
              <a:off x="4472250" y="2010025"/>
              <a:ext cx="61575" cy="19275"/>
            </a:xfrm>
            <a:custGeom>
              <a:avLst/>
              <a:gdLst/>
              <a:ahLst/>
              <a:cxnLst/>
              <a:rect l="l" t="t" r="r" b="b"/>
              <a:pathLst>
                <a:path w="2463" h="771" extrusionOk="0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g140453b1d85_4_0"/>
            <p:cNvSpPr/>
            <p:nvPr/>
          </p:nvSpPr>
          <p:spPr>
            <a:xfrm>
              <a:off x="4546700" y="2034175"/>
              <a:ext cx="1350" cy="1275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g140453b1d85_4_0"/>
            <p:cNvSpPr/>
            <p:nvPr/>
          </p:nvSpPr>
          <p:spPr>
            <a:xfrm>
              <a:off x="4573350" y="2047600"/>
              <a:ext cx="6400" cy="4300"/>
            </a:xfrm>
            <a:custGeom>
              <a:avLst/>
              <a:gdLst/>
              <a:ahLst/>
              <a:cxnLst/>
              <a:rect l="l" t="t" r="r" b="b"/>
              <a:pathLst>
                <a:path w="256" h="172" extrusionOk="0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g140453b1d85_4_0"/>
            <p:cNvSpPr/>
            <p:nvPr/>
          </p:nvSpPr>
          <p:spPr>
            <a:xfrm>
              <a:off x="4592325" y="2061375"/>
              <a:ext cx="5275" cy="3025"/>
            </a:xfrm>
            <a:custGeom>
              <a:avLst/>
              <a:gdLst/>
              <a:ahLst/>
              <a:cxnLst/>
              <a:rect l="l" t="t" r="r" b="b"/>
              <a:pathLst>
                <a:path w="211" h="121" extrusionOk="0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g140453b1d85_4_0"/>
            <p:cNvSpPr/>
            <p:nvPr/>
          </p:nvSpPr>
          <p:spPr>
            <a:xfrm>
              <a:off x="4603375" y="2072875"/>
              <a:ext cx="10600" cy="13275"/>
            </a:xfrm>
            <a:custGeom>
              <a:avLst/>
              <a:gdLst/>
              <a:ahLst/>
              <a:cxnLst/>
              <a:rect l="l" t="t" r="r" b="b"/>
              <a:pathLst>
                <a:path w="424" h="531" extrusionOk="0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g140453b1d85_4_0"/>
            <p:cNvSpPr/>
            <p:nvPr/>
          </p:nvSpPr>
          <p:spPr>
            <a:xfrm>
              <a:off x="4621400" y="2124050"/>
              <a:ext cx="7025" cy="36925"/>
            </a:xfrm>
            <a:custGeom>
              <a:avLst/>
              <a:gdLst/>
              <a:ahLst/>
              <a:cxnLst/>
              <a:rect l="l" t="t" r="r" b="b"/>
              <a:pathLst>
                <a:path w="281" h="1477" extrusionOk="0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g140453b1d85_4_0"/>
            <p:cNvSpPr/>
            <p:nvPr/>
          </p:nvSpPr>
          <p:spPr>
            <a:xfrm>
              <a:off x="4601550" y="2159550"/>
              <a:ext cx="15100" cy="55225"/>
            </a:xfrm>
            <a:custGeom>
              <a:avLst/>
              <a:gdLst/>
              <a:ahLst/>
              <a:cxnLst/>
              <a:rect l="l" t="t" r="r" b="b"/>
              <a:pathLst>
                <a:path w="604" h="2209" extrusionOk="0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g140453b1d85_4_0"/>
            <p:cNvSpPr/>
            <p:nvPr/>
          </p:nvSpPr>
          <p:spPr>
            <a:xfrm>
              <a:off x="4587825" y="2223575"/>
              <a:ext cx="10950" cy="9200"/>
            </a:xfrm>
            <a:custGeom>
              <a:avLst/>
              <a:gdLst/>
              <a:ahLst/>
              <a:cxnLst/>
              <a:rect l="l" t="t" r="r" b="b"/>
              <a:pathLst>
                <a:path w="438" h="368" extrusionOk="0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g140453b1d85_4_0"/>
            <p:cNvSpPr/>
            <p:nvPr/>
          </p:nvSpPr>
          <p:spPr>
            <a:xfrm>
              <a:off x="4524650" y="2214300"/>
              <a:ext cx="23025" cy="24250"/>
            </a:xfrm>
            <a:custGeom>
              <a:avLst/>
              <a:gdLst/>
              <a:ahLst/>
              <a:cxnLst/>
              <a:rect l="l" t="t" r="r" b="b"/>
              <a:pathLst>
                <a:path w="921" h="970" extrusionOk="0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g140453b1d85_4_0"/>
            <p:cNvSpPr/>
            <p:nvPr/>
          </p:nvSpPr>
          <p:spPr>
            <a:xfrm>
              <a:off x="4497275" y="2197425"/>
              <a:ext cx="14025" cy="15700"/>
            </a:xfrm>
            <a:custGeom>
              <a:avLst/>
              <a:gdLst/>
              <a:ahLst/>
              <a:cxnLst/>
              <a:rect l="l" t="t" r="r" b="b"/>
              <a:pathLst>
                <a:path w="561" h="628" extrusionOk="0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g140453b1d85_4_0"/>
            <p:cNvSpPr/>
            <p:nvPr/>
          </p:nvSpPr>
          <p:spPr>
            <a:xfrm>
              <a:off x="4515225" y="2249775"/>
              <a:ext cx="11375" cy="11450"/>
            </a:xfrm>
            <a:custGeom>
              <a:avLst/>
              <a:gdLst/>
              <a:ahLst/>
              <a:cxnLst/>
              <a:rect l="l" t="t" r="r" b="b"/>
              <a:pathLst>
                <a:path w="455" h="458" extrusionOk="0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g140453b1d85_4_0"/>
            <p:cNvSpPr/>
            <p:nvPr/>
          </p:nvSpPr>
          <p:spPr>
            <a:xfrm>
              <a:off x="4528325" y="2264875"/>
              <a:ext cx="7625" cy="5875"/>
            </a:xfrm>
            <a:custGeom>
              <a:avLst/>
              <a:gdLst/>
              <a:ahLst/>
              <a:cxnLst/>
              <a:rect l="l" t="t" r="r" b="b"/>
              <a:pathLst>
                <a:path w="305" h="235" extrusionOk="0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g140453b1d85_4_0"/>
            <p:cNvSpPr/>
            <p:nvPr/>
          </p:nvSpPr>
          <p:spPr>
            <a:xfrm>
              <a:off x="4629175" y="2357775"/>
              <a:ext cx="8625" cy="9125"/>
            </a:xfrm>
            <a:custGeom>
              <a:avLst/>
              <a:gdLst/>
              <a:ahLst/>
              <a:cxnLst/>
              <a:rect l="l" t="t" r="r" b="b"/>
              <a:pathLst>
                <a:path w="345" h="365" extrusionOk="0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g140453b1d85_4_0"/>
            <p:cNvSpPr/>
            <p:nvPr/>
          </p:nvSpPr>
          <p:spPr>
            <a:xfrm>
              <a:off x="4649525" y="2381225"/>
              <a:ext cx="39650" cy="28225"/>
            </a:xfrm>
            <a:custGeom>
              <a:avLst/>
              <a:gdLst/>
              <a:ahLst/>
              <a:cxnLst/>
              <a:rect l="l" t="t" r="r" b="b"/>
              <a:pathLst>
                <a:path w="1586" h="1129" extrusionOk="0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g140453b1d85_4_0"/>
            <p:cNvSpPr/>
            <p:nvPr/>
          </p:nvSpPr>
          <p:spPr>
            <a:xfrm>
              <a:off x="4600900" y="2310800"/>
              <a:ext cx="9450" cy="9350"/>
            </a:xfrm>
            <a:custGeom>
              <a:avLst/>
              <a:gdLst/>
              <a:ahLst/>
              <a:cxnLst/>
              <a:rect l="l" t="t" r="r" b="b"/>
              <a:pathLst>
                <a:path w="378" h="374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g140453b1d85_4_0"/>
            <p:cNvSpPr/>
            <p:nvPr/>
          </p:nvSpPr>
          <p:spPr>
            <a:xfrm>
              <a:off x="4739750" y="2445725"/>
              <a:ext cx="9175" cy="5600"/>
            </a:xfrm>
            <a:custGeom>
              <a:avLst/>
              <a:gdLst/>
              <a:ahLst/>
              <a:cxnLst/>
              <a:rect l="l" t="t" r="r" b="b"/>
              <a:pathLst>
                <a:path w="367" h="224" extrusionOk="0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g140453b1d85_4_0"/>
            <p:cNvSpPr/>
            <p:nvPr/>
          </p:nvSpPr>
          <p:spPr>
            <a:xfrm>
              <a:off x="4785125" y="2465225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g140453b1d85_4_0"/>
            <p:cNvSpPr/>
            <p:nvPr/>
          </p:nvSpPr>
          <p:spPr>
            <a:xfrm>
              <a:off x="4801475" y="2463225"/>
              <a:ext cx="5675" cy="2150"/>
            </a:xfrm>
            <a:custGeom>
              <a:avLst/>
              <a:gdLst/>
              <a:ahLst/>
              <a:cxnLst/>
              <a:rect l="l" t="t" r="r" b="b"/>
              <a:pathLst>
                <a:path w="227" h="86" extrusionOk="0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g140453b1d85_4_0"/>
            <p:cNvSpPr/>
            <p:nvPr/>
          </p:nvSpPr>
          <p:spPr>
            <a:xfrm>
              <a:off x="4843875" y="2481525"/>
              <a:ext cx="6350" cy="7400"/>
            </a:xfrm>
            <a:custGeom>
              <a:avLst/>
              <a:gdLst/>
              <a:ahLst/>
              <a:cxnLst/>
              <a:rect l="l" t="t" r="r" b="b"/>
              <a:pathLst>
                <a:path w="254" h="296" extrusionOk="0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g140453b1d85_4_0"/>
            <p:cNvSpPr/>
            <p:nvPr/>
          </p:nvSpPr>
          <p:spPr>
            <a:xfrm>
              <a:off x="4875000" y="2528725"/>
              <a:ext cx="1950" cy="7825"/>
            </a:xfrm>
            <a:custGeom>
              <a:avLst/>
              <a:gdLst/>
              <a:ahLst/>
              <a:cxnLst/>
              <a:rect l="l" t="t" r="r" b="b"/>
              <a:pathLst>
                <a:path w="78" h="313" extrusionOk="0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g140453b1d85_4_0"/>
            <p:cNvSpPr/>
            <p:nvPr/>
          </p:nvSpPr>
          <p:spPr>
            <a:xfrm>
              <a:off x="4868025" y="2552375"/>
              <a:ext cx="5625" cy="4000"/>
            </a:xfrm>
            <a:custGeom>
              <a:avLst/>
              <a:gdLst/>
              <a:ahLst/>
              <a:cxnLst/>
              <a:rect l="l" t="t" r="r" b="b"/>
              <a:pathLst>
                <a:path w="225" h="160" extrusionOk="0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g140453b1d85_4_0"/>
            <p:cNvSpPr/>
            <p:nvPr/>
          </p:nvSpPr>
          <p:spPr>
            <a:xfrm>
              <a:off x="4864200" y="2565425"/>
              <a:ext cx="13150" cy="16050"/>
            </a:xfrm>
            <a:custGeom>
              <a:avLst/>
              <a:gdLst/>
              <a:ahLst/>
              <a:cxnLst/>
              <a:rect l="l" t="t" r="r" b="b"/>
              <a:pathLst>
                <a:path w="526" h="642" extrusionOk="0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g140453b1d85_4_0"/>
            <p:cNvSpPr/>
            <p:nvPr/>
          </p:nvSpPr>
          <p:spPr>
            <a:xfrm>
              <a:off x="4887575" y="2593400"/>
              <a:ext cx="9825" cy="18275"/>
            </a:xfrm>
            <a:custGeom>
              <a:avLst/>
              <a:gdLst/>
              <a:ahLst/>
              <a:cxnLst/>
              <a:rect l="l" t="t" r="r" b="b"/>
              <a:pathLst>
                <a:path w="393" h="731" extrusionOk="0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g140453b1d85_4_0"/>
            <p:cNvSpPr/>
            <p:nvPr/>
          </p:nvSpPr>
          <p:spPr>
            <a:xfrm>
              <a:off x="4900600" y="2663925"/>
              <a:ext cx="5675" cy="15500"/>
            </a:xfrm>
            <a:custGeom>
              <a:avLst/>
              <a:gdLst/>
              <a:ahLst/>
              <a:cxnLst/>
              <a:rect l="l" t="t" r="r" b="b"/>
              <a:pathLst>
                <a:path w="227" h="620" extrusionOk="0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g140453b1d85_4_0"/>
            <p:cNvSpPr/>
            <p:nvPr/>
          </p:nvSpPr>
          <p:spPr>
            <a:xfrm>
              <a:off x="4857150" y="2723075"/>
              <a:ext cx="29025" cy="13850"/>
            </a:xfrm>
            <a:custGeom>
              <a:avLst/>
              <a:gdLst/>
              <a:ahLst/>
              <a:cxnLst/>
              <a:rect l="l" t="t" r="r" b="b"/>
              <a:pathLst>
                <a:path w="1161" h="554" extrusionOk="0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g140453b1d85_4_0"/>
            <p:cNvSpPr/>
            <p:nvPr/>
          </p:nvSpPr>
          <p:spPr>
            <a:xfrm>
              <a:off x="4807425" y="2738425"/>
              <a:ext cx="9850" cy="3150"/>
            </a:xfrm>
            <a:custGeom>
              <a:avLst/>
              <a:gdLst/>
              <a:ahLst/>
              <a:cxnLst/>
              <a:rect l="l" t="t" r="r" b="b"/>
              <a:pathLst>
                <a:path w="394" h="126" extrusionOk="0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g140453b1d85_4_0"/>
            <p:cNvSpPr/>
            <p:nvPr/>
          </p:nvSpPr>
          <p:spPr>
            <a:xfrm>
              <a:off x="4751825" y="2728075"/>
              <a:ext cx="23475" cy="5525"/>
            </a:xfrm>
            <a:custGeom>
              <a:avLst/>
              <a:gdLst/>
              <a:ahLst/>
              <a:cxnLst/>
              <a:rect l="l" t="t" r="r" b="b"/>
              <a:pathLst>
                <a:path w="939" h="221" extrusionOk="0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g140453b1d85_4_0"/>
            <p:cNvSpPr/>
            <p:nvPr/>
          </p:nvSpPr>
          <p:spPr>
            <a:xfrm>
              <a:off x="4735400" y="2762775"/>
              <a:ext cx="6500" cy="10575"/>
            </a:xfrm>
            <a:custGeom>
              <a:avLst/>
              <a:gdLst/>
              <a:ahLst/>
              <a:cxnLst/>
              <a:rect l="l" t="t" r="r" b="b"/>
              <a:pathLst>
                <a:path w="260" h="423" extrusionOk="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g140453b1d85_4_0"/>
            <p:cNvSpPr/>
            <p:nvPr/>
          </p:nvSpPr>
          <p:spPr>
            <a:xfrm>
              <a:off x="4753275" y="279600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g140453b1d85_4_0"/>
            <p:cNvSpPr/>
            <p:nvPr/>
          </p:nvSpPr>
          <p:spPr>
            <a:xfrm>
              <a:off x="4786600" y="2818600"/>
              <a:ext cx="6425" cy="2800"/>
            </a:xfrm>
            <a:custGeom>
              <a:avLst/>
              <a:gdLst/>
              <a:ahLst/>
              <a:cxnLst/>
              <a:rect l="l" t="t" r="r" b="b"/>
              <a:pathLst>
                <a:path w="257" h="112" extrusionOk="0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g140453b1d85_4_0"/>
            <p:cNvSpPr/>
            <p:nvPr/>
          </p:nvSpPr>
          <p:spPr>
            <a:xfrm>
              <a:off x="4805925" y="2839975"/>
              <a:ext cx="5100" cy="3725"/>
            </a:xfrm>
            <a:custGeom>
              <a:avLst/>
              <a:gdLst/>
              <a:ahLst/>
              <a:cxnLst/>
              <a:rect l="l" t="t" r="r" b="b"/>
              <a:pathLst>
                <a:path w="204" h="149" extrusionOk="0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g140453b1d85_4_0"/>
            <p:cNvSpPr/>
            <p:nvPr/>
          </p:nvSpPr>
          <p:spPr>
            <a:xfrm>
              <a:off x="4816650" y="2894425"/>
              <a:ext cx="13125" cy="41650"/>
            </a:xfrm>
            <a:custGeom>
              <a:avLst/>
              <a:gdLst/>
              <a:ahLst/>
              <a:cxnLst/>
              <a:rect l="l" t="t" r="r" b="b"/>
              <a:pathLst>
                <a:path w="525" h="1666" extrusionOk="0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g140453b1d85_4_0"/>
            <p:cNvSpPr/>
            <p:nvPr/>
          </p:nvSpPr>
          <p:spPr>
            <a:xfrm>
              <a:off x="4828275" y="2960675"/>
              <a:ext cx="2700" cy="4950"/>
            </a:xfrm>
            <a:custGeom>
              <a:avLst/>
              <a:gdLst/>
              <a:ahLst/>
              <a:cxnLst/>
              <a:rect l="l" t="t" r="r" b="b"/>
              <a:pathLst>
                <a:path w="108" h="198" extrusionOk="0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g140453b1d85_4_0"/>
            <p:cNvSpPr/>
            <p:nvPr/>
          </p:nvSpPr>
          <p:spPr>
            <a:xfrm>
              <a:off x="4831850" y="2990450"/>
              <a:ext cx="11225" cy="16925"/>
            </a:xfrm>
            <a:custGeom>
              <a:avLst/>
              <a:gdLst/>
              <a:ahLst/>
              <a:cxnLst/>
              <a:rect l="l" t="t" r="r" b="b"/>
              <a:pathLst>
                <a:path w="449" h="677" extrusionOk="0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g140453b1d85_4_0"/>
            <p:cNvSpPr/>
            <p:nvPr/>
          </p:nvSpPr>
          <p:spPr>
            <a:xfrm>
              <a:off x="4824800" y="3012400"/>
              <a:ext cx="6850" cy="16125"/>
            </a:xfrm>
            <a:custGeom>
              <a:avLst/>
              <a:gdLst/>
              <a:ahLst/>
              <a:cxnLst/>
              <a:rect l="l" t="t" r="r" b="b"/>
              <a:pathLst>
                <a:path w="274" h="645" extrusionOk="0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g140453b1d85_4_0"/>
            <p:cNvSpPr/>
            <p:nvPr/>
          </p:nvSpPr>
          <p:spPr>
            <a:xfrm>
              <a:off x="4840025" y="3047925"/>
              <a:ext cx="15875" cy="48325"/>
            </a:xfrm>
            <a:custGeom>
              <a:avLst/>
              <a:gdLst/>
              <a:ahLst/>
              <a:cxnLst/>
              <a:rect l="l" t="t" r="r" b="b"/>
              <a:pathLst>
                <a:path w="635" h="1933" extrusionOk="0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g140453b1d85_4_0"/>
            <p:cNvSpPr/>
            <p:nvPr/>
          </p:nvSpPr>
          <p:spPr>
            <a:xfrm>
              <a:off x="4819125" y="3143875"/>
              <a:ext cx="13975" cy="29675"/>
            </a:xfrm>
            <a:custGeom>
              <a:avLst/>
              <a:gdLst/>
              <a:ahLst/>
              <a:cxnLst/>
              <a:rect l="l" t="t" r="r" b="b"/>
              <a:pathLst>
                <a:path w="559" h="1187" extrusionOk="0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g140453b1d85_4_0"/>
            <p:cNvSpPr/>
            <p:nvPr/>
          </p:nvSpPr>
          <p:spPr>
            <a:xfrm>
              <a:off x="4765550" y="3203900"/>
              <a:ext cx="33375" cy="29725"/>
            </a:xfrm>
            <a:custGeom>
              <a:avLst/>
              <a:gdLst/>
              <a:ahLst/>
              <a:cxnLst/>
              <a:rect l="l" t="t" r="r" b="b"/>
              <a:pathLst>
                <a:path w="1335" h="1189" extrusionOk="0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g140453b1d85_4_0"/>
            <p:cNvSpPr/>
            <p:nvPr/>
          </p:nvSpPr>
          <p:spPr>
            <a:xfrm>
              <a:off x="4694925" y="3317450"/>
              <a:ext cx="24725" cy="14450"/>
            </a:xfrm>
            <a:custGeom>
              <a:avLst/>
              <a:gdLst/>
              <a:ahLst/>
              <a:cxnLst/>
              <a:rect l="l" t="t" r="r" b="b"/>
              <a:pathLst>
                <a:path w="989" h="578" extrusionOk="0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g140453b1d85_4_0"/>
            <p:cNvSpPr/>
            <p:nvPr/>
          </p:nvSpPr>
          <p:spPr>
            <a:xfrm>
              <a:off x="4655375" y="3341025"/>
              <a:ext cx="11875" cy="7250"/>
            </a:xfrm>
            <a:custGeom>
              <a:avLst/>
              <a:gdLst/>
              <a:ahLst/>
              <a:cxnLst/>
              <a:rect l="l" t="t" r="r" b="b"/>
              <a:pathLst>
                <a:path w="475" h="290" extrusionOk="0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g140453b1d85_4_0"/>
            <p:cNvSpPr/>
            <p:nvPr/>
          </p:nvSpPr>
          <p:spPr>
            <a:xfrm>
              <a:off x="4609500" y="3353975"/>
              <a:ext cx="33625" cy="18325"/>
            </a:xfrm>
            <a:custGeom>
              <a:avLst/>
              <a:gdLst/>
              <a:ahLst/>
              <a:cxnLst/>
              <a:rect l="l" t="t" r="r" b="b"/>
              <a:pathLst>
                <a:path w="1345" h="733" extrusionOk="0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g140453b1d85_4_0"/>
            <p:cNvSpPr/>
            <p:nvPr/>
          </p:nvSpPr>
          <p:spPr>
            <a:xfrm>
              <a:off x="4599175" y="3345425"/>
              <a:ext cx="18950" cy="14750"/>
            </a:xfrm>
            <a:custGeom>
              <a:avLst/>
              <a:gdLst/>
              <a:ahLst/>
              <a:cxnLst/>
              <a:rect l="l" t="t" r="r" b="b"/>
              <a:pathLst>
                <a:path w="758" h="590" extrusionOk="0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g140453b1d85_4_0"/>
            <p:cNvSpPr/>
            <p:nvPr/>
          </p:nvSpPr>
          <p:spPr>
            <a:xfrm>
              <a:off x="4547875" y="3375950"/>
              <a:ext cx="14650" cy="8250"/>
            </a:xfrm>
            <a:custGeom>
              <a:avLst/>
              <a:gdLst/>
              <a:ahLst/>
              <a:cxnLst/>
              <a:rect l="l" t="t" r="r" b="b"/>
              <a:pathLst>
                <a:path w="586" h="330" extrusionOk="0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g140453b1d85_4_0"/>
            <p:cNvSpPr/>
            <p:nvPr/>
          </p:nvSpPr>
          <p:spPr>
            <a:xfrm>
              <a:off x="4506800" y="34005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g140453b1d85_4_0"/>
            <p:cNvSpPr/>
            <p:nvPr/>
          </p:nvSpPr>
          <p:spPr>
            <a:xfrm>
              <a:off x="4437525" y="3408575"/>
              <a:ext cx="18400" cy="4200"/>
            </a:xfrm>
            <a:custGeom>
              <a:avLst/>
              <a:gdLst/>
              <a:ahLst/>
              <a:cxnLst/>
              <a:rect l="l" t="t" r="r" b="b"/>
              <a:pathLst>
                <a:path w="736" h="168" extrusionOk="0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g140453b1d85_4_0"/>
            <p:cNvSpPr/>
            <p:nvPr/>
          </p:nvSpPr>
          <p:spPr>
            <a:xfrm>
              <a:off x="4418400" y="3415425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g140453b1d85_4_0"/>
            <p:cNvSpPr/>
            <p:nvPr/>
          </p:nvSpPr>
          <p:spPr>
            <a:xfrm>
              <a:off x="4394875" y="3387250"/>
              <a:ext cx="44850" cy="10275"/>
            </a:xfrm>
            <a:custGeom>
              <a:avLst/>
              <a:gdLst/>
              <a:ahLst/>
              <a:cxnLst/>
              <a:rect l="l" t="t" r="r" b="b"/>
              <a:pathLst>
                <a:path w="1794" h="411" extrusionOk="0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g140453b1d85_4_0"/>
            <p:cNvSpPr/>
            <p:nvPr/>
          </p:nvSpPr>
          <p:spPr>
            <a:xfrm>
              <a:off x="4375525" y="3388050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g140453b1d85_4_0"/>
            <p:cNvSpPr/>
            <p:nvPr/>
          </p:nvSpPr>
          <p:spPr>
            <a:xfrm>
              <a:off x="4351900" y="3381325"/>
              <a:ext cx="3050" cy="2825"/>
            </a:xfrm>
            <a:custGeom>
              <a:avLst/>
              <a:gdLst/>
              <a:ahLst/>
              <a:cxnLst/>
              <a:rect l="l" t="t" r="r" b="b"/>
              <a:pathLst>
                <a:path w="122" h="113" extrusionOk="0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g140453b1d85_4_0"/>
            <p:cNvSpPr/>
            <p:nvPr/>
          </p:nvSpPr>
          <p:spPr>
            <a:xfrm>
              <a:off x="4268375" y="3383575"/>
              <a:ext cx="28300" cy="14925"/>
            </a:xfrm>
            <a:custGeom>
              <a:avLst/>
              <a:gdLst/>
              <a:ahLst/>
              <a:cxnLst/>
              <a:rect l="l" t="t" r="r" b="b"/>
              <a:pathLst>
                <a:path w="1132" h="597" extrusionOk="0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g140453b1d85_4_0"/>
            <p:cNvSpPr/>
            <p:nvPr/>
          </p:nvSpPr>
          <p:spPr>
            <a:xfrm>
              <a:off x="4165450" y="3317150"/>
              <a:ext cx="64475" cy="48200"/>
            </a:xfrm>
            <a:custGeom>
              <a:avLst/>
              <a:gdLst/>
              <a:ahLst/>
              <a:cxnLst/>
              <a:rect l="l" t="t" r="r" b="b"/>
              <a:pathLst>
                <a:path w="2579" h="1928" extrusionOk="0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g140453b1d85_4_0"/>
            <p:cNvSpPr/>
            <p:nvPr/>
          </p:nvSpPr>
          <p:spPr>
            <a:xfrm>
              <a:off x="4213600" y="3325550"/>
              <a:ext cx="17500" cy="10100"/>
            </a:xfrm>
            <a:custGeom>
              <a:avLst/>
              <a:gdLst/>
              <a:ahLst/>
              <a:cxnLst/>
              <a:rect l="l" t="t" r="r" b="b"/>
              <a:pathLst>
                <a:path w="700" h="404" extrusionOk="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g140453b1d85_4_0"/>
            <p:cNvSpPr/>
            <p:nvPr/>
          </p:nvSpPr>
          <p:spPr>
            <a:xfrm>
              <a:off x="4100650" y="3251350"/>
              <a:ext cx="15950" cy="10225"/>
            </a:xfrm>
            <a:custGeom>
              <a:avLst/>
              <a:gdLst/>
              <a:ahLst/>
              <a:cxnLst/>
              <a:rect l="l" t="t" r="r" b="b"/>
              <a:pathLst>
                <a:path w="638" h="409" extrusionOk="0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g140453b1d85_4_0"/>
            <p:cNvSpPr/>
            <p:nvPr/>
          </p:nvSpPr>
          <p:spPr>
            <a:xfrm>
              <a:off x="4107450" y="3238250"/>
              <a:ext cx="13525" cy="8575"/>
            </a:xfrm>
            <a:custGeom>
              <a:avLst/>
              <a:gdLst/>
              <a:ahLst/>
              <a:cxnLst/>
              <a:rect l="l" t="t" r="r" b="b"/>
              <a:pathLst>
                <a:path w="541" h="343" extrusionOk="0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g140453b1d85_4_0"/>
            <p:cNvSpPr/>
            <p:nvPr/>
          </p:nvSpPr>
          <p:spPr>
            <a:xfrm>
              <a:off x="4040975" y="3144125"/>
              <a:ext cx="22975" cy="83000"/>
            </a:xfrm>
            <a:custGeom>
              <a:avLst/>
              <a:gdLst/>
              <a:ahLst/>
              <a:cxnLst/>
              <a:rect l="l" t="t" r="r" b="b"/>
              <a:pathLst>
                <a:path w="919" h="3320" extrusionOk="0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g140453b1d85_4_0"/>
            <p:cNvSpPr/>
            <p:nvPr/>
          </p:nvSpPr>
          <p:spPr>
            <a:xfrm>
              <a:off x="4061800" y="3144125"/>
              <a:ext cx="2700" cy="16750"/>
            </a:xfrm>
            <a:custGeom>
              <a:avLst/>
              <a:gdLst/>
              <a:ahLst/>
              <a:cxnLst/>
              <a:rect l="l" t="t" r="r" b="b"/>
              <a:pathLst>
                <a:path w="108" h="670" extrusionOk="0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g140453b1d85_4_0"/>
            <p:cNvSpPr/>
            <p:nvPr/>
          </p:nvSpPr>
          <p:spPr>
            <a:xfrm>
              <a:off x="4072400" y="3076900"/>
              <a:ext cx="7000" cy="9500"/>
            </a:xfrm>
            <a:custGeom>
              <a:avLst/>
              <a:gdLst/>
              <a:ahLst/>
              <a:cxnLst/>
              <a:rect l="l" t="t" r="r" b="b"/>
              <a:pathLst>
                <a:path w="280" h="380" extrusionOk="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g140453b1d85_4_0"/>
            <p:cNvSpPr/>
            <p:nvPr/>
          </p:nvSpPr>
          <p:spPr>
            <a:xfrm>
              <a:off x="4095750" y="3007325"/>
              <a:ext cx="2700" cy="22275"/>
            </a:xfrm>
            <a:custGeom>
              <a:avLst/>
              <a:gdLst/>
              <a:ahLst/>
              <a:cxnLst/>
              <a:rect l="l" t="t" r="r" b="b"/>
              <a:pathLst>
                <a:path w="108" h="891" extrusionOk="0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g140453b1d85_4_0"/>
            <p:cNvSpPr/>
            <p:nvPr/>
          </p:nvSpPr>
          <p:spPr>
            <a:xfrm>
              <a:off x="4087750" y="2945050"/>
              <a:ext cx="11100" cy="13625"/>
            </a:xfrm>
            <a:custGeom>
              <a:avLst/>
              <a:gdLst/>
              <a:ahLst/>
              <a:cxnLst/>
              <a:rect l="l" t="t" r="r" b="b"/>
              <a:pathLst>
                <a:path w="444" h="545" extrusionOk="0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g140453b1d85_4_0"/>
            <p:cNvSpPr/>
            <p:nvPr/>
          </p:nvSpPr>
          <p:spPr>
            <a:xfrm>
              <a:off x="4073525" y="2919500"/>
              <a:ext cx="11725" cy="5775"/>
            </a:xfrm>
            <a:custGeom>
              <a:avLst/>
              <a:gdLst/>
              <a:ahLst/>
              <a:cxnLst/>
              <a:rect l="l" t="t" r="r" b="b"/>
              <a:pathLst>
                <a:path w="469" h="231" extrusionOk="0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g140453b1d85_4_0"/>
            <p:cNvSpPr/>
            <p:nvPr/>
          </p:nvSpPr>
          <p:spPr>
            <a:xfrm>
              <a:off x="4058225" y="2978950"/>
              <a:ext cx="3600" cy="26625"/>
            </a:xfrm>
            <a:custGeom>
              <a:avLst/>
              <a:gdLst/>
              <a:ahLst/>
              <a:cxnLst/>
              <a:rect l="l" t="t" r="r" b="b"/>
              <a:pathLst>
                <a:path w="144" h="1065" extrusionOk="0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g140453b1d85_4_0"/>
            <p:cNvSpPr/>
            <p:nvPr/>
          </p:nvSpPr>
          <p:spPr>
            <a:xfrm>
              <a:off x="4018350" y="2943050"/>
              <a:ext cx="4700" cy="3125"/>
            </a:xfrm>
            <a:custGeom>
              <a:avLst/>
              <a:gdLst/>
              <a:ahLst/>
              <a:cxnLst/>
              <a:rect l="l" t="t" r="r" b="b"/>
              <a:pathLst>
                <a:path w="188" h="125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g140453b1d85_4_0"/>
            <p:cNvSpPr/>
            <p:nvPr/>
          </p:nvSpPr>
          <p:spPr>
            <a:xfrm>
              <a:off x="4023050" y="2911475"/>
              <a:ext cx="8550" cy="8150"/>
            </a:xfrm>
            <a:custGeom>
              <a:avLst/>
              <a:gdLst/>
              <a:ahLst/>
              <a:cxnLst/>
              <a:rect l="l" t="t" r="r" b="b"/>
              <a:pathLst>
                <a:path w="342" h="326" extrusionOk="0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g140453b1d85_4_0"/>
            <p:cNvSpPr/>
            <p:nvPr/>
          </p:nvSpPr>
          <p:spPr>
            <a:xfrm>
              <a:off x="3988650" y="2870975"/>
              <a:ext cx="27050" cy="12875"/>
            </a:xfrm>
            <a:custGeom>
              <a:avLst/>
              <a:gdLst/>
              <a:ahLst/>
              <a:cxnLst/>
              <a:rect l="l" t="t" r="r" b="b"/>
              <a:pathLst>
                <a:path w="1082" h="515" extrusionOk="0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g140453b1d85_4_0"/>
            <p:cNvSpPr/>
            <p:nvPr/>
          </p:nvSpPr>
          <p:spPr>
            <a:xfrm>
              <a:off x="3916925" y="2824525"/>
              <a:ext cx="43000" cy="28925"/>
            </a:xfrm>
            <a:custGeom>
              <a:avLst/>
              <a:gdLst/>
              <a:ahLst/>
              <a:cxnLst/>
              <a:rect l="l" t="t" r="r" b="b"/>
              <a:pathLst>
                <a:path w="1720" h="1157" extrusionOk="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g140453b1d85_4_0"/>
            <p:cNvSpPr/>
            <p:nvPr/>
          </p:nvSpPr>
          <p:spPr>
            <a:xfrm>
              <a:off x="3923250" y="2857475"/>
              <a:ext cx="29300" cy="15200"/>
            </a:xfrm>
            <a:custGeom>
              <a:avLst/>
              <a:gdLst/>
              <a:ahLst/>
              <a:cxnLst/>
              <a:rect l="l" t="t" r="r" b="b"/>
              <a:pathLst>
                <a:path w="1172" h="608" extrusionOk="0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g140453b1d85_4_0"/>
            <p:cNvSpPr/>
            <p:nvPr/>
          </p:nvSpPr>
          <p:spPr>
            <a:xfrm>
              <a:off x="3970575" y="2927975"/>
              <a:ext cx="19225" cy="9450"/>
            </a:xfrm>
            <a:custGeom>
              <a:avLst/>
              <a:gdLst/>
              <a:ahLst/>
              <a:cxnLst/>
              <a:rect l="l" t="t" r="r" b="b"/>
              <a:pathLst>
                <a:path w="769" h="378" extrusionOk="0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g140453b1d85_4_0"/>
            <p:cNvSpPr/>
            <p:nvPr/>
          </p:nvSpPr>
          <p:spPr>
            <a:xfrm>
              <a:off x="3861850" y="2805475"/>
              <a:ext cx="18725" cy="18500"/>
            </a:xfrm>
            <a:custGeom>
              <a:avLst/>
              <a:gdLst/>
              <a:ahLst/>
              <a:cxnLst/>
              <a:rect l="l" t="t" r="r" b="b"/>
              <a:pathLst>
                <a:path w="749" h="740" extrusionOk="0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g140453b1d85_4_0"/>
            <p:cNvSpPr/>
            <p:nvPr/>
          </p:nvSpPr>
          <p:spPr>
            <a:xfrm>
              <a:off x="3830925" y="2766550"/>
              <a:ext cx="5275" cy="12750"/>
            </a:xfrm>
            <a:custGeom>
              <a:avLst/>
              <a:gdLst/>
              <a:ahLst/>
              <a:cxnLst/>
              <a:rect l="l" t="t" r="r" b="b"/>
              <a:pathLst>
                <a:path w="211" h="510" extrusionOk="0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g140453b1d85_4_0"/>
            <p:cNvSpPr/>
            <p:nvPr/>
          </p:nvSpPr>
          <p:spPr>
            <a:xfrm>
              <a:off x="3879675" y="2795050"/>
              <a:ext cx="12425" cy="9650"/>
            </a:xfrm>
            <a:custGeom>
              <a:avLst/>
              <a:gdLst/>
              <a:ahLst/>
              <a:cxnLst/>
              <a:rect l="l" t="t" r="r" b="b"/>
              <a:pathLst>
                <a:path w="497" h="386" extrusionOk="0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g140453b1d85_4_0"/>
            <p:cNvSpPr/>
            <p:nvPr/>
          </p:nvSpPr>
          <p:spPr>
            <a:xfrm>
              <a:off x="3844275" y="2852775"/>
              <a:ext cx="20100" cy="16525"/>
            </a:xfrm>
            <a:custGeom>
              <a:avLst/>
              <a:gdLst/>
              <a:ahLst/>
              <a:cxnLst/>
              <a:rect l="l" t="t" r="r" b="b"/>
              <a:pathLst>
                <a:path w="804" h="661" extrusionOk="0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g140453b1d85_4_0"/>
            <p:cNvSpPr/>
            <p:nvPr/>
          </p:nvSpPr>
          <p:spPr>
            <a:xfrm>
              <a:off x="3787950" y="2718575"/>
              <a:ext cx="6875" cy="50600"/>
            </a:xfrm>
            <a:custGeom>
              <a:avLst/>
              <a:gdLst/>
              <a:ahLst/>
              <a:cxnLst/>
              <a:rect l="l" t="t" r="r" b="b"/>
              <a:pathLst>
                <a:path w="275" h="2024" extrusionOk="0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g140453b1d85_4_0"/>
            <p:cNvSpPr/>
            <p:nvPr/>
          </p:nvSpPr>
          <p:spPr>
            <a:xfrm>
              <a:off x="3800750" y="2676275"/>
              <a:ext cx="6000" cy="40750"/>
            </a:xfrm>
            <a:custGeom>
              <a:avLst/>
              <a:gdLst/>
              <a:ahLst/>
              <a:cxnLst/>
              <a:rect l="l" t="t" r="r" b="b"/>
              <a:pathLst>
                <a:path w="240" h="1630" extrusionOk="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g140453b1d85_4_0"/>
            <p:cNvSpPr/>
            <p:nvPr/>
          </p:nvSpPr>
          <p:spPr>
            <a:xfrm>
              <a:off x="3794800" y="2580050"/>
              <a:ext cx="4375" cy="18800"/>
            </a:xfrm>
            <a:custGeom>
              <a:avLst/>
              <a:gdLst/>
              <a:ahLst/>
              <a:cxnLst/>
              <a:rect l="l" t="t" r="r" b="b"/>
              <a:pathLst>
                <a:path w="175" h="752" extrusionOk="0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g140453b1d85_4_0"/>
            <p:cNvSpPr/>
            <p:nvPr/>
          </p:nvSpPr>
          <p:spPr>
            <a:xfrm>
              <a:off x="3801050" y="2485025"/>
              <a:ext cx="2700" cy="24375"/>
            </a:xfrm>
            <a:custGeom>
              <a:avLst/>
              <a:gdLst/>
              <a:ahLst/>
              <a:cxnLst/>
              <a:rect l="l" t="t" r="r" b="b"/>
              <a:pathLst>
                <a:path w="108" h="975" extrusionOk="0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g140453b1d85_4_0"/>
            <p:cNvSpPr/>
            <p:nvPr/>
          </p:nvSpPr>
          <p:spPr>
            <a:xfrm>
              <a:off x="3810875" y="2480825"/>
              <a:ext cx="6875" cy="41025"/>
            </a:xfrm>
            <a:custGeom>
              <a:avLst/>
              <a:gdLst/>
              <a:ahLst/>
              <a:cxnLst/>
              <a:rect l="l" t="t" r="r" b="b"/>
              <a:pathLst>
                <a:path w="275" h="1641" extrusionOk="0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g140453b1d85_4_0"/>
            <p:cNvSpPr/>
            <p:nvPr/>
          </p:nvSpPr>
          <p:spPr>
            <a:xfrm>
              <a:off x="3806725" y="2611000"/>
              <a:ext cx="3275" cy="17300"/>
            </a:xfrm>
            <a:custGeom>
              <a:avLst/>
              <a:gdLst/>
              <a:ahLst/>
              <a:cxnLst/>
              <a:rect l="l" t="t" r="r" b="b"/>
              <a:pathLst>
                <a:path w="131" h="692" extrusionOk="0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g140453b1d85_4_0"/>
            <p:cNvSpPr/>
            <p:nvPr/>
          </p:nvSpPr>
          <p:spPr>
            <a:xfrm>
              <a:off x="3784100" y="2434950"/>
              <a:ext cx="25850" cy="20350"/>
            </a:xfrm>
            <a:custGeom>
              <a:avLst/>
              <a:gdLst/>
              <a:ahLst/>
              <a:cxnLst/>
              <a:rect l="l" t="t" r="r" b="b"/>
              <a:pathLst>
                <a:path w="1034" h="814" extrusionOk="0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g140453b1d85_4_0"/>
            <p:cNvSpPr/>
            <p:nvPr/>
          </p:nvSpPr>
          <p:spPr>
            <a:xfrm>
              <a:off x="3761225" y="2425650"/>
              <a:ext cx="14225" cy="5275"/>
            </a:xfrm>
            <a:custGeom>
              <a:avLst/>
              <a:gdLst/>
              <a:ahLst/>
              <a:cxnLst/>
              <a:rect l="l" t="t" r="r" b="b"/>
              <a:pathLst>
                <a:path w="569" h="211" extrusionOk="0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g140453b1d85_4_0"/>
            <p:cNvSpPr/>
            <p:nvPr/>
          </p:nvSpPr>
          <p:spPr>
            <a:xfrm>
              <a:off x="3742725" y="2442525"/>
              <a:ext cx="26275" cy="7575"/>
            </a:xfrm>
            <a:custGeom>
              <a:avLst/>
              <a:gdLst/>
              <a:ahLst/>
              <a:cxnLst/>
              <a:rect l="l" t="t" r="r" b="b"/>
              <a:pathLst>
                <a:path w="1051" h="303" extrusionOk="0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g140453b1d85_4_0"/>
            <p:cNvSpPr/>
            <p:nvPr/>
          </p:nvSpPr>
          <p:spPr>
            <a:xfrm>
              <a:off x="3634975" y="2420025"/>
              <a:ext cx="38300" cy="4575"/>
            </a:xfrm>
            <a:custGeom>
              <a:avLst/>
              <a:gdLst/>
              <a:ahLst/>
              <a:cxnLst/>
              <a:rect l="l" t="t" r="r" b="b"/>
              <a:pathLst>
                <a:path w="1532" h="183" extrusionOk="0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g140453b1d85_4_0"/>
            <p:cNvSpPr/>
            <p:nvPr/>
          </p:nvSpPr>
          <p:spPr>
            <a:xfrm>
              <a:off x="3586750" y="2415000"/>
              <a:ext cx="35150" cy="7775"/>
            </a:xfrm>
            <a:custGeom>
              <a:avLst/>
              <a:gdLst/>
              <a:ahLst/>
              <a:cxnLst/>
              <a:rect l="l" t="t" r="r" b="b"/>
              <a:pathLst>
                <a:path w="1406" h="311" extrusionOk="0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g140453b1d85_4_0"/>
            <p:cNvSpPr/>
            <p:nvPr/>
          </p:nvSpPr>
          <p:spPr>
            <a:xfrm>
              <a:off x="3601025" y="2438825"/>
              <a:ext cx="17300" cy="5225"/>
            </a:xfrm>
            <a:custGeom>
              <a:avLst/>
              <a:gdLst/>
              <a:ahLst/>
              <a:cxnLst/>
              <a:rect l="l" t="t" r="r" b="b"/>
              <a:pathLst>
                <a:path w="692" h="209" extrusionOk="0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g140453b1d85_4_0"/>
            <p:cNvSpPr/>
            <p:nvPr/>
          </p:nvSpPr>
          <p:spPr>
            <a:xfrm>
              <a:off x="3551525" y="2429400"/>
              <a:ext cx="21525" cy="7150"/>
            </a:xfrm>
            <a:custGeom>
              <a:avLst/>
              <a:gdLst/>
              <a:ahLst/>
              <a:cxnLst/>
              <a:rect l="l" t="t" r="r" b="b"/>
              <a:pathLst>
                <a:path w="861" h="286" extrusionOk="0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g140453b1d85_4_0"/>
            <p:cNvSpPr/>
            <p:nvPr/>
          </p:nvSpPr>
          <p:spPr>
            <a:xfrm>
              <a:off x="3549600" y="2401825"/>
              <a:ext cx="6075" cy="4500"/>
            </a:xfrm>
            <a:custGeom>
              <a:avLst/>
              <a:gdLst/>
              <a:ahLst/>
              <a:cxnLst/>
              <a:rect l="l" t="t" r="r" b="b"/>
              <a:pathLst>
                <a:path w="243" h="180" extrusionOk="0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g140453b1d85_4_0"/>
            <p:cNvSpPr/>
            <p:nvPr/>
          </p:nvSpPr>
          <p:spPr>
            <a:xfrm>
              <a:off x="3482025" y="2389625"/>
              <a:ext cx="8750" cy="7925"/>
            </a:xfrm>
            <a:custGeom>
              <a:avLst/>
              <a:gdLst/>
              <a:ahLst/>
              <a:cxnLst/>
              <a:rect l="l" t="t" r="r" b="b"/>
              <a:pathLst>
                <a:path w="350" h="317" extrusionOk="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g140453b1d85_4_0"/>
            <p:cNvSpPr/>
            <p:nvPr/>
          </p:nvSpPr>
          <p:spPr>
            <a:xfrm>
              <a:off x="3462625" y="2291550"/>
              <a:ext cx="6275" cy="35675"/>
            </a:xfrm>
            <a:custGeom>
              <a:avLst/>
              <a:gdLst/>
              <a:ahLst/>
              <a:cxnLst/>
              <a:rect l="l" t="t" r="r" b="b"/>
              <a:pathLst>
                <a:path w="251" h="1427" extrusionOk="0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g140453b1d85_4_0"/>
            <p:cNvSpPr/>
            <p:nvPr/>
          </p:nvSpPr>
          <p:spPr>
            <a:xfrm>
              <a:off x="3472150" y="2218550"/>
              <a:ext cx="1500" cy="5100"/>
            </a:xfrm>
            <a:custGeom>
              <a:avLst/>
              <a:gdLst/>
              <a:ahLst/>
              <a:cxnLst/>
              <a:rect l="l" t="t" r="r" b="b"/>
              <a:pathLst>
                <a:path w="60" h="204" extrusionOk="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g140453b1d85_4_0"/>
            <p:cNvSpPr/>
            <p:nvPr/>
          </p:nvSpPr>
          <p:spPr>
            <a:xfrm>
              <a:off x="3472450" y="2149425"/>
              <a:ext cx="2100" cy="6650"/>
            </a:xfrm>
            <a:custGeom>
              <a:avLst/>
              <a:gdLst/>
              <a:ahLst/>
              <a:cxnLst/>
              <a:rect l="l" t="t" r="r" b="b"/>
              <a:pathLst>
                <a:path w="84" h="266" extrusionOk="0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g140453b1d85_4_0"/>
            <p:cNvSpPr/>
            <p:nvPr/>
          </p:nvSpPr>
          <p:spPr>
            <a:xfrm>
              <a:off x="3492975" y="21574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g140453b1d85_4_0"/>
            <p:cNvSpPr/>
            <p:nvPr/>
          </p:nvSpPr>
          <p:spPr>
            <a:xfrm>
              <a:off x="3494700" y="2077175"/>
              <a:ext cx="19750" cy="17875"/>
            </a:xfrm>
            <a:custGeom>
              <a:avLst/>
              <a:gdLst/>
              <a:ahLst/>
              <a:cxnLst/>
              <a:rect l="l" t="t" r="r" b="b"/>
              <a:pathLst>
                <a:path w="790" h="715" extrusionOk="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g140453b1d85_4_0"/>
            <p:cNvSpPr/>
            <p:nvPr/>
          </p:nvSpPr>
          <p:spPr>
            <a:xfrm>
              <a:off x="3544100" y="2024100"/>
              <a:ext cx="22975" cy="20850"/>
            </a:xfrm>
            <a:custGeom>
              <a:avLst/>
              <a:gdLst/>
              <a:ahLst/>
              <a:cxnLst/>
              <a:rect l="l" t="t" r="r" b="b"/>
              <a:pathLst>
                <a:path w="919" h="834" extrusionOk="0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g140453b1d85_4_0"/>
            <p:cNvSpPr/>
            <p:nvPr/>
          </p:nvSpPr>
          <p:spPr>
            <a:xfrm>
              <a:off x="3433150" y="2083175"/>
              <a:ext cx="15925" cy="21100"/>
            </a:xfrm>
            <a:custGeom>
              <a:avLst/>
              <a:gdLst/>
              <a:ahLst/>
              <a:cxnLst/>
              <a:rect l="l" t="t" r="r" b="b"/>
              <a:pathLst>
                <a:path w="637" h="844" extrusionOk="0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g140453b1d85_4_0"/>
            <p:cNvSpPr/>
            <p:nvPr/>
          </p:nvSpPr>
          <p:spPr>
            <a:xfrm>
              <a:off x="3423325" y="22757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g140453b1d85_4_0"/>
            <p:cNvSpPr/>
            <p:nvPr/>
          </p:nvSpPr>
          <p:spPr>
            <a:xfrm>
              <a:off x="3596425" y="24788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g140453b1d85_4_0"/>
            <p:cNvSpPr/>
            <p:nvPr/>
          </p:nvSpPr>
          <p:spPr>
            <a:xfrm>
              <a:off x="3735300" y="2583175"/>
              <a:ext cx="18450" cy="16450"/>
            </a:xfrm>
            <a:custGeom>
              <a:avLst/>
              <a:gdLst/>
              <a:ahLst/>
              <a:cxnLst/>
              <a:rect l="l" t="t" r="r" b="b"/>
              <a:pathLst>
                <a:path w="738" h="658" extrusionOk="0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g140453b1d85_4_0"/>
            <p:cNvSpPr/>
            <p:nvPr/>
          </p:nvSpPr>
          <p:spPr>
            <a:xfrm>
              <a:off x="3699925" y="2607125"/>
              <a:ext cx="26275" cy="21075"/>
            </a:xfrm>
            <a:custGeom>
              <a:avLst/>
              <a:gdLst/>
              <a:ahLst/>
              <a:cxnLst/>
              <a:rect l="l" t="t" r="r" b="b"/>
              <a:pathLst>
                <a:path w="1051" h="843" extrusionOk="0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g140453b1d85_4_0"/>
            <p:cNvSpPr/>
            <p:nvPr/>
          </p:nvSpPr>
          <p:spPr>
            <a:xfrm>
              <a:off x="3691100" y="2604250"/>
              <a:ext cx="33675" cy="20200"/>
            </a:xfrm>
            <a:custGeom>
              <a:avLst/>
              <a:gdLst/>
              <a:ahLst/>
              <a:cxnLst/>
              <a:rect l="l" t="t" r="r" b="b"/>
              <a:pathLst>
                <a:path w="1347" h="808" extrusionOk="0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g140453b1d85_4_0"/>
            <p:cNvSpPr/>
            <p:nvPr/>
          </p:nvSpPr>
          <p:spPr>
            <a:xfrm>
              <a:off x="3677000" y="2623925"/>
              <a:ext cx="10250" cy="7000"/>
            </a:xfrm>
            <a:custGeom>
              <a:avLst/>
              <a:gdLst/>
              <a:ahLst/>
              <a:cxnLst/>
              <a:rect l="l" t="t" r="r" b="b"/>
              <a:pathLst>
                <a:path w="410" h="280" extrusionOk="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g140453b1d85_4_0"/>
            <p:cNvSpPr/>
            <p:nvPr/>
          </p:nvSpPr>
          <p:spPr>
            <a:xfrm>
              <a:off x="3651925" y="2631050"/>
              <a:ext cx="22650" cy="6175"/>
            </a:xfrm>
            <a:custGeom>
              <a:avLst/>
              <a:gdLst/>
              <a:ahLst/>
              <a:cxnLst/>
              <a:rect l="l" t="t" r="r" b="b"/>
              <a:pathLst>
                <a:path w="906" h="247" extrusionOk="0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g140453b1d85_4_0"/>
            <p:cNvSpPr/>
            <p:nvPr/>
          </p:nvSpPr>
          <p:spPr>
            <a:xfrm>
              <a:off x="3637650" y="2607325"/>
              <a:ext cx="10150" cy="19900"/>
            </a:xfrm>
            <a:custGeom>
              <a:avLst/>
              <a:gdLst/>
              <a:ahLst/>
              <a:cxnLst/>
              <a:rect l="l" t="t" r="r" b="b"/>
              <a:pathLst>
                <a:path w="406" h="796" extrusionOk="0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g140453b1d85_4_0"/>
            <p:cNvSpPr/>
            <p:nvPr/>
          </p:nvSpPr>
          <p:spPr>
            <a:xfrm>
              <a:off x="3630200" y="2586175"/>
              <a:ext cx="16400" cy="18050"/>
            </a:xfrm>
            <a:custGeom>
              <a:avLst/>
              <a:gdLst/>
              <a:ahLst/>
              <a:cxnLst/>
              <a:rect l="l" t="t" r="r" b="b"/>
              <a:pathLst>
                <a:path w="656" h="722" extrusionOk="0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g140453b1d85_4_0"/>
            <p:cNvSpPr/>
            <p:nvPr/>
          </p:nvSpPr>
          <p:spPr>
            <a:xfrm>
              <a:off x="3615100" y="2573750"/>
              <a:ext cx="18625" cy="15150"/>
            </a:xfrm>
            <a:custGeom>
              <a:avLst/>
              <a:gdLst/>
              <a:ahLst/>
              <a:cxnLst/>
              <a:rect l="l" t="t" r="r" b="b"/>
              <a:pathLst>
                <a:path w="745" h="606" extrusionOk="0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g140453b1d85_4_0"/>
            <p:cNvSpPr/>
            <p:nvPr/>
          </p:nvSpPr>
          <p:spPr>
            <a:xfrm>
              <a:off x="3613525" y="2545825"/>
              <a:ext cx="7775" cy="18050"/>
            </a:xfrm>
            <a:custGeom>
              <a:avLst/>
              <a:gdLst/>
              <a:ahLst/>
              <a:cxnLst/>
              <a:rect l="l" t="t" r="r" b="b"/>
              <a:pathLst>
                <a:path w="311" h="722" extrusionOk="0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g140453b1d85_4_0"/>
            <p:cNvSpPr/>
            <p:nvPr/>
          </p:nvSpPr>
          <p:spPr>
            <a:xfrm>
              <a:off x="3617700" y="2528000"/>
              <a:ext cx="1425" cy="3350"/>
            </a:xfrm>
            <a:custGeom>
              <a:avLst/>
              <a:gdLst/>
              <a:ahLst/>
              <a:cxnLst/>
              <a:rect l="l" t="t" r="r" b="b"/>
              <a:pathLst>
                <a:path w="57" h="134" extrusionOk="0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g140453b1d85_4_0"/>
            <p:cNvSpPr/>
            <p:nvPr/>
          </p:nvSpPr>
          <p:spPr>
            <a:xfrm>
              <a:off x="3618425" y="2505675"/>
              <a:ext cx="2575" cy="7900"/>
            </a:xfrm>
            <a:custGeom>
              <a:avLst/>
              <a:gdLst/>
              <a:ahLst/>
              <a:cxnLst/>
              <a:rect l="l" t="t" r="r" b="b"/>
              <a:pathLst>
                <a:path w="103" h="316" extrusionOk="0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g140453b1d85_4_0"/>
            <p:cNvSpPr/>
            <p:nvPr/>
          </p:nvSpPr>
          <p:spPr>
            <a:xfrm>
              <a:off x="3625950" y="2480775"/>
              <a:ext cx="4175" cy="7950"/>
            </a:xfrm>
            <a:custGeom>
              <a:avLst/>
              <a:gdLst/>
              <a:ahLst/>
              <a:cxnLst/>
              <a:rect l="l" t="t" r="r" b="b"/>
              <a:pathLst>
                <a:path w="167" h="318" extrusionOk="0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g140453b1d85_4_0"/>
            <p:cNvSpPr/>
            <p:nvPr/>
          </p:nvSpPr>
          <p:spPr>
            <a:xfrm>
              <a:off x="3639325" y="2459950"/>
              <a:ext cx="8175" cy="7725"/>
            </a:xfrm>
            <a:custGeom>
              <a:avLst/>
              <a:gdLst/>
              <a:ahLst/>
              <a:cxnLst/>
              <a:rect l="l" t="t" r="r" b="b"/>
              <a:pathLst>
                <a:path w="327" h="309" extrusionOk="0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g140453b1d85_4_0"/>
            <p:cNvSpPr/>
            <p:nvPr/>
          </p:nvSpPr>
          <p:spPr>
            <a:xfrm>
              <a:off x="3667125" y="2452800"/>
              <a:ext cx="15800" cy="6875"/>
            </a:xfrm>
            <a:custGeom>
              <a:avLst/>
              <a:gdLst/>
              <a:ahLst/>
              <a:cxnLst/>
              <a:rect l="l" t="t" r="r" b="b"/>
              <a:pathLst>
                <a:path w="632" h="275" extrusionOk="0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g140453b1d85_4_0"/>
            <p:cNvSpPr/>
            <p:nvPr/>
          </p:nvSpPr>
          <p:spPr>
            <a:xfrm>
              <a:off x="3697850" y="2466150"/>
              <a:ext cx="62275" cy="20425"/>
            </a:xfrm>
            <a:custGeom>
              <a:avLst/>
              <a:gdLst/>
              <a:ahLst/>
              <a:cxnLst/>
              <a:rect l="l" t="t" r="r" b="b"/>
              <a:pathLst>
                <a:path w="2491" h="817" extrusionOk="0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g140453b1d85_4_0"/>
            <p:cNvSpPr/>
            <p:nvPr/>
          </p:nvSpPr>
          <p:spPr>
            <a:xfrm>
              <a:off x="3745025" y="2484475"/>
              <a:ext cx="13800" cy="15125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g140453b1d85_4_0"/>
            <p:cNvSpPr/>
            <p:nvPr/>
          </p:nvSpPr>
          <p:spPr>
            <a:xfrm>
              <a:off x="3747775" y="2511425"/>
              <a:ext cx="10450" cy="21775"/>
            </a:xfrm>
            <a:custGeom>
              <a:avLst/>
              <a:gdLst/>
              <a:ahLst/>
              <a:cxnLst/>
              <a:rect l="l" t="t" r="r" b="b"/>
              <a:pathLst>
                <a:path w="418" h="871" extrusionOk="0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g140453b1d85_4_0"/>
            <p:cNvSpPr/>
            <p:nvPr/>
          </p:nvSpPr>
          <p:spPr>
            <a:xfrm>
              <a:off x="3758200" y="2531400"/>
              <a:ext cx="11325" cy="14425"/>
            </a:xfrm>
            <a:custGeom>
              <a:avLst/>
              <a:gdLst/>
              <a:ahLst/>
              <a:cxnLst/>
              <a:rect l="l" t="t" r="r" b="b"/>
              <a:pathLst>
                <a:path w="453" h="577" extrusionOk="0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g140453b1d85_4_0"/>
            <p:cNvSpPr/>
            <p:nvPr/>
          </p:nvSpPr>
          <p:spPr>
            <a:xfrm>
              <a:off x="3759800" y="2551475"/>
              <a:ext cx="15375" cy="26125"/>
            </a:xfrm>
            <a:custGeom>
              <a:avLst/>
              <a:gdLst/>
              <a:ahLst/>
              <a:cxnLst/>
              <a:rect l="l" t="t" r="r" b="b"/>
              <a:pathLst>
                <a:path w="615" h="1045" extrusionOk="0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g140453b1d85_4_0"/>
            <p:cNvSpPr/>
            <p:nvPr/>
          </p:nvSpPr>
          <p:spPr>
            <a:xfrm>
              <a:off x="3756175" y="2560275"/>
              <a:ext cx="23775" cy="36400"/>
            </a:xfrm>
            <a:custGeom>
              <a:avLst/>
              <a:gdLst/>
              <a:ahLst/>
              <a:cxnLst/>
              <a:rect l="l" t="t" r="r" b="b"/>
              <a:pathLst>
                <a:path w="951" h="1456" extrusionOk="0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g140453b1d85_4_0"/>
            <p:cNvSpPr/>
            <p:nvPr/>
          </p:nvSpPr>
          <p:spPr>
            <a:xfrm>
              <a:off x="3740450" y="2606075"/>
              <a:ext cx="6350" cy="4300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g140453b1d85_4_0"/>
            <p:cNvSpPr/>
            <p:nvPr/>
          </p:nvSpPr>
          <p:spPr>
            <a:xfrm>
              <a:off x="3737050" y="2599300"/>
              <a:ext cx="8775" cy="9200"/>
            </a:xfrm>
            <a:custGeom>
              <a:avLst/>
              <a:gdLst/>
              <a:ahLst/>
              <a:cxnLst/>
              <a:rect l="l" t="t" r="r" b="b"/>
              <a:pathLst>
                <a:path w="351" h="368" extrusionOk="0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g140453b1d85_4_0"/>
            <p:cNvSpPr/>
            <p:nvPr/>
          </p:nvSpPr>
          <p:spPr>
            <a:xfrm>
              <a:off x="3668000" y="2638550"/>
              <a:ext cx="24725" cy="9875"/>
            </a:xfrm>
            <a:custGeom>
              <a:avLst/>
              <a:gdLst/>
              <a:ahLst/>
              <a:cxnLst/>
              <a:rect l="l" t="t" r="r" b="b"/>
              <a:pathLst>
                <a:path w="989" h="395" extrusionOk="0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g140453b1d85_4_0"/>
            <p:cNvSpPr/>
            <p:nvPr/>
          </p:nvSpPr>
          <p:spPr>
            <a:xfrm>
              <a:off x="3613825" y="2546725"/>
              <a:ext cx="5100" cy="16800"/>
            </a:xfrm>
            <a:custGeom>
              <a:avLst/>
              <a:gdLst/>
              <a:ahLst/>
              <a:cxnLst/>
              <a:rect l="l" t="t" r="r" b="b"/>
              <a:pathLst>
                <a:path w="204" h="672" extrusionOk="0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g140453b1d85_4_0"/>
            <p:cNvSpPr/>
            <p:nvPr/>
          </p:nvSpPr>
          <p:spPr>
            <a:xfrm>
              <a:off x="3619775" y="2463525"/>
              <a:ext cx="26000" cy="61850"/>
            </a:xfrm>
            <a:custGeom>
              <a:avLst/>
              <a:gdLst/>
              <a:ahLst/>
              <a:cxnLst/>
              <a:rect l="l" t="t" r="r" b="b"/>
              <a:pathLst>
                <a:path w="1040" h="2474" extrusionOk="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g140453b1d85_4_0"/>
            <p:cNvSpPr/>
            <p:nvPr/>
          </p:nvSpPr>
          <p:spPr>
            <a:xfrm>
              <a:off x="3657625" y="2459875"/>
              <a:ext cx="3500" cy="2550"/>
            </a:xfrm>
            <a:custGeom>
              <a:avLst/>
              <a:gdLst/>
              <a:ahLst/>
              <a:cxnLst/>
              <a:rect l="l" t="t" r="r" b="b"/>
              <a:pathLst>
                <a:path w="140" h="102" extrusionOk="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g140453b1d85_4_0"/>
            <p:cNvSpPr/>
            <p:nvPr/>
          </p:nvSpPr>
          <p:spPr>
            <a:xfrm>
              <a:off x="3671625" y="2452425"/>
              <a:ext cx="3850" cy="400"/>
            </a:xfrm>
            <a:custGeom>
              <a:avLst/>
              <a:gdLst/>
              <a:ahLst/>
              <a:cxnLst/>
              <a:rect l="l" t="t" r="r" b="b"/>
              <a:pathLst>
                <a:path w="154" h="16" extrusionOk="0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g140453b1d85_4_0"/>
            <p:cNvSpPr/>
            <p:nvPr/>
          </p:nvSpPr>
          <p:spPr>
            <a:xfrm>
              <a:off x="3705325" y="2458150"/>
              <a:ext cx="18675" cy="6300"/>
            </a:xfrm>
            <a:custGeom>
              <a:avLst/>
              <a:gdLst/>
              <a:ahLst/>
              <a:cxnLst/>
              <a:rect l="l" t="t" r="r" b="b"/>
              <a:pathLst>
                <a:path w="747" h="252" extrusionOk="0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g140453b1d85_4_0"/>
            <p:cNvSpPr/>
            <p:nvPr/>
          </p:nvSpPr>
          <p:spPr>
            <a:xfrm>
              <a:off x="3761275" y="2475125"/>
              <a:ext cx="9750" cy="7000"/>
            </a:xfrm>
            <a:custGeom>
              <a:avLst/>
              <a:gdLst/>
              <a:ahLst/>
              <a:cxnLst/>
              <a:rect l="l" t="t" r="r" b="b"/>
              <a:pathLst>
                <a:path w="390" h="280" extrusionOk="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g140453b1d85_4_0"/>
            <p:cNvSpPr/>
            <p:nvPr/>
          </p:nvSpPr>
          <p:spPr>
            <a:xfrm>
              <a:off x="3773975" y="2518600"/>
              <a:ext cx="1800" cy="5525"/>
            </a:xfrm>
            <a:custGeom>
              <a:avLst/>
              <a:gdLst/>
              <a:ahLst/>
              <a:cxnLst/>
              <a:rect l="l" t="t" r="r" b="b"/>
              <a:pathLst>
                <a:path w="72" h="221" extrusionOk="0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g140453b1d85_4_0"/>
            <p:cNvSpPr/>
            <p:nvPr/>
          </p:nvSpPr>
          <p:spPr>
            <a:xfrm>
              <a:off x="3786225" y="2539575"/>
              <a:ext cx="6825" cy="13425"/>
            </a:xfrm>
            <a:custGeom>
              <a:avLst/>
              <a:gdLst/>
              <a:ahLst/>
              <a:cxnLst/>
              <a:rect l="l" t="t" r="r" b="b"/>
              <a:pathLst>
                <a:path w="273" h="537" extrusionOk="0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g140453b1d85_4_0"/>
            <p:cNvSpPr/>
            <p:nvPr/>
          </p:nvSpPr>
          <p:spPr>
            <a:xfrm>
              <a:off x="3780275" y="2575725"/>
              <a:ext cx="11475" cy="26600"/>
            </a:xfrm>
            <a:custGeom>
              <a:avLst/>
              <a:gdLst/>
              <a:ahLst/>
              <a:cxnLst/>
              <a:rect l="l" t="t" r="r" b="b"/>
              <a:pathLst>
                <a:path w="459" h="1064" extrusionOk="0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g140453b1d85_4_0"/>
            <p:cNvSpPr/>
            <p:nvPr/>
          </p:nvSpPr>
          <p:spPr>
            <a:xfrm>
              <a:off x="3731575" y="2626450"/>
              <a:ext cx="15350" cy="12200"/>
            </a:xfrm>
            <a:custGeom>
              <a:avLst/>
              <a:gdLst/>
              <a:ahLst/>
              <a:cxnLst/>
              <a:rect l="l" t="t" r="r" b="b"/>
              <a:pathLst>
                <a:path w="614" h="488" extrusionOk="0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g140453b1d85_4_0"/>
            <p:cNvSpPr/>
            <p:nvPr/>
          </p:nvSpPr>
          <p:spPr>
            <a:xfrm>
              <a:off x="3691825" y="2663225"/>
              <a:ext cx="9675" cy="5975"/>
            </a:xfrm>
            <a:custGeom>
              <a:avLst/>
              <a:gdLst/>
              <a:ahLst/>
              <a:cxnLst/>
              <a:rect l="l" t="t" r="r" b="b"/>
              <a:pathLst>
                <a:path w="387" h="239" extrusionOk="0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g140453b1d85_4_0"/>
            <p:cNvSpPr/>
            <p:nvPr/>
          </p:nvSpPr>
          <p:spPr>
            <a:xfrm>
              <a:off x="3626925" y="2637650"/>
              <a:ext cx="11875" cy="10350"/>
            </a:xfrm>
            <a:custGeom>
              <a:avLst/>
              <a:gdLst/>
              <a:ahLst/>
              <a:cxnLst/>
              <a:rect l="l" t="t" r="r" b="b"/>
              <a:pathLst>
                <a:path w="475" h="414" extrusionOk="0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g140453b1d85_4_0"/>
            <p:cNvSpPr/>
            <p:nvPr/>
          </p:nvSpPr>
          <p:spPr>
            <a:xfrm>
              <a:off x="3615025" y="2606325"/>
              <a:ext cx="4350" cy="5025"/>
            </a:xfrm>
            <a:custGeom>
              <a:avLst/>
              <a:gdLst/>
              <a:ahLst/>
              <a:cxnLst/>
              <a:rect l="l" t="t" r="r" b="b"/>
              <a:pathLst>
                <a:path w="174" h="201" extrusionOk="0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g140453b1d85_4_0"/>
            <p:cNvSpPr/>
            <p:nvPr/>
          </p:nvSpPr>
          <p:spPr>
            <a:xfrm>
              <a:off x="3589800" y="2586950"/>
              <a:ext cx="14525" cy="9950"/>
            </a:xfrm>
            <a:custGeom>
              <a:avLst/>
              <a:gdLst/>
              <a:ahLst/>
              <a:cxnLst/>
              <a:rect l="l" t="t" r="r" b="b"/>
              <a:pathLst>
                <a:path w="581" h="398" extrusionOk="0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g140453b1d85_4_0"/>
            <p:cNvSpPr/>
            <p:nvPr/>
          </p:nvSpPr>
          <p:spPr>
            <a:xfrm>
              <a:off x="3584775" y="2520775"/>
              <a:ext cx="12125" cy="27725"/>
            </a:xfrm>
            <a:custGeom>
              <a:avLst/>
              <a:gdLst/>
              <a:ahLst/>
              <a:cxnLst/>
              <a:rect l="l" t="t" r="r" b="b"/>
              <a:pathLst>
                <a:path w="485" h="1109" extrusionOk="0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g140453b1d85_4_0"/>
            <p:cNvSpPr/>
            <p:nvPr/>
          </p:nvSpPr>
          <p:spPr>
            <a:xfrm>
              <a:off x="3620425" y="2441775"/>
              <a:ext cx="18425" cy="15300"/>
            </a:xfrm>
            <a:custGeom>
              <a:avLst/>
              <a:gdLst/>
              <a:ahLst/>
              <a:cxnLst/>
              <a:rect l="l" t="t" r="r" b="b"/>
              <a:pathLst>
                <a:path w="737" h="612" extrusionOk="0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g140453b1d85_4_0"/>
            <p:cNvSpPr/>
            <p:nvPr/>
          </p:nvSpPr>
          <p:spPr>
            <a:xfrm>
              <a:off x="3654975" y="2434550"/>
              <a:ext cx="23475" cy="5250"/>
            </a:xfrm>
            <a:custGeom>
              <a:avLst/>
              <a:gdLst/>
              <a:ahLst/>
              <a:cxnLst/>
              <a:rect l="l" t="t" r="r" b="b"/>
              <a:pathLst>
                <a:path w="939" h="210" extrusionOk="0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g140453b1d85_4_0"/>
            <p:cNvSpPr/>
            <p:nvPr/>
          </p:nvSpPr>
          <p:spPr>
            <a:xfrm>
              <a:off x="3705600" y="2439525"/>
              <a:ext cx="10350" cy="2625"/>
            </a:xfrm>
            <a:custGeom>
              <a:avLst/>
              <a:gdLst/>
              <a:ahLst/>
              <a:cxnLst/>
              <a:rect l="l" t="t" r="r" b="b"/>
              <a:pathLst>
                <a:path w="414" h="105" extrusionOk="0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g140453b1d85_4_0"/>
            <p:cNvSpPr/>
            <p:nvPr/>
          </p:nvSpPr>
          <p:spPr>
            <a:xfrm>
              <a:off x="3848675" y="2921625"/>
              <a:ext cx="12825" cy="3000"/>
            </a:xfrm>
            <a:custGeom>
              <a:avLst/>
              <a:gdLst/>
              <a:ahLst/>
              <a:cxnLst/>
              <a:rect l="l" t="t" r="r" b="b"/>
              <a:pathLst>
                <a:path w="513" h="120" extrusionOk="0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g140453b1d85_4_0"/>
            <p:cNvSpPr/>
            <p:nvPr/>
          </p:nvSpPr>
          <p:spPr>
            <a:xfrm>
              <a:off x="3881875" y="2925425"/>
              <a:ext cx="22200" cy="3050"/>
            </a:xfrm>
            <a:custGeom>
              <a:avLst/>
              <a:gdLst/>
              <a:ahLst/>
              <a:cxnLst/>
              <a:rect l="l" t="t" r="r" b="b"/>
              <a:pathLst>
                <a:path w="888" h="122" extrusionOk="0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g140453b1d85_4_0"/>
            <p:cNvSpPr/>
            <p:nvPr/>
          </p:nvSpPr>
          <p:spPr>
            <a:xfrm>
              <a:off x="3889750" y="2998425"/>
              <a:ext cx="3900" cy="300"/>
            </a:xfrm>
            <a:custGeom>
              <a:avLst/>
              <a:gdLst/>
              <a:ahLst/>
              <a:cxnLst/>
              <a:rect l="l" t="t" r="r" b="b"/>
              <a:pathLst>
                <a:path w="156" h="12" extrusionOk="0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g140453b1d85_4_0"/>
            <p:cNvSpPr/>
            <p:nvPr/>
          </p:nvSpPr>
          <p:spPr>
            <a:xfrm>
              <a:off x="3720825" y="3139800"/>
              <a:ext cx="46025" cy="10775"/>
            </a:xfrm>
            <a:custGeom>
              <a:avLst/>
              <a:gdLst/>
              <a:ahLst/>
              <a:cxnLst/>
              <a:rect l="l" t="t" r="r" b="b"/>
              <a:pathLst>
                <a:path w="1841" h="431" extrusionOk="0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g140453b1d85_4_0"/>
            <p:cNvSpPr/>
            <p:nvPr/>
          </p:nvSpPr>
          <p:spPr>
            <a:xfrm>
              <a:off x="3775750" y="3144300"/>
              <a:ext cx="11650" cy="4925"/>
            </a:xfrm>
            <a:custGeom>
              <a:avLst/>
              <a:gdLst/>
              <a:ahLst/>
              <a:cxnLst/>
              <a:rect l="l" t="t" r="r" b="b"/>
              <a:pathLst>
                <a:path w="466" h="197" extrusionOk="0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g140453b1d85_4_0"/>
            <p:cNvSpPr/>
            <p:nvPr/>
          </p:nvSpPr>
          <p:spPr>
            <a:xfrm>
              <a:off x="3809400" y="3146050"/>
              <a:ext cx="20250" cy="4500"/>
            </a:xfrm>
            <a:custGeom>
              <a:avLst/>
              <a:gdLst/>
              <a:ahLst/>
              <a:cxnLst/>
              <a:rect l="l" t="t" r="r" b="b"/>
              <a:pathLst>
                <a:path w="810" h="180" extrusionOk="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g140453b1d85_4_0"/>
            <p:cNvSpPr/>
            <p:nvPr/>
          </p:nvSpPr>
          <p:spPr>
            <a:xfrm>
              <a:off x="3847200" y="3141650"/>
              <a:ext cx="92000" cy="7675"/>
            </a:xfrm>
            <a:custGeom>
              <a:avLst/>
              <a:gdLst/>
              <a:ahLst/>
              <a:cxnLst/>
              <a:rect l="l" t="t" r="r" b="b"/>
              <a:pathLst>
                <a:path w="3680" h="307" extrusionOk="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g140453b1d85_4_0"/>
            <p:cNvSpPr/>
            <p:nvPr/>
          </p:nvSpPr>
          <p:spPr>
            <a:xfrm>
              <a:off x="3862375" y="3220175"/>
              <a:ext cx="40800" cy="5325"/>
            </a:xfrm>
            <a:custGeom>
              <a:avLst/>
              <a:gdLst/>
              <a:ahLst/>
              <a:cxnLst/>
              <a:rect l="l" t="t" r="r" b="b"/>
              <a:pathLst>
                <a:path w="1632" h="213" extrusionOk="0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g140453b1d85_4_0"/>
            <p:cNvSpPr/>
            <p:nvPr/>
          </p:nvSpPr>
          <p:spPr>
            <a:xfrm>
              <a:off x="3783425" y="3337650"/>
              <a:ext cx="19150" cy="8750"/>
            </a:xfrm>
            <a:custGeom>
              <a:avLst/>
              <a:gdLst/>
              <a:ahLst/>
              <a:cxnLst/>
              <a:rect l="l" t="t" r="r" b="b"/>
              <a:pathLst>
                <a:path w="766" h="350" extrusionOk="0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g140453b1d85_4_0"/>
            <p:cNvSpPr/>
            <p:nvPr/>
          </p:nvSpPr>
          <p:spPr>
            <a:xfrm>
              <a:off x="5112225" y="3154325"/>
              <a:ext cx="30825" cy="4925"/>
            </a:xfrm>
            <a:custGeom>
              <a:avLst/>
              <a:gdLst/>
              <a:ahLst/>
              <a:cxnLst/>
              <a:rect l="l" t="t" r="r" b="b"/>
              <a:pathLst>
                <a:path w="1233" h="197" extrusionOk="0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g140453b1d85_4_0"/>
            <p:cNvSpPr/>
            <p:nvPr/>
          </p:nvSpPr>
          <p:spPr>
            <a:xfrm>
              <a:off x="5035150" y="3153775"/>
              <a:ext cx="23825" cy="5400"/>
            </a:xfrm>
            <a:custGeom>
              <a:avLst/>
              <a:gdLst/>
              <a:ahLst/>
              <a:cxnLst/>
              <a:rect l="l" t="t" r="r" b="b"/>
              <a:pathLst>
                <a:path w="953" h="216" extrusionOk="0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g140453b1d85_4_0"/>
            <p:cNvSpPr/>
            <p:nvPr/>
          </p:nvSpPr>
          <p:spPr>
            <a:xfrm>
              <a:off x="5013700" y="2981425"/>
              <a:ext cx="18425" cy="3725"/>
            </a:xfrm>
            <a:custGeom>
              <a:avLst/>
              <a:gdLst/>
              <a:ahLst/>
              <a:cxnLst/>
              <a:rect l="l" t="t" r="r" b="b"/>
              <a:pathLst>
                <a:path w="737" h="149" extrusionOk="0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g140453b1d85_4_0"/>
            <p:cNvSpPr/>
            <p:nvPr/>
          </p:nvSpPr>
          <p:spPr>
            <a:xfrm>
              <a:off x="4899700" y="2929200"/>
              <a:ext cx="30025" cy="7750"/>
            </a:xfrm>
            <a:custGeom>
              <a:avLst/>
              <a:gdLst/>
              <a:ahLst/>
              <a:cxnLst/>
              <a:rect l="l" t="t" r="r" b="b"/>
              <a:pathLst>
                <a:path w="1201" h="310" extrusionOk="0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g140453b1d85_4_0"/>
            <p:cNvSpPr/>
            <p:nvPr/>
          </p:nvSpPr>
          <p:spPr>
            <a:xfrm>
              <a:off x="4910125" y="2800575"/>
              <a:ext cx="17000" cy="2750"/>
            </a:xfrm>
            <a:custGeom>
              <a:avLst/>
              <a:gdLst/>
              <a:ahLst/>
              <a:cxnLst/>
              <a:rect l="l" t="t" r="r" b="b"/>
              <a:pathLst>
                <a:path w="680" h="110" extrusionOk="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g140453b1d85_4_0"/>
            <p:cNvSpPr/>
            <p:nvPr/>
          </p:nvSpPr>
          <p:spPr>
            <a:xfrm>
              <a:off x="3406150" y="2342975"/>
              <a:ext cx="15125" cy="4800"/>
            </a:xfrm>
            <a:custGeom>
              <a:avLst/>
              <a:gdLst/>
              <a:ahLst/>
              <a:cxnLst/>
              <a:rect l="l" t="t" r="r" b="b"/>
              <a:pathLst>
                <a:path w="605" h="192" extrusionOk="0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g140453b1d85_4_0"/>
            <p:cNvSpPr/>
            <p:nvPr/>
          </p:nvSpPr>
          <p:spPr>
            <a:xfrm>
              <a:off x="3343550" y="2230475"/>
              <a:ext cx="25325" cy="7775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g140453b1d85_4_0"/>
            <p:cNvSpPr/>
            <p:nvPr/>
          </p:nvSpPr>
          <p:spPr>
            <a:xfrm>
              <a:off x="4651750" y="2220350"/>
              <a:ext cx="22650" cy="5675"/>
            </a:xfrm>
            <a:custGeom>
              <a:avLst/>
              <a:gdLst/>
              <a:ahLst/>
              <a:cxnLst/>
              <a:rect l="l" t="t" r="r" b="b"/>
              <a:pathLst>
                <a:path w="906" h="227" extrusionOk="0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g140453b1d85_4_0"/>
            <p:cNvSpPr/>
            <p:nvPr/>
          </p:nvSpPr>
          <p:spPr>
            <a:xfrm>
              <a:off x="4694025" y="2306375"/>
              <a:ext cx="19375" cy="6275"/>
            </a:xfrm>
            <a:custGeom>
              <a:avLst/>
              <a:gdLst/>
              <a:ahLst/>
              <a:cxnLst/>
              <a:rect l="l" t="t" r="r" b="b"/>
              <a:pathLst>
                <a:path w="775" h="251" extrusionOk="0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g140453b1d85_4_0"/>
            <p:cNvSpPr/>
            <p:nvPr/>
          </p:nvSpPr>
          <p:spPr>
            <a:xfrm>
              <a:off x="4844125" y="2489100"/>
              <a:ext cx="17200" cy="6300"/>
            </a:xfrm>
            <a:custGeom>
              <a:avLst/>
              <a:gdLst/>
              <a:ahLst/>
              <a:cxnLst/>
              <a:rect l="l" t="t" r="r" b="b"/>
              <a:pathLst>
                <a:path w="688" h="252" extrusionOk="0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g140453b1d85_4_0"/>
            <p:cNvSpPr/>
            <p:nvPr/>
          </p:nvSpPr>
          <p:spPr>
            <a:xfrm>
              <a:off x="3695400" y="2919700"/>
              <a:ext cx="32450" cy="11600"/>
            </a:xfrm>
            <a:custGeom>
              <a:avLst/>
              <a:gdLst/>
              <a:ahLst/>
              <a:cxnLst/>
              <a:rect l="l" t="t" r="r" b="b"/>
              <a:pathLst>
                <a:path w="1298" h="464" extrusionOk="0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55" name="Google Shape;12255;g140453b1d85_4_0"/>
          <p:cNvSpPr/>
          <p:nvPr/>
        </p:nvSpPr>
        <p:spPr>
          <a:xfrm rot="-487663">
            <a:off x="-442127" y="813652"/>
            <a:ext cx="2167912" cy="2754745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6" name="Google Shape;12256;g140453b1d85_4_0"/>
          <p:cNvSpPr/>
          <p:nvPr/>
        </p:nvSpPr>
        <p:spPr>
          <a:xfrm rot="-487663">
            <a:off x="-476416" y="746907"/>
            <a:ext cx="2167912" cy="2754745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257" name="Google Shape;12257;g140453b1d85_4_0"/>
          <p:cNvGrpSpPr/>
          <p:nvPr/>
        </p:nvGrpSpPr>
        <p:grpSpPr>
          <a:xfrm>
            <a:off x="7762778" y="2746241"/>
            <a:ext cx="2203087" cy="2256802"/>
            <a:chOff x="3119125" y="1476475"/>
            <a:chExt cx="2063975" cy="2114100"/>
          </a:xfrm>
        </p:grpSpPr>
        <p:sp>
          <p:nvSpPr>
            <p:cNvPr id="12258" name="Google Shape;12258;g140453b1d85_4_0"/>
            <p:cNvSpPr/>
            <p:nvPr/>
          </p:nvSpPr>
          <p:spPr>
            <a:xfrm>
              <a:off x="3247200" y="1557975"/>
              <a:ext cx="251175" cy="456400"/>
            </a:xfrm>
            <a:custGeom>
              <a:avLst/>
              <a:gdLst/>
              <a:ahLst/>
              <a:cxnLst/>
              <a:rect l="l" t="t" r="r" b="b"/>
              <a:pathLst>
                <a:path w="10047" h="18256" extrusionOk="0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g140453b1d85_4_0"/>
            <p:cNvSpPr/>
            <p:nvPr/>
          </p:nvSpPr>
          <p:spPr>
            <a:xfrm>
              <a:off x="3320350" y="1915375"/>
              <a:ext cx="1397250" cy="94025"/>
            </a:xfrm>
            <a:custGeom>
              <a:avLst/>
              <a:gdLst/>
              <a:ahLst/>
              <a:cxnLst/>
              <a:rect l="l" t="t" r="r" b="b"/>
              <a:pathLst>
                <a:path w="55890" h="3761" extrusionOk="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g140453b1d85_4_0"/>
            <p:cNvSpPr/>
            <p:nvPr/>
          </p:nvSpPr>
          <p:spPr>
            <a:xfrm>
              <a:off x="4637775" y="1480075"/>
              <a:ext cx="200650" cy="468000"/>
            </a:xfrm>
            <a:custGeom>
              <a:avLst/>
              <a:gdLst/>
              <a:ahLst/>
              <a:cxnLst/>
              <a:rect l="l" t="t" r="r" b="b"/>
              <a:pathLst>
                <a:path w="8026" h="18720" extrusionOk="0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g140453b1d85_4_0"/>
            <p:cNvSpPr/>
            <p:nvPr/>
          </p:nvSpPr>
          <p:spPr>
            <a:xfrm>
              <a:off x="3298625" y="1476475"/>
              <a:ext cx="1348500" cy="96500"/>
            </a:xfrm>
            <a:custGeom>
              <a:avLst/>
              <a:gdLst/>
              <a:ahLst/>
              <a:cxnLst/>
              <a:rect l="l" t="t" r="r" b="b"/>
              <a:pathLst>
                <a:path w="53940" h="3860" extrusionOk="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g140453b1d85_4_0"/>
            <p:cNvSpPr/>
            <p:nvPr/>
          </p:nvSpPr>
          <p:spPr>
            <a:xfrm>
              <a:off x="3119125" y="1566175"/>
              <a:ext cx="544450" cy="2024400"/>
            </a:xfrm>
            <a:custGeom>
              <a:avLst/>
              <a:gdLst/>
              <a:ahLst/>
              <a:cxnLst/>
              <a:rect l="l" t="t" r="r" b="b"/>
              <a:pathLst>
                <a:path w="21778" h="80976" extrusionOk="0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g140453b1d85_4_0"/>
            <p:cNvSpPr/>
            <p:nvPr/>
          </p:nvSpPr>
          <p:spPr>
            <a:xfrm>
              <a:off x="4644875" y="1927300"/>
              <a:ext cx="538225" cy="1618975"/>
            </a:xfrm>
            <a:custGeom>
              <a:avLst/>
              <a:gdLst/>
              <a:ahLst/>
              <a:cxnLst/>
              <a:rect l="l" t="t" r="r" b="b"/>
              <a:pathLst>
                <a:path w="21529" h="64759" extrusionOk="0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g140453b1d85_4_0"/>
            <p:cNvSpPr/>
            <p:nvPr/>
          </p:nvSpPr>
          <p:spPr>
            <a:xfrm>
              <a:off x="3372425" y="3586875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g140453b1d85_4_0"/>
            <p:cNvSpPr/>
            <p:nvPr/>
          </p:nvSpPr>
          <p:spPr>
            <a:xfrm>
              <a:off x="3355775" y="3522200"/>
              <a:ext cx="1611225" cy="59950"/>
            </a:xfrm>
            <a:custGeom>
              <a:avLst/>
              <a:gdLst/>
              <a:ahLst/>
              <a:cxnLst/>
              <a:rect l="l" t="t" r="r" b="b"/>
              <a:pathLst>
                <a:path w="64449" h="2398" extrusionOk="0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g140453b1d85_4_0"/>
            <p:cNvSpPr/>
            <p:nvPr/>
          </p:nvSpPr>
          <p:spPr>
            <a:xfrm>
              <a:off x="3348625" y="3154975"/>
              <a:ext cx="303025" cy="43975"/>
            </a:xfrm>
            <a:custGeom>
              <a:avLst/>
              <a:gdLst/>
              <a:ahLst/>
              <a:cxnLst/>
              <a:rect l="l" t="t" r="r" b="b"/>
              <a:pathLst>
                <a:path w="12121" h="1759" extrusionOk="0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g140453b1d85_4_0"/>
            <p:cNvSpPr/>
            <p:nvPr/>
          </p:nvSpPr>
          <p:spPr>
            <a:xfrm>
              <a:off x="3361725" y="3355375"/>
              <a:ext cx="248250" cy="23900"/>
            </a:xfrm>
            <a:custGeom>
              <a:avLst/>
              <a:gdLst/>
              <a:ahLst/>
              <a:cxnLst/>
              <a:rect l="l" t="t" r="r" b="b"/>
              <a:pathLst>
                <a:path w="9930" h="956" extrusionOk="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g140453b1d85_4_0"/>
            <p:cNvSpPr/>
            <p:nvPr/>
          </p:nvSpPr>
          <p:spPr>
            <a:xfrm>
              <a:off x="3665325" y="1969800"/>
              <a:ext cx="26525" cy="35825"/>
            </a:xfrm>
            <a:custGeom>
              <a:avLst/>
              <a:gdLst/>
              <a:ahLst/>
              <a:cxnLst/>
              <a:rect l="l" t="t" r="r" b="b"/>
              <a:pathLst>
                <a:path w="1061" h="1433" extrusionOk="0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g140453b1d85_4_0"/>
            <p:cNvSpPr/>
            <p:nvPr/>
          </p:nvSpPr>
          <p:spPr>
            <a:xfrm>
              <a:off x="3562225" y="2015250"/>
              <a:ext cx="137350" cy="114000"/>
            </a:xfrm>
            <a:custGeom>
              <a:avLst/>
              <a:gdLst/>
              <a:ahLst/>
              <a:cxnLst/>
              <a:rect l="l" t="t" r="r" b="b"/>
              <a:pathLst>
                <a:path w="5494" h="4560" extrusionOk="0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g140453b1d85_4_0"/>
            <p:cNvSpPr/>
            <p:nvPr/>
          </p:nvSpPr>
          <p:spPr>
            <a:xfrm>
              <a:off x="3548950" y="2137825"/>
              <a:ext cx="19375" cy="209950"/>
            </a:xfrm>
            <a:custGeom>
              <a:avLst/>
              <a:gdLst/>
              <a:ahLst/>
              <a:cxnLst/>
              <a:rect l="l" t="t" r="r" b="b"/>
              <a:pathLst>
                <a:path w="775" h="8398" extrusionOk="0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g140453b1d85_4_0"/>
            <p:cNvSpPr/>
            <p:nvPr/>
          </p:nvSpPr>
          <p:spPr>
            <a:xfrm>
              <a:off x="3564125" y="2357275"/>
              <a:ext cx="114625" cy="33675"/>
            </a:xfrm>
            <a:custGeom>
              <a:avLst/>
              <a:gdLst/>
              <a:ahLst/>
              <a:cxnLst/>
              <a:rect l="l" t="t" r="r" b="b"/>
              <a:pathLst>
                <a:path w="4585" h="1347" extrusionOk="0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g140453b1d85_4_0"/>
            <p:cNvSpPr/>
            <p:nvPr/>
          </p:nvSpPr>
          <p:spPr>
            <a:xfrm>
              <a:off x="3662350" y="2378400"/>
              <a:ext cx="140525" cy="19050"/>
            </a:xfrm>
            <a:custGeom>
              <a:avLst/>
              <a:gdLst/>
              <a:ahLst/>
              <a:cxnLst/>
              <a:rect l="l" t="t" r="r" b="b"/>
              <a:pathLst>
                <a:path w="5621" h="762" extrusionOk="0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g140453b1d85_4_0"/>
            <p:cNvSpPr/>
            <p:nvPr/>
          </p:nvSpPr>
          <p:spPr>
            <a:xfrm>
              <a:off x="3811175" y="2396100"/>
              <a:ext cx="35450" cy="14475"/>
            </a:xfrm>
            <a:custGeom>
              <a:avLst/>
              <a:gdLst/>
              <a:ahLst/>
              <a:cxnLst/>
              <a:rect l="l" t="t" r="r" b="b"/>
              <a:pathLst>
                <a:path w="1418" h="579" extrusionOk="0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g140453b1d85_4_0"/>
            <p:cNvSpPr/>
            <p:nvPr/>
          </p:nvSpPr>
          <p:spPr>
            <a:xfrm>
              <a:off x="3830825" y="2422775"/>
              <a:ext cx="27100" cy="157075"/>
            </a:xfrm>
            <a:custGeom>
              <a:avLst/>
              <a:gdLst/>
              <a:ahLst/>
              <a:cxnLst/>
              <a:rect l="l" t="t" r="r" b="b"/>
              <a:pathLst>
                <a:path w="1084" h="6283" extrusionOk="0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g140453b1d85_4_0"/>
            <p:cNvSpPr/>
            <p:nvPr/>
          </p:nvSpPr>
          <p:spPr>
            <a:xfrm>
              <a:off x="3818925" y="2591425"/>
              <a:ext cx="113300" cy="179150"/>
            </a:xfrm>
            <a:custGeom>
              <a:avLst/>
              <a:gdLst/>
              <a:ahLst/>
              <a:cxnLst/>
              <a:rect l="l" t="t" r="r" b="b"/>
              <a:pathLst>
                <a:path w="4532" h="7166" extrusionOk="0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g140453b1d85_4_0"/>
            <p:cNvSpPr/>
            <p:nvPr/>
          </p:nvSpPr>
          <p:spPr>
            <a:xfrm>
              <a:off x="3934250" y="2776550"/>
              <a:ext cx="99000" cy="71400"/>
            </a:xfrm>
            <a:custGeom>
              <a:avLst/>
              <a:gdLst/>
              <a:ahLst/>
              <a:cxnLst/>
              <a:rect l="l" t="t" r="r" b="b"/>
              <a:pathLst>
                <a:path w="3960" h="2856" extrusionOk="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g140453b1d85_4_0"/>
            <p:cNvSpPr/>
            <p:nvPr/>
          </p:nvSpPr>
          <p:spPr>
            <a:xfrm>
              <a:off x="4013275" y="2829675"/>
              <a:ext cx="110475" cy="50300"/>
            </a:xfrm>
            <a:custGeom>
              <a:avLst/>
              <a:gdLst/>
              <a:ahLst/>
              <a:cxnLst/>
              <a:rect l="l" t="t" r="r" b="b"/>
              <a:pathLst>
                <a:path w="4419" h="2012" extrusionOk="0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g140453b1d85_4_0"/>
            <p:cNvSpPr/>
            <p:nvPr/>
          </p:nvSpPr>
          <p:spPr>
            <a:xfrm>
              <a:off x="4125800" y="28844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g140453b1d85_4_0"/>
            <p:cNvSpPr/>
            <p:nvPr/>
          </p:nvSpPr>
          <p:spPr>
            <a:xfrm>
              <a:off x="4127000" y="2885375"/>
              <a:ext cx="36925" cy="65650"/>
            </a:xfrm>
            <a:custGeom>
              <a:avLst/>
              <a:gdLst/>
              <a:ahLst/>
              <a:cxnLst/>
              <a:rect l="l" t="t" r="r" b="b"/>
              <a:pathLst>
                <a:path w="1477" h="2626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g140453b1d85_4_0"/>
            <p:cNvSpPr/>
            <p:nvPr/>
          </p:nvSpPr>
          <p:spPr>
            <a:xfrm>
              <a:off x="4111800" y="2960275"/>
              <a:ext cx="64325" cy="160850"/>
            </a:xfrm>
            <a:custGeom>
              <a:avLst/>
              <a:gdLst/>
              <a:ahLst/>
              <a:cxnLst/>
              <a:rect l="l" t="t" r="r" b="b"/>
              <a:pathLst>
                <a:path w="2573" h="6434" extrusionOk="0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g140453b1d85_4_0"/>
            <p:cNvSpPr/>
            <p:nvPr/>
          </p:nvSpPr>
          <p:spPr>
            <a:xfrm>
              <a:off x="4117775" y="3134550"/>
              <a:ext cx="45650" cy="92075"/>
            </a:xfrm>
            <a:custGeom>
              <a:avLst/>
              <a:gdLst/>
              <a:ahLst/>
              <a:cxnLst/>
              <a:rect l="l" t="t" r="r" b="b"/>
              <a:pathLst>
                <a:path w="1826" h="3683" extrusionOk="0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g140453b1d85_4_0"/>
            <p:cNvSpPr/>
            <p:nvPr/>
          </p:nvSpPr>
          <p:spPr>
            <a:xfrm>
              <a:off x="4170150" y="3230875"/>
              <a:ext cx="130250" cy="82325"/>
            </a:xfrm>
            <a:custGeom>
              <a:avLst/>
              <a:gdLst/>
              <a:ahLst/>
              <a:cxnLst/>
              <a:rect l="l" t="t" r="r" b="b"/>
              <a:pathLst>
                <a:path w="5210" h="3293" extrusionOk="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g140453b1d85_4_0"/>
            <p:cNvSpPr/>
            <p:nvPr/>
          </p:nvSpPr>
          <p:spPr>
            <a:xfrm>
              <a:off x="4316000" y="3320175"/>
              <a:ext cx="7775" cy="925"/>
            </a:xfrm>
            <a:custGeom>
              <a:avLst/>
              <a:gdLst/>
              <a:ahLst/>
              <a:cxnLst/>
              <a:rect l="l" t="t" r="r" b="b"/>
              <a:pathLst>
                <a:path w="311" h="37" extrusionOk="0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g140453b1d85_4_0"/>
            <p:cNvSpPr/>
            <p:nvPr/>
          </p:nvSpPr>
          <p:spPr>
            <a:xfrm>
              <a:off x="4315500" y="3319850"/>
              <a:ext cx="18675" cy="6125"/>
            </a:xfrm>
            <a:custGeom>
              <a:avLst/>
              <a:gdLst/>
              <a:ahLst/>
              <a:cxnLst/>
              <a:rect l="l" t="t" r="r" b="b"/>
              <a:pathLst>
                <a:path w="747" h="245" extrusionOk="0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g140453b1d85_4_0"/>
            <p:cNvSpPr/>
            <p:nvPr/>
          </p:nvSpPr>
          <p:spPr>
            <a:xfrm>
              <a:off x="4336650" y="3327300"/>
              <a:ext cx="147250" cy="28825"/>
            </a:xfrm>
            <a:custGeom>
              <a:avLst/>
              <a:gdLst/>
              <a:ahLst/>
              <a:cxnLst/>
              <a:rect l="l" t="t" r="r" b="b"/>
              <a:pathLst>
                <a:path w="5890" h="1153" extrusionOk="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g140453b1d85_4_0"/>
            <p:cNvSpPr/>
            <p:nvPr/>
          </p:nvSpPr>
          <p:spPr>
            <a:xfrm>
              <a:off x="4493400" y="3309600"/>
              <a:ext cx="38275" cy="16000"/>
            </a:xfrm>
            <a:custGeom>
              <a:avLst/>
              <a:gdLst/>
              <a:ahLst/>
              <a:cxnLst/>
              <a:rect l="l" t="t" r="r" b="b"/>
              <a:pathLst>
                <a:path w="1531" h="640" extrusionOk="0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g140453b1d85_4_0"/>
            <p:cNvSpPr/>
            <p:nvPr/>
          </p:nvSpPr>
          <p:spPr>
            <a:xfrm>
              <a:off x="4554050" y="3130275"/>
              <a:ext cx="213225" cy="170125"/>
            </a:xfrm>
            <a:custGeom>
              <a:avLst/>
              <a:gdLst/>
              <a:ahLst/>
              <a:cxnLst/>
              <a:rect l="l" t="t" r="r" b="b"/>
              <a:pathLst>
                <a:path w="8529" h="6805" extrusionOk="0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g140453b1d85_4_0"/>
            <p:cNvSpPr/>
            <p:nvPr/>
          </p:nvSpPr>
          <p:spPr>
            <a:xfrm>
              <a:off x="4780650" y="3094200"/>
              <a:ext cx="29475" cy="28075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g140453b1d85_4_0"/>
            <p:cNvSpPr/>
            <p:nvPr/>
          </p:nvSpPr>
          <p:spPr>
            <a:xfrm>
              <a:off x="4750875" y="2940425"/>
              <a:ext cx="52125" cy="152975"/>
            </a:xfrm>
            <a:custGeom>
              <a:avLst/>
              <a:gdLst/>
              <a:ahLst/>
              <a:cxnLst/>
              <a:rect l="l" t="t" r="r" b="b"/>
              <a:pathLst>
                <a:path w="2085" h="6119" extrusionOk="0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g140453b1d85_4_0"/>
            <p:cNvSpPr/>
            <p:nvPr/>
          </p:nvSpPr>
          <p:spPr>
            <a:xfrm>
              <a:off x="4722000" y="2866500"/>
              <a:ext cx="33675" cy="56775"/>
            </a:xfrm>
            <a:custGeom>
              <a:avLst/>
              <a:gdLst/>
              <a:ahLst/>
              <a:cxnLst/>
              <a:rect l="l" t="t" r="r" b="b"/>
              <a:pathLst>
                <a:path w="1347" h="2271" extrusionOk="0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g140453b1d85_4_0"/>
            <p:cNvSpPr/>
            <p:nvPr/>
          </p:nvSpPr>
          <p:spPr>
            <a:xfrm>
              <a:off x="4615950" y="2802400"/>
              <a:ext cx="95950" cy="62050"/>
            </a:xfrm>
            <a:custGeom>
              <a:avLst/>
              <a:gdLst/>
              <a:ahLst/>
              <a:cxnLst/>
              <a:rect l="l" t="t" r="r" b="b"/>
              <a:pathLst>
                <a:path w="3838" h="2482" extrusionOk="0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g140453b1d85_4_0"/>
            <p:cNvSpPr/>
            <p:nvPr/>
          </p:nvSpPr>
          <p:spPr>
            <a:xfrm>
              <a:off x="4613950" y="2755800"/>
              <a:ext cx="14625" cy="47325"/>
            </a:xfrm>
            <a:custGeom>
              <a:avLst/>
              <a:gdLst/>
              <a:ahLst/>
              <a:cxnLst/>
              <a:rect l="l" t="t" r="r" b="b"/>
              <a:pathLst>
                <a:path w="585" h="1893" extrusionOk="0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g140453b1d85_4_0"/>
            <p:cNvSpPr/>
            <p:nvPr/>
          </p:nvSpPr>
          <p:spPr>
            <a:xfrm>
              <a:off x="4626450" y="2662050"/>
              <a:ext cx="97950" cy="81600"/>
            </a:xfrm>
            <a:custGeom>
              <a:avLst/>
              <a:gdLst/>
              <a:ahLst/>
              <a:cxnLst/>
              <a:rect l="l" t="t" r="r" b="b"/>
              <a:pathLst>
                <a:path w="3918" h="3264" extrusionOk="0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g140453b1d85_4_0"/>
            <p:cNvSpPr/>
            <p:nvPr/>
          </p:nvSpPr>
          <p:spPr>
            <a:xfrm>
              <a:off x="4728250" y="2666525"/>
              <a:ext cx="24925" cy="11975"/>
            </a:xfrm>
            <a:custGeom>
              <a:avLst/>
              <a:gdLst/>
              <a:ahLst/>
              <a:cxnLst/>
              <a:rect l="l" t="t" r="r" b="b"/>
              <a:pathLst>
                <a:path w="997" h="479" extrusionOk="0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g140453b1d85_4_0"/>
            <p:cNvSpPr/>
            <p:nvPr/>
          </p:nvSpPr>
          <p:spPr>
            <a:xfrm>
              <a:off x="4767850" y="2680875"/>
              <a:ext cx="73750" cy="17925"/>
            </a:xfrm>
            <a:custGeom>
              <a:avLst/>
              <a:gdLst/>
              <a:ahLst/>
              <a:cxnLst/>
              <a:rect l="l" t="t" r="r" b="b"/>
              <a:pathLst>
                <a:path w="2950" h="717" extrusionOk="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g140453b1d85_4_0"/>
            <p:cNvSpPr/>
            <p:nvPr/>
          </p:nvSpPr>
          <p:spPr>
            <a:xfrm>
              <a:off x="4827675" y="2587325"/>
              <a:ext cx="30375" cy="96350"/>
            </a:xfrm>
            <a:custGeom>
              <a:avLst/>
              <a:gdLst/>
              <a:ahLst/>
              <a:cxnLst/>
              <a:rect l="l" t="t" r="r" b="b"/>
              <a:pathLst>
                <a:path w="1215" h="3854" extrusionOk="0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g140453b1d85_4_0"/>
            <p:cNvSpPr/>
            <p:nvPr/>
          </p:nvSpPr>
          <p:spPr>
            <a:xfrm>
              <a:off x="4771725" y="2516800"/>
              <a:ext cx="52125" cy="71150"/>
            </a:xfrm>
            <a:custGeom>
              <a:avLst/>
              <a:gdLst/>
              <a:ahLst/>
              <a:cxnLst/>
              <a:rect l="l" t="t" r="r" b="b"/>
              <a:pathLst>
                <a:path w="2085" h="2846" extrusionOk="0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g140453b1d85_4_0"/>
            <p:cNvSpPr/>
            <p:nvPr/>
          </p:nvSpPr>
          <p:spPr>
            <a:xfrm>
              <a:off x="4743450" y="2520675"/>
              <a:ext cx="28000" cy="13275"/>
            </a:xfrm>
            <a:custGeom>
              <a:avLst/>
              <a:gdLst/>
              <a:ahLst/>
              <a:cxnLst/>
              <a:rect l="l" t="t" r="r" b="b"/>
              <a:pathLst>
                <a:path w="1120" h="531" extrusionOk="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g140453b1d85_4_0"/>
            <p:cNvSpPr/>
            <p:nvPr/>
          </p:nvSpPr>
          <p:spPr>
            <a:xfrm>
              <a:off x="4521950" y="2329975"/>
              <a:ext cx="235800" cy="198175"/>
            </a:xfrm>
            <a:custGeom>
              <a:avLst/>
              <a:gdLst/>
              <a:ahLst/>
              <a:cxnLst/>
              <a:rect l="l" t="t" r="r" b="b"/>
              <a:pathLst>
                <a:path w="9432" h="7927" extrusionOk="0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g140453b1d85_4_0"/>
            <p:cNvSpPr/>
            <p:nvPr/>
          </p:nvSpPr>
          <p:spPr>
            <a:xfrm>
              <a:off x="4458975" y="2227950"/>
              <a:ext cx="55875" cy="93325"/>
            </a:xfrm>
            <a:custGeom>
              <a:avLst/>
              <a:gdLst/>
              <a:ahLst/>
              <a:cxnLst/>
              <a:rect l="l" t="t" r="r" b="b"/>
              <a:pathLst>
                <a:path w="2235" h="3733" extrusionOk="0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g140453b1d85_4_0"/>
            <p:cNvSpPr/>
            <p:nvPr/>
          </p:nvSpPr>
          <p:spPr>
            <a:xfrm>
              <a:off x="4455900" y="2204200"/>
              <a:ext cx="5675" cy="19700"/>
            </a:xfrm>
            <a:custGeom>
              <a:avLst/>
              <a:gdLst/>
              <a:ahLst/>
              <a:cxnLst/>
              <a:rect l="l" t="t" r="r" b="b"/>
              <a:pathLst>
                <a:path w="227" h="788" extrusionOk="0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g140453b1d85_4_0"/>
            <p:cNvSpPr/>
            <p:nvPr/>
          </p:nvSpPr>
          <p:spPr>
            <a:xfrm>
              <a:off x="4448175" y="2100200"/>
              <a:ext cx="67550" cy="94450"/>
            </a:xfrm>
            <a:custGeom>
              <a:avLst/>
              <a:gdLst/>
              <a:ahLst/>
              <a:cxnLst/>
              <a:rect l="l" t="t" r="r" b="b"/>
              <a:pathLst>
                <a:path w="2702" h="3778" extrusionOk="0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g140453b1d85_4_0"/>
            <p:cNvSpPr/>
            <p:nvPr/>
          </p:nvSpPr>
          <p:spPr>
            <a:xfrm>
              <a:off x="4520200" y="21265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g140453b1d85_4_0"/>
            <p:cNvSpPr/>
            <p:nvPr/>
          </p:nvSpPr>
          <p:spPr>
            <a:xfrm>
              <a:off x="4520200" y="2126525"/>
              <a:ext cx="25325" cy="77825"/>
            </a:xfrm>
            <a:custGeom>
              <a:avLst/>
              <a:gdLst/>
              <a:ahLst/>
              <a:cxnLst/>
              <a:rect l="l" t="t" r="r" b="b"/>
              <a:pathLst>
                <a:path w="1013" h="3113" extrusionOk="0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g140453b1d85_4_0"/>
            <p:cNvSpPr/>
            <p:nvPr/>
          </p:nvSpPr>
          <p:spPr>
            <a:xfrm>
              <a:off x="4538375" y="2199125"/>
              <a:ext cx="36625" cy="14300"/>
            </a:xfrm>
            <a:custGeom>
              <a:avLst/>
              <a:gdLst/>
              <a:ahLst/>
              <a:cxnLst/>
              <a:rect l="l" t="t" r="r" b="b"/>
              <a:pathLst>
                <a:path w="1465" h="572" extrusionOk="0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g140453b1d85_4_0"/>
            <p:cNvSpPr/>
            <p:nvPr/>
          </p:nvSpPr>
          <p:spPr>
            <a:xfrm>
              <a:off x="4572075" y="2168125"/>
              <a:ext cx="16300" cy="34775"/>
            </a:xfrm>
            <a:custGeom>
              <a:avLst/>
              <a:gdLst/>
              <a:ahLst/>
              <a:cxnLst/>
              <a:rect l="l" t="t" r="r" b="b"/>
              <a:pathLst>
                <a:path w="652" h="1391" extrusionOk="0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g140453b1d85_4_0"/>
            <p:cNvSpPr/>
            <p:nvPr/>
          </p:nvSpPr>
          <p:spPr>
            <a:xfrm>
              <a:off x="4580650" y="2081775"/>
              <a:ext cx="16375" cy="76375"/>
            </a:xfrm>
            <a:custGeom>
              <a:avLst/>
              <a:gdLst/>
              <a:ahLst/>
              <a:cxnLst/>
              <a:rect l="l" t="t" r="r" b="b"/>
              <a:pathLst>
                <a:path w="655" h="3055" extrusionOk="0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g140453b1d85_4_0"/>
            <p:cNvSpPr/>
            <p:nvPr/>
          </p:nvSpPr>
          <p:spPr>
            <a:xfrm>
              <a:off x="4501825" y="2038750"/>
              <a:ext cx="72400" cy="37375"/>
            </a:xfrm>
            <a:custGeom>
              <a:avLst/>
              <a:gdLst/>
              <a:ahLst/>
              <a:cxnLst/>
              <a:rect l="l" t="t" r="r" b="b"/>
              <a:pathLst>
                <a:path w="2896" h="1495" extrusionOk="0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g140453b1d85_4_0"/>
            <p:cNvSpPr/>
            <p:nvPr/>
          </p:nvSpPr>
          <p:spPr>
            <a:xfrm>
              <a:off x="4414825" y="2026875"/>
              <a:ext cx="79800" cy="16075"/>
            </a:xfrm>
            <a:custGeom>
              <a:avLst/>
              <a:gdLst/>
              <a:ahLst/>
              <a:cxnLst/>
              <a:rect l="l" t="t" r="r" b="b"/>
              <a:pathLst>
                <a:path w="3192" h="643" extrusionOk="0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g140453b1d85_4_0"/>
            <p:cNvSpPr/>
            <p:nvPr/>
          </p:nvSpPr>
          <p:spPr>
            <a:xfrm>
              <a:off x="4381500" y="1989075"/>
              <a:ext cx="25025" cy="33400"/>
            </a:xfrm>
            <a:custGeom>
              <a:avLst/>
              <a:gdLst/>
              <a:ahLst/>
              <a:cxnLst/>
              <a:rect l="l" t="t" r="r" b="b"/>
              <a:pathLst>
                <a:path w="1001" h="1336" extrusionOk="0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g140453b1d85_4_0"/>
            <p:cNvSpPr/>
            <p:nvPr/>
          </p:nvSpPr>
          <p:spPr>
            <a:xfrm>
              <a:off x="4384475" y="1968625"/>
              <a:ext cx="20425" cy="15100"/>
            </a:xfrm>
            <a:custGeom>
              <a:avLst/>
              <a:gdLst/>
              <a:ahLst/>
              <a:cxnLst/>
              <a:rect l="l" t="t" r="r" b="b"/>
              <a:pathLst>
                <a:path w="817" h="604" extrusionOk="0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g140453b1d85_4_0"/>
            <p:cNvSpPr/>
            <p:nvPr/>
          </p:nvSpPr>
          <p:spPr>
            <a:xfrm>
              <a:off x="4406875" y="1922600"/>
              <a:ext cx="25525" cy="39725"/>
            </a:xfrm>
            <a:custGeom>
              <a:avLst/>
              <a:gdLst/>
              <a:ahLst/>
              <a:cxnLst/>
              <a:rect l="l" t="t" r="r" b="b"/>
              <a:pathLst>
                <a:path w="1021" h="1589" extrusionOk="0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g140453b1d85_4_0"/>
            <p:cNvSpPr/>
            <p:nvPr/>
          </p:nvSpPr>
          <p:spPr>
            <a:xfrm>
              <a:off x="3403975" y="1737400"/>
              <a:ext cx="77425" cy="11300"/>
            </a:xfrm>
            <a:custGeom>
              <a:avLst/>
              <a:gdLst/>
              <a:ahLst/>
              <a:cxnLst/>
              <a:rect l="l" t="t" r="r" b="b"/>
              <a:pathLst>
                <a:path w="3097" h="452" extrusionOk="0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g140453b1d85_4_0"/>
            <p:cNvSpPr/>
            <p:nvPr/>
          </p:nvSpPr>
          <p:spPr>
            <a:xfrm>
              <a:off x="3360525" y="1752100"/>
              <a:ext cx="44300" cy="109100"/>
            </a:xfrm>
            <a:custGeom>
              <a:avLst/>
              <a:gdLst/>
              <a:ahLst/>
              <a:cxnLst/>
              <a:rect l="l" t="t" r="r" b="b"/>
              <a:pathLst>
                <a:path w="1772" h="4364" extrusionOk="0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g140453b1d85_4_0"/>
            <p:cNvSpPr/>
            <p:nvPr/>
          </p:nvSpPr>
          <p:spPr>
            <a:xfrm>
              <a:off x="3369450" y="1860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g140453b1d85_4_0"/>
            <p:cNvSpPr/>
            <p:nvPr/>
          </p:nvSpPr>
          <p:spPr>
            <a:xfrm>
              <a:off x="3368275" y="1867525"/>
              <a:ext cx="35425" cy="91125"/>
            </a:xfrm>
            <a:custGeom>
              <a:avLst/>
              <a:gdLst/>
              <a:ahLst/>
              <a:cxnLst/>
              <a:rect l="l" t="t" r="r" b="b"/>
              <a:pathLst>
                <a:path w="1417" h="3645" extrusionOk="0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g140453b1d85_4_0"/>
            <p:cNvSpPr/>
            <p:nvPr/>
          </p:nvSpPr>
          <p:spPr>
            <a:xfrm>
              <a:off x="3403975" y="1956925"/>
              <a:ext cx="18500" cy="11275"/>
            </a:xfrm>
            <a:custGeom>
              <a:avLst/>
              <a:gdLst/>
              <a:ahLst/>
              <a:cxnLst/>
              <a:rect l="l" t="t" r="r" b="b"/>
              <a:pathLst>
                <a:path w="740" h="451" extrusionOk="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g140453b1d85_4_0"/>
            <p:cNvSpPr/>
            <p:nvPr/>
          </p:nvSpPr>
          <p:spPr>
            <a:xfrm>
              <a:off x="4227925" y="2134100"/>
              <a:ext cx="43150" cy="156000"/>
            </a:xfrm>
            <a:custGeom>
              <a:avLst/>
              <a:gdLst/>
              <a:ahLst/>
              <a:cxnLst/>
              <a:rect l="l" t="t" r="r" b="b"/>
              <a:pathLst>
                <a:path w="1726" h="6240" extrusionOk="0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g140453b1d85_4_0"/>
            <p:cNvSpPr/>
            <p:nvPr/>
          </p:nvSpPr>
          <p:spPr>
            <a:xfrm>
              <a:off x="4221950" y="2139975"/>
              <a:ext cx="27700" cy="142925"/>
            </a:xfrm>
            <a:custGeom>
              <a:avLst/>
              <a:gdLst/>
              <a:ahLst/>
              <a:cxnLst/>
              <a:rect l="l" t="t" r="r" b="b"/>
              <a:pathLst>
                <a:path w="1108" h="5717" extrusionOk="0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g140453b1d85_4_0"/>
            <p:cNvSpPr/>
            <p:nvPr/>
          </p:nvSpPr>
          <p:spPr>
            <a:xfrm>
              <a:off x="4221350" y="2268225"/>
              <a:ext cx="47225" cy="28325"/>
            </a:xfrm>
            <a:custGeom>
              <a:avLst/>
              <a:gdLst/>
              <a:ahLst/>
              <a:cxnLst/>
              <a:rect l="l" t="t" r="r" b="b"/>
              <a:pathLst>
                <a:path w="1889" h="1133" extrusionOk="0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g140453b1d85_4_0"/>
            <p:cNvSpPr/>
            <p:nvPr/>
          </p:nvSpPr>
          <p:spPr>
            <a:xfrm>
              <a:off x="4173125" y="2103925"/>
              <a:ext cx="55100" cy="25350"/>
            </a:xfrm>
            <a:custGeom>
              <a:avLst/>
              <a:gdLst/>
              <a:ahLst/>
              <a:cxnLst/>
              <a:rect l="l" t="t" r="r" b="b"/>
              <a:pathLst>
                <a:path w="2204" h="1014" extrusionOk="0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g140453b1d85_4_0"/>
            <p:cNvSpPr/>
            <p:nvPr/>
          </p:nvSpPr>
          <p:spPr>
            <a:xfrm>
              <a:off x="4129975" y="2105525"/>
              <a:ext cx="50025" cy="85225"/>
            </a:xfrm>
            <a:custGeom>
              <a:avLst/>
              <a:gdLst/>
              <a:ahLst/>
              <a:cxnLst/>
              <a:rect l="l" t="t" r="r" b="b"/>
              <a:pathLst>
                <a:path w="2001" h="3409" extrusionOk="0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g140453b1d85_4_0"/>
            <p:cNvSpPr/>
            <p:nvPr/>
          </p:nvSpPr>
          <p:spPr>
            <a:xfrm>
              <a:off x="4133350" y="2141500"/>
              <a:ext cx="96350" cy="47700"/>
            </a:xfrm>
            <a:custGeom>
              <a:avLst/>
              <a:gdLst/>
              <a:ahLst/>
              <a:cxnLst/>
              <a:rect l="l" t="t" r="r" b="b"/>
              <a:pathLst>
                <a:path w="3854" h="1908" extrusionOk="0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g140453b1d85_4_0"/>
            <p:cNvSpPr/>
            <p:nvPr/>
          </p:nvSpPr>
          <p:spPr>
            <a:xfrm>
              <a:off x="4220875" y="2106725"/>
              <a:ext cx="37400" cy="22750"/>
            </a:xfrm>
            <a:custGeom>
              <a:avLst/>
              <a:gdLst/>
              <a:ahLst/>
              <a:cxnLst/>
              <a:rect l="l" t="t" r="r" b="b"/>
              <a:pathLst>
                <a:path w="1496" h="910" extrusionOk="0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g140453b1d85_4_0"/>
            <p:cNvSpPr/>
            <p:nvPr/>
          </p:nvSpPr>
          <p:spPr>
            <a:xfrm>
              <a:off x="4249925" y="2104725"/>
              <a:ext cx="68950" cy="63625"/>
            </a:xfrm>
            <a:custGeom>
              <a:avLst/>
              <a:gdLst/>
              <a:ahLst/>
              <a:cxnLst/>
              <a:rect l="l" t="t" r="r" b="b"/>
              <a:pathLst>
                <a:path w="2758" h="2545" extrusionOk="0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g140453b1d85_4_0"/>
            <p:cNvSpPr/>
            <p:nvPr/>
          </p:nvSpPr>
          <p:spPr>
            <a:xfrm>
              <a:off x="4226100" y="2135525"/>
              <a:ext cx="92200" cy="32625"/>
            </a:xfrm>
            <a:custGeom>
              <a:avLst/>
              <a:gdLst/>
              <a:ahLst/>
              <a:cxnLst/>
              <a:rect l="l" t="t" r="r" b="b"/>
              <a:pathLst>
                <a:path w="3688" h="1305" extrusionOk="0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g140453b1d85_4_0"/>
            <p:cNvSpPr/>
            <p:nvPr/>
          </p:nvSpPr>
          <p:spPr>
            <a:xfrm>
              <a:off x="4147225" y="2058025"/>
              <a:ext cx="90225" cy="64100"/>
            </a:xfrm>
            <a:custGeom>
              <a:avLst/>
              <a:gdLst/>
              <a:ahLst/>
              <a:cxnLst/>
              <a:rect l="l" t="t" r="r" b="b"/>
              <a:pathLst>
                <a:path w="3609" h="2564" extrusionOk="0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g140453b1d85_4_0"/>
            <p:cNvSpPr/>
            <p:nvPr/>
          </p:nvSpPr>
          <p:spPr>
            <a:xfrm>
              <a:off x="4149325" y="2064375"/>
              <a:ext cx="69925" cy="54575"/>
            </a:xfrm>
            <a:custGeom>
              <a:avLst/>
              <a:gdLst/>
              <a:ahLst/>
              <a:cxnLst/>
              <a:rect l="l" t="t" r="r" b="b"/>
              <a:pathLst>
                <a:path w="2797" h="2183" extrusionOk="0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g140453b1d85_4_0"/>
            <p:cNvSpPr/>
            <p:nvPr/>
          </p:nvSpPr>
          <p:spPr>
            <a:xfrm>
              <a:off x="4226100" y="2070225"/>
              <a:ext cx="36350" cy="51875"/>
            </a:xfrm>
            <a:custGeom>
              <a:avLst/>
              <a:gdLst/>
              <a:ahLst/>
              <a:cxnLst/>
              <a:rect l="l" t="t" r="r" b="b"/>
              <a:pathLst>
                <a:path w="1454" h="2075" extrusionOk="0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g140453b1d85_4_0"/>
            <p:cNvSpPr/>
            <p:nvPr/>
          </p:nvSpPr>
          <p:spPr>
            <a:xfrm>
              <a:off x="4249325" y="2067500"/>
              <a:ext cx="57300" cy="15850"/>
            </a:xfrm>
            <a:custGeom>
              <a:avLst/>
              <a:gdLst/>
              <a:ahLst/>
              <a:cxnLst/>
              <a:rect l="l" t="t" r="r" b="b"/>
              <a:pathLst>
                <a:path w="2292" h="634" extrusionOk="0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g140453b1d85_4_0"/>
            <p:cNvSpPr/>
            <p:nvPr/>
          </p:nvSpPr>
          <p:spPr>
            <a:xfrm>
              <a:off x="4224025" y="2080750"/>
              <a:ext cx="79800" cy="41225"/>
            </a:xfrm>
            <a:custGeom>
              <a:avLst/>
              <a:gdLst/>
              <a:ahLst/>
              <a:cxnLst/>
              <a:rect l="l" t="t" r="r" b="b"/>
              <a:pathLst>
                <a:path w="3192" h="1649" extrusionOk="0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g140453b1d85_4_0"/>
            <p:cNvSpPr/>
            <p:nvPr/>
          </p:nvSpPr>
          <p:spPr>
            <a:xfrm>
              <a:off x="4266600" y="2153025"/>
              <a:ext cx="38600" cy="74300"/>
            </a:xfrm>
            <a:custGeom>
              <a:avLst/>
              <a:gdLst/>
              <a:ahLst/>
              <a:cxnLst/>
              <a:rect l="l" t="t" r="r" b="b"/>
              <a:pathLst>
                <a:path w="1544" h="2972" extrusionOk="0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g140453b1d85_4_0"/>
            <p:cNvSpPr/>
            <p:nvPr/>
          </p:nvSpPr>
          <p:spPr>
            <a:xfrm>
              <a:off x="4281775" y="2158575"/>
              <a:ext cx="29800" cy="119875"/>
            </a:xfrm>
            <a:custGeom>
              <a:avLst/>
              <a:gdLst/>
              <a:ahLst/>
              <a:cxnLst/>
              <a:rect l="l" t="t" r="r" b="b"/>
              <a:pathLst>
                <a:path w="1192" h="4795" extrusionOk="0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g140453b1d85_4_0"/>
            <p:cNvSpPr/>
            <p:nvPr/>
          </p:nvSpPr>
          <p:spPr>
            <a:xfrm>
              <a:off x="4264800" y="2273500"/>
              <a:ext cx="33375" cy="18750"/>
            </a:xfrm>
            <a:custGeom>
              <a:avLst/>
              <a:gdLst/>
              <a:ahLst/>
              <a:cxnLst/>
              <a:rect l="l" t="t" r="r" b="b"/>
              <a:pathLst>
                <a:path w="1335" h="750" extrusionOk="0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g140453b1d85_4_0"/>
            <p:cNvSpPr/>
            <p:nvPr/>
          </p:nvSpPr>
          <p:spPr>
            <a:xfrm>
              <a:off x="4313250" y="2136150"/>
              <a:ext cx="84625" cy="56650"/>
            </a:xfrm>
            <a:custGeom>
              <a:avLst/>
              <a:gdLst/>
              <a:ahLst/>
              <a:cxnLst/>
              <a:rect l="l" t="t" r="r" b="b"/>
              <a:pathLst>
                <a:path w="3385" h="2266" extrusionOk="0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g140453b1d85_4_0"/>
            <p:cNvSpPr/>
            <p:nvPr/>
          </p:nvSpPr>
          <p:spPr>
            <a:xfrm>
              <a:off x="4308550" y="2152425"/>
              <a:ext cx="87400" cy="40950"/>
            </a:xfrm>
            <a:custGeom>
              <a:avLst/>
              <a:gdLst/>
              <a:ahLst/>
              <a:cxnLst/>
              <a:rect l="l" t="t" r="r" b="b"/>
              <a:pathLst>
                <a:path w="3496" h="1638" extrusionOk="0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g140453b1d85_4_0"/>
            <p:cNvSpPr/>
            <p:nvPr/>
          </p:nvSpPr>
          <p:spPr>
            <a:xfrm>
              <a:off x="4314975" y="2099475"/>
              <a:ext cx="84850" cy="51375"/>
            </a:xfrm>
            <a:custGeom>
              <a:avLst/>
              <a:gdLst/>
              <a:ahLst/>
              <a:cxnLst/>
              <a:rect l="l" t="t" r="r" b="b"/>
              <a:pathLst>
                <a:path w="3394" h="2055" extrusionOk="0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g140453b1d85_4_0"/>
            <p:cNvSpPr/>
            <p:nvPr/>
          </p:nvSpPr>
          <p:spPr>
            <a:xfrm>
              <a:off x="4330375" y="2109325"/>
              <a:ext cx="66025" cy="32550"/>
            </a:xfrm>
            <a:custGeom>
              <a:avLst/>
              <a:gdLst/>
              <a:ahLst/>
              <a:cxnLst/>
              <a:rect l="l" t="t" r="r" b="b"/>
              <a:pathLst>
                <a:path w="2641" h="1302" extrusionOk="0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g140453b1d85_4_0"/>
            <p:cNvSpPr/>
            <p:nvPr/>
          </p:nvSpPr>
          <p:spPr>
            <a:xfrm>
              <a:off x="4277350" y="2085175"/>
              <a:ext cx="50875" cy="60800"/>
            </a:xfrm>
            <a:custGeom>
              <a:avLst/>
              <a:gdLst/>
              <a:ahLst/>
              <a:cxnLst/>
              <a:rect l="l" t="t" r="r" b="b"/>
              <a:pathLst>
                <a:path w="2035" h="2432" extrusionOk="0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g140453b1d85_4_0"/>
            <p:cNvSpPr/>
            <p:nvPr/>
          </p:nvSpPr>
          <p:spPr>
            <a:xfrm>
              <a:off x="4279975" y="2090575"/>
              <a:ext cx="26525" cy="45175"/>
            </a:xfrm>
            <a:custGeom>
              <a:avLst/>
              <a:gdLst/>
              <a:ahLst/>
              <a:cxnLst/>
              <a:rect l="l" t="t" r="r" b="b"/>
              <a:pathLst>
                <a:path w="1061" h="1807" extrusionOk="0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g140453b1d85_4_0"/>
            <p:cNvSpPr/>
            <p:nvPr/>
          </p:nvSpPr>
          <p:spPr>
            <a:xfrm>
              <a:off x="3741525" y="2496550"/>
              <a:ext cx="13425" cy="28925"/>
            </a:xfrm>
            <a:custGeom>
              <a:avLst/>
              <a:gdLst/>
              <a:ahLst/>
              <a:cxnLst/>
              <a:rect l="l" t="t" r="r" b="b"/>
              <a:pathLst>
                <a:path w="537" h="1157" extrusionOk="0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g140453b1d85_4_0"/>
            <p:cNvSpPr/>
            <p:nvPr/>
          </p:nvSpPr>
          <p:spPr>
            <a:xfrm>
              <a:off x="3681400" y="2464425"/>
              <a:ext cx="73850" cy="34000"/>
            </a:xfrm>
            <a:custGeom>
              <a:avLst/>
              <a:gdLst/>
              <a:ahLst/>
              <a:cxnLst/>
              <a:rect l="l" t="t" r="r" b="b"/>
              <a:pathLst>
                <a:path w="2954" h="1360" extrusionOk="0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g140453b1d85_4_0"/>
            <p:cNvSpPr/>
            <p:nvPr/>
          </p:nvSpPr>
          <p:spPr>
            <a:xfrm>
              <a:off x="3679025" y="24641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g140453b1d85_4_0"/>
            <p:cNvSpPr/>
            <p:nvPr/>
          </p:nvSpPr>
          <p:spPr>
            <a:xfrm>
              <a:off x="3620375" y="2457775"/>
              <a:ext cx="62825" cy="97100"/>
            </a:xfrm>
            <a:custGeom>
              <a:avLst/>
              <a:gdLst/>
              <a:ahLst/>
              <a:cxnLst/>
              <a:rect l="l" t="t" r="r" b="b"/>
              <a:pathLst>
                <a:path w="2513" h="3884" extrusionOk="0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g140453b1d85_4_0"/>
            <p:cNvSpPr/>
            <p:nvPr/>
          </p:nvSpPr>
          <p:spPr>
            <a:xfrm>
              <a:off x="3619775" y="2555600"/>
              <a:ext cx="29200" cy="38025"/>
            </a:xfrm>
            <a:custGeom>
              <a:avLst/>
              <a:gdLst/>
              <a:ahLst/>
              <a:cxnLst/>
              <a:rect l="l" t="t" r="r" b="b"/>
              <a:pathLst>
                <a:path w="1168" h="1521" extrusionOk="0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g140453b1d85_4_0"/>
            <p:cNvSpPr/>
            <p:nvPr/>
          </p:nvSpPr>
          <p:spPr>
            <a:xfrm>
              <a:off x="3641625" y="2588150"/>
              <a:ext cx="20000" cy="35975"/>
            </a:xfrm>
            <a:custGeom>
              <a:avLst/>
              <a:gdLst/>
              <a:ahLst/>
              <a:cxnLst/>
              <a:rect l="l" t="t" r="r" b="b"/>
              <a:pathLst>
                <a:path w="800" h="1439" extrusionOk="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g140453b1d85_4_0"/>
            <p:cNvSpPr/>
            <p:nvPr/>
          </p:nvSpPr>
          <p:spPr>
            <a:xfrm>
              <a:off x="3656700" y="2558625"/>
              <a:ext cx="109850" cy="70225"/>
            </a:xfrm>
            <a:custGeom>
              <a:avLst/>
              <a:gdLst/>
              <a:ahLst/>
              <a:cxnLst/>
              <a:rect l="l" t="t" r="r" b="b"/>
              <a:pathLst>
                <a:path w="4394" h="2809" extrusionOk="0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g140453b1d85_4_0"/>
            <p:cNvSpPr/>
            <p:nvPr/>
          </p:nvSpPr>
          <p:spPr>
            <a:xfrm>
              <a:off x="3742725" y="2511075"/>
              <a:ext cx="27100" cy="61000"/>
            </a:xfrm>
            <a:custGeom>
              <a:avLst/>
              <a:gdLst/>
              <a:ahLst/>
              <a:cxnLst/>
              <a:rect l="l" t="t" r="r" b="b"/>
              <a:pathLst>
                <a:path w="1084" h="2440" extrusionOk="0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g140453b1d85_4_0"/>
            <p:cNvSpPr/>
            <p:nvPr/>
          </p:nvSpPr>
          <p:spPr>
            <a:xfrm>
              <a:off x="3923675" y="3498475"/>
              <a:ext cx="70300" cy="54875"/>
            </a:xfrm>
            <a:custGeom>
              <a:avLst/>
              <a:gdLst/>
              <a:ahLst/>
              <a:cxnLst/>
              <a:rect l="l" t="t" r="r" b="b"/>
              <a:pathLst>
                <a:path w="2812" h="2195" extrusionOk="0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g140453b1d85_4_0"/>
            <p:cNvSpPr/>
            <p:nvPr/>
          </p:nvSpPr>
          <p:spPr>
            <a:xfrm>
              <a:off x="3979350" y="3424950"/>
              <a:ext cx="24075" cy="79000"/>
            </a:xfrm>
            <a:custGeom>
              <a:avLst/>
              <a:gdLst/>
              <a:ahLst/>
              <a:cxnLst/>
              <a:rect l="l" t="t" r="r" b="b"/>
              <a:pathLst>
                <a:path w="963" h="3160" extrusionOk="0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g140453b1d85_4_0"/>
            <p:cNvSpPr/>
            <p:nvPr/>
          </p:nvSpPr>
          <p:spPr>
            <a:xfrm>
              <a:off x="3999300" y="3359375"/>
              <a:ext cx="80100" cy="67825"/>
            </a:xfrm>
            <a:custGeom>
              <a:avLst/>
              <a:gdLst/>
              <a:ahLst/>
              <a:cxnLst/>
              <a:rect l="l" t="t" r="r" b="b"/>
              <a:pathLst>
                <a:path w="3204" h="2713" extrusionOk="0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g140453b1d85_4_0"/>
            <p:cNvSpPr/>
            <p:nvPr/>
          </p:nvSpPr>
          <p:spPr>
            <a:xfrm>
              <a:off x="4068050" y="3361925"/>
              <a:ext cx="124150" cy="38950"/>
            </a:xfrm>
            <a:custGeom>
              <a:avLst/>
              <a:gdLst/>
              <a:ahLst/>
              <a:cxnLst/>
              <a:rect l="l" t="t" r="r" b="b"/>
              <a:pathLst>
                <a:path w="4966" h="1558" extrusionOk="0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g140453b1d85_4_0"/>
            <p:cNvSpPr/>
            <p:nvPr/>
          </p:nvSpPr>
          <p:spPr>
            <a:xfrm>
              <a:off x="4180625" y="3396650"/>
              <a:ext cx="132000" cy="106525"/>
            </a:xfrm>
            <a:custGeom>
              <a:avLst/>
              <a:gdLst/>
              <a:ahLst/>
              <a:cxnLst/>
              <a:rect l="l" t="t" r="r" b="b"/>
              <a:pathLst>
                <a:path w="5280" h="4261" extrusionOk="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g140453b1d85_4_0"/>
            <p:cNvSpPr/>
            <p:nvPr/>
          </p:nvSpPr>
          <p:spPr>
            <a:xfrm>
              <a:off x="4305300" y="3496100"/>
              <a:ext cx="95125" cy="38775"/>
            </a:xfrm>
            <a:custGeom>
              <a:avLst/>
              <a:gdLst/>
              <a:ahLst/>
              <a:cxnLst/>
              <a:rect l="l" t="t" r="r" b="b"/>
              <a:pathLst>
                <a:path w="3805" h="1551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g140453b1d85_4_0"/>
            <p:cNvSpPr/>
            <p:nvPr/>
          </p:nvSpPr>
          <p:spPr>
            <a:xfrm>
              <a:off x="3889425" y="2500025"/>
              <a:ext cx="34600" cy="53125"/>
            </a:xfrm>
            <a:custGeom>
              <a:avLst/>
              <a:gdLst/>
              <a:ahLst/>
              <a:cxnLst/>
              <a:rect l="l" t="t" r="r" b="b"/>
              <a:pathLst>
                <a:path w="1384" h="2125" extrusionOk="0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g140453b1d85_4_0"/>
            <p:cNvSpPr/>
            <p:nvPr/>
          </p:nvSpPr>
          <p:spPr>
            <a:xfrm>
              <a:off x="3922575" y="2394600"/>
              <a:ext cx="80300" cy="116750"/>
            </a:xfrm>
            <a:custGeom>
              <a:avLst/>
              <a:gdLst/>
              <a:ahLst/>
              <a:cxnLst/>
              <a:rect l="l" t="t" r="r" b="b"/>
              <a:pathLst>
                <a:path w="3212" h="4670" extrusionOk="0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g140453b1d85_4_0"/>
            <p:cNvSpPr/>
            <p:nvPr/>
          </p:nvSpPr>
          <p:spPr>
            <a:xfrm>
              <a:off x="4001975" y="2389150"/>
              <a:ext cx="1725" cy="1175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g140453b1d85_4_0"/>
            <p:cNvSpPr/>
            <p:nvPr/>
          </p:nvSpPr>
          <p:spPr>
            <a:xfrm>
              <a:off x="4001550" y="2377800"/>
              <a:ext cx="45100" cy="45575"/>
            </a:xfrm>
            <a:custGeom>
              <a:avLst/>
              <a:gdLst/>
              <a:ahLst/>
              <a:cxnLst/>
              <a:rect l="l" t="t" r="r" b="b"/>
              <a:pathLst>
                <a:path w="1804" h="1823" extrusionOk="0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g140453b1d85_4_0"/>
            <p:cNvSpPr/>
            <p:nvPr/>
          </p:nvSpPr>
          <p:spPr>
            <a:xfrm>
              <a:off x="4053850" y="2441425"/>
              <a:ext cx="1975" cy="1950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g140453b1d85_4_0"/>
            <p:cNvSpPr/>
            <p:nvPr/>
          </p:nvSpPr>
          <p:spPr>
            <a:xfrm>
              <a:off x="4039850" y="2422150"/>
              <a:ext cx="27175" cy="29150"/>
            </a:xfrm>
            <a:custGeom>
              <a:avLst/>
              <a:gdLst/>
              <a:ahLst/>
              <a:cxnLst/>
              <a:rect l="l" t="t" r="r" b="b"/>
              <a:pathLst>
                <a:path w="1087" h="1166" extrusionOk="0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g140453b1d85_4_0"/>
            <p:cNvSpPr/>
            <p:nvPr/>
          </p:nvSpPr>
          <p:spPr>
            <a:xfrm>
              <a:off x="4064900" y="2448325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g140453b1d85_4_0"/>
            <p:cNvSpPr/>
            <p:nvPr/>
          </p:nvSpPr>
          <p:spPr>
            <a:xfrm>
              <a:off x="4065275" y="2432700"/>
              <a:ext cx="16500" cy="18625"/>
            </a:xfrm>
            <a:custGeom>
              <a:avLst/>
              <a:gdLst/>
              <a:ahLst/>
              <a:cxnLst/>
              <a:rect l="l" t="t" r="r" b="b"/>
              <a:pathLst>
                <a:path w="660" h="745" extrusionOk="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g140453b1d85_4_0"/>
            <p:cNvSpPr/>
            <p:nvPr/>
          </p:nvSpPr>
          <p:spPr>
            <a:xfrm>
              <a:off x="4080025" y="2371775"/>
              <a:ext cx="59800" cy="58750"/>
            </a:xfrm>
            <a:custGeom>
              <a:avLst/>
              <a:gdLst/>
              <a:ahLst/>
              <a:cxnLst/>
              <a:rect l="l" t="t" r="r" b="b"/>
              <a:pathLst>
                <a:path w="2392" h="2350" extrusionOk="0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g140453b1d85_4_0"/>
            <p:cNvSpPr/>
            <p:nvPr/>
          </p:nvSpPr>
          <p:spPr>
            <a:xfrm>
              <a:off x="4132175" y="2374575"/>
              <a:ext cx="54850" cy="43300"/>
            </a:xfrm>
            <a:custGeom>
              <a:avLst/>
              <a:gdLst/>
              <a:ahLst/>
              <a:cxnLst/>
              <a:rect l="l" t="t" r="r" b="b"/>
              <a:pathLst>
                <a:path w="2194" h="1732" extrusionOk="0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g140453b1d85_4_0"/>
            <p:cNvSpPr/>
            <p:nvPr/>
          </p:nvSpPr>
          <p:spPr>
            <a:xfrm>
              <a:off x="4186475" y="2428475"/>
              <a:ext cx="50875" cy="86225"/>
            </a:xfrm>
            <a:custGeom>
              <a:avLst/>
              <a:gdLst/>
              <a:ahLst/>
              <a:cxnLst/>
              <a:rect l="l" t="t" r="r" b="b"/>
              <a:pathLst>
                <a:path w="2035" h="3449" extrusionOk="0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g140453b1d85_4_0"/>
            <p:cNvSpPr/>
            <p:nvPr/>
          </p:nvSpPr>
          <p:spPr>
            <a:xfrm>
              <a:off x="4235125" y="2507850"/>
              <a:ext cx="41900" cy="19475"/>
            </a:xfrm>
            <a:custGeom>
              <a:avLst/>
              <a:gdLst/>
              <a:ahLst/>
              <a:cxnLst/>
              <a:rect l="l" t="t" r="r" b="b"/>
              <a:pathLst>
                <a:path w="1676" h="779" extrusionOk="0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g140453b1d85_4_0"/>
            <p:cNvSpPr/>
            <p:nvPr/>
          </p:nvSpPr>
          <p:spPr>
            <a:xfrm>
              <a:off x="4275650" y="2525950"/>
              <a:ext cx="25500" cy="12000"/>
            </a:xfrm>
            <a:custGeom>
              <a:avLst/>
              <a:gdLst/>
              <a:ahLst/>
              <a:cxnLst/>
              <a:rect l="l" t="t" r="r" b="b"/>
              <a:pathLst>
                <a:path w="1020" h="480" extrusionOk="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g140453b1d85_4_0"/>
            <p:cNvSpPr/>
            <p:nvPr/>
          </p:nvSpPr>
          <p:spPr>
            <a:xfrm>
              <a:off x="4052375" y="2440575"/>
              <a:ext cx="44275" cy="31450"/>
            </a:xfrm>
            <a:custGeom>
              <a:avLst/>
              <a:gdLst/>
              <a:ahLst/>
              <a:cxnLst/>
              <a:rect l="l" t="t" r="r" b="b"/>
              <a:pathLst>
                <a:path w="1771" h="1258" extrusionOk="0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g140453b1d85_4_0"/>
            <p:cNvSpPr/>
            <p:nvPr/>
          </p:nvSpPr>
          <p:spPr>
            <a:xfrm>
              <a:off x="4097700" y="2476900"/>
              <a:ext cx="29575" cy="36700"/>
            </a:xfrm>
            <a:custGeom>
              <a:avLst/>
              <a:gdLst/>
              <a:ahLst/>
              <a:cxnLst/>
              <a:rect l="l" t="t" r="r" b="b"/>
              <a:pathLst>
                <a:path w="1183" h="1468" extrusionOk="0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g140453b1d85_4_0"/>
            <p:cNvSpPr/>
            <p:nvPr/>
          </p:nvSpPr>
          <p:spPr>
            <a:xfrm>
              <a:off x="4103450" y="2683425"/>
              <a:ext cx="79175" cy="64725"/>
            </a:xfrm>
            <a:custGeom>
              <a:avLst/>
              <a:gdLst/>
              <a:ahLst/>
              <a:cxnLst/>
              <a:rect l="l" t="t" r="r" b="b"/>
              <a:pathLst>
                <a:path w="3167" h="2589" extrusionOk="0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g140453b1d85_4_0"/>
            <p:cNvSpPr/>
            <p:nvPr/>
          </p:nvSpPr>
          <p:spPr>
            <a:xfrm>
              <a:off x="4186225" y="2692725"/>
              <a:ext cx="69525" cy="43875"/>
            </a:xfrm>
            <a:custGeom>
              <a:avLst/>
              <a:gdLst/>
              <a:ahLst/>
              <a:cxnLst/>
              <a:rect l="l" t="t" r="r" b="b"/>
              <a:pathLst>
                <a:path w="2781" h="1755" extrusionOk="0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g140453b1d85_4_0"/>
            <p:cNvSpPr/>
            <p:nvPr/>
          </p:nvSpPr>
          <p:spPr>
            <a:xfrm>
              <a:off x="4256175" y="2737425"/>
              <a:ext cx="9550" cy="7425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g140453b1d85_4_0"/>
            <p:cNvSpPr/>
            <p:nvPr/>
          </p:nvSpPr>
          <p:spPr>
            <a:xfrm>
              <a:off x="4495650" y="2491725"/>
              <a:ext cx="64325" cy="77275"/>
            </a:xfrm>
            <a:custGeom>
              <a:avLst/>
              <a:gdLst/>
              <a:ahLst/>
              <a:cxnLst/>
              <a:rect l="l" t="t" r="r" b="b"/>
              <a:pathLst>
                <a:path w="2573" h="3091" extrusionOk="0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g140453b1d85_4_0"/>
            <p:cNvSpPr/>
            <p:nvPr/>
          </p:nvSpPr>
          <p:spPr>
            <a:xfrm>
              <a:off x="4558900" y="2491500"/>
              <a:ext cx="55900" cy="52325"/>
            </a:xfrm>
            <a:custGeom>
              <a:avLst/>
              <a:gdLst/>
              <a:ahLst/>
              <a:cxnLst/>
              <a:rect l="l" t="t" r="r" b="b"/>
              <a:pathLst>
                <a:path w="2236" h="2093" extrusionOk="0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g140453b1d85_4_0"/>
            <p:cNvSpPr/>
            <p:nvPr/>
          </p:nvSpPr>
          <p:spPr>
            <a:xfrm>
              <a:off x="4613350" y="2537125"/>
              <a:ext cx="21250" cy="10450"/>
            </a:xfrm>
            <a:custGeom>
              <a:avLst/>
              <a:gdLst/>
              <a:ahLst/>
              <a:cxnLst/>
              <a:rect l="l" t="t" r="r" b="b"/>
              <a:pathLst>
                <a:path w="850" h="418" extrusionOk="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g140453b1d85_4_0"/>
            <p:cNvSpPr/>
            <p:nvPr/>
          </p:nvSpPr>
          <p:spPr>
            <a:xfrm>
              <a:off x="4634125" y="2538350"/>
              <a:ext cx="17075" cy="11625"/>
            </a:xfrm>
            <a:custGeom>
              <a:avLst/>
              <a:gdLst/>
              <a:ahLst/>
              <a:cxnLst/>
              <a:rect l="l" t="t" r="r" b="b"/>
              <a:pathLst>
                <a:path w="683" h="465" extrusionOk="0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g140453b1d85_4_0"/>
            <p:cNvSpPr/>
            <p:nvPr/>
          </p:nvSpPr>
          <p:spPr>
            <a:xfrm>
              <a:off x="4655025" y="2550750"/>
              <a:ext cx="25100" cy="12450"/>
            </a:xfrm>
            <a:custGeom>
              <a:avLst/>
              <a:gdLst/>
              <a:ahLst/>
              <a:cxnLst/>
              <a:rect l="l" t="t" r="r" b="b"/>
              <a:pathLst>
                <a:path w="1004" h="498" extrusionOk="0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g140453b1d85_4_0"/>
            <p:cNvSpPr/>
            <p:nvPr/>
          </p:nvSpPr>
          <p:spPr>
            <a:xfrm>
              <a:off x="4677950" y="2556700"/>
              <a:ext cx="26525" cy="9025"/>
            </a:xfrm>
            <a:custGeom>
              <a:avLst/>
              <a:gdLst/>
              <a:ahLst/>
              <a:cxnLst/>
              <a:rect l="l" t="t" r="r" b="b"/>
              <a:pathLst>
                <a:path w="1061" h="361" extrusionOk="0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g140453b1d85_4_0"/>
            <p:cNvSpPr/>
            <p:nvPr/>
          </p:nvSpPr>
          <p:spPr>
            <a:xfrm>
              <a:off x="4402475" y="2739275"/>
              <a:ext cx="65050" cy="48100"/>
            </a:xfrm>
            <a:custGeom>
              <a:avLst/>
              <a:gdLst/>
              <a:ahLst/>
              <a:cxnLst/>
              <a:rect l="l" t="t" r="r" b="b"/>
              <a:pathLst>
                <a:path w="2602" h="1924" extrusionOk="0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g140453b1d85_4_0"/>
            <p:cNvSpPr/>
            <p:nvPr/>
          </p:nvSpPr>
          <p:spPr>
            <a:xfrm>
              <a:off x="4469300" y="27415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g140453b1d85_4_0"/>
            <p:cNvSpPr/>
            <p:nvPr/>
          </p:nvSpPr>
          <p:spPr>
            <a:xfrm>
              <a:off x="4468075" y="2740550"/>
              <a:ext cx="35175" cy="23050"/>
            </a:xfrm>
            <a:custGeom>
              <a:avLst/>
              <a:gdLst/>
              <a:ahLst/>
              <a:cxnLst/>
              <a:rect l="l" t="t" r="r" b="b"/>
              <a:pathLst>
                <a:path w="1407" h="922" extrusionOk="0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g140453b1d85_4_0"/>
            <p:cNvSpPr/>
            <p:nvPr/>
          </p:nvSpPr>
          <p:spPr>
            <a:xfrm>
              <a:off x="4504725" y="2759775"/>
              <a:ext cx="50925" cy="15075"/>
            </a:xfrm>
            <a:custGeom>
              <a:avLst/>
              <a:gdLst/>
              <a:ahLst/>
              <a:cxnLst/>
              <a:rect l="l" t="t" r="r" b="b"/>
              <a:pathLst>
                <a:path w="2037" h="603" extrusionOk="0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g140453b1d85_4_0"/>
            <p:cNvSpPr/>
            <p:nvPr/>
          </p:nvSpPr>
          <p:spPr>
            <a:xfrm>
              <a:off x="4203950" y="3071200"/>
              <a:ext cx="107325" cy="53250"/>
            </a:xfrm>
            <a:custGeom>
              <a:avLst/>
              <a:gdLst/>
              <a:ahLst/>
              <a:cxnLst/>
              <a:rect l="l" t="t" r="r" b="b"/>
              <a:pathLst>
                <a:path w="4293" h="2130" extrusionOk="0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g140453b1d85_4_0"/>
            <p:cNvSpPr/>
            <p:nvPr/>
          </p:nvSpPr>
          <p:spPr>
            <a:xfrm>
              <a:off x="4312575" y="3097450"/>
              <a:ext cx="1375" cy="2200"/>
            </a:xfrm>
            <a:custGeom>
              <a:avLst/>
              <a:gdLst/>
              <a:ahLst/>
              <a:cxnLst/>
              <a:rect l="l" t="t" r="r" b="b"/>
              <a:pathLst>
                <a:path w="55" h="88" extrusionOk="0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g140453b1d85_4_0"/>
            <p:cNvSpPr/>
            <p:nvPr/>
          </p:nvSpPr>
          <p:spPr>
            <a:xfrm>
              <a:off x="4311600" y="3093375"/>
              <a:ext cx="36275" cy="16750"/>
            </a:xfrm>
            <a:custGeom>
              <a:avLst/>
              <a:gdLst/>
              <a:ahLst/>
              <a:cxnLst/>
              <a:rect l="l" t="t" r="r" b="b"/>
              <a:pathLst>
                <a:path w="1451" h="670" extrusionOk="0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g140453b1d85_4_0"/>
            <p:cNvSpPr/>
            <p:nvPr/>
          </p:nvSpPr>
          <p:spPr>
            <a:xfrm>
              <a:off x="4370075" y="2339550"/>
              <a:ext cx="60250" cy="84150"/>
            </a:xfrm>
            <a:custGeom>
              <a:avLst/>
              <a:gdLst/>
              <a:ahLst/>
              <a:cxnLst/>
              <a:rect l="l" t="t" r="r" b="b"/>
              <a:pathLst>
                <a:path w="2410" h="3366" extrusionOk="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g140453b1d85_4_0"/>
            <p:cNvSpPr/>
            <p:nvPr/>
          </p:nvSpPr>
          <p:spPr>
            <a:xfrm>
              <a:off x="4432375" y="2341200"/>
              <a:ext cx="51525" cy="50400"/>
            </a:xfrm>
            <a:custGeom>
              <a:avLst/>
              <a:gdLst/>
              <a:ahLst/>
              <a:cxnLst/>
              <a:rect l="l" t="t" r="r" b="b"/>
              <a:pathLst>
                <a:path w="2061" h="2016" extrusionOk="0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g140453b1d85_4_0"/>
            <p:cNvSpPr/>
            <p:nvPr/>
          </p:nvSpPr>
          <p:spPr>
            <a:xfrm>
              <a:off x="4488400" y="2388475"/>
              <a:ext cx="34350" cy="26850"/>
            </a:xfrm>
            <a:custGeom>
              <a:avLst/>
              <a:gdLst/>
              <a:ahLst/>
              <a:cxnLst/>
              <a:rect l="l" t="t" r="r" b="b"/>
              <a:pathLst>
                <a:path w="1374" h="1074" extrusionOk="0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g140453b1d85_4_0"/>
            <p:cNvSpPr/>
            <p:nvPr/>
          </p:nvSpPr>
          <p:spPr>
            <a:xfrm>
              <a:off x="4215500" y="1953925"/>
              <a:ext cx="62675" cy="55300"/>
            </a:xfrm>
            <a:custGeom>
              <a:avLst/>
              <a:gdLst/>
              <a:ahLst/>
              <a:cxnLst/>
              <a:rect l="l" t="t" r="r" b="b"/>
              <a:pathLst>
                <a:path w="2507" h="2212" extrusionOk="0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g140453b1d85_4_0"/>
            <p:cNvSpPr/>
            <p:nvPr/>
          </p:nvSpPr>
          <p:spPr>
            <a:xfrm>
              <a:off x="4176700" y="1956125"/>
              <a:ext cx="39100" cy="37600"/>
            </a:xfrm>
            <a:custGeom>
              <a:avLst/>
              <a:gdLst/>
              <a:ahLst/>
              <a:cxnLst/>
              <a:rect l="l" t="t" r="r" b="b"/>
              <a:pathLst>
                <a:path w="1564" h="1504" extrusionOk="0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g140453b1d85_4_0"/>
            <p:cNvSpPr/>
            <p:nvPr/>
          </p:nvSpPr>
          <p:spPr>
            <a:xfrm>
              <a:off x="4142625" y="1992675"/>
              <a:ext cx="31725" cy="31825"/>
            </a:xfrm>
            <a:custGeom>
              <a:avLst/>
              <a:gdLst/>
              <a:ahLst/>
              <a:cxnLst/>
              <a:rect l="l" t="t" r="r" b="b"/>
              <a:pathLst>
                <a:path w="1269" h="1273" extrusionOk="0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g140453b1d85_4_0"/>
            <p:cNvSpPr/>
            <p:nvPr/>
          </p:nvSpPr>
          <p:spPr>
            <a:xfrm>
              <a:off x="3755325" y="2020050"/>
              <a:ext cx="147850" cy="87400"/>
            </a:xfrm>
            <a:custGeom>
              <a:avLst/>
              <a:gdLst/>
              <a:ahLst/>
              <a:cxnLst/>
              <a:rect l="l" t="t" r="r" b="b"/>
              <a:pathLst>
                <a:path w="5914" h="3496" extrusionOk="0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g140453b1d85_4_0"/>
            <p:cNvSpPr/>
            <p:nvPr/>
          </p:nvSpPr>
          <p:spPr>
            <a:xfrm>
              <a:off x="3903575" y="2099025"/>
              <a:ext cx="10625" cy="14150"/>
            </a:xfrm>
            <a:custGeom>
              <a:avLst/>
              <a:gdLst/>
              <a:ahLst/>
              <a:cxnLst/>
              <a:rect l="l" t="t" r="r" b="b"/>
              <a:pathLst>
                <a:path w="425" h="566" extrusionOk="0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g140453b1d85_4_0"/>
            <p:cNvSpPr/>
            <p:nvPr/>
          </p:nvSpPr>
          <p:spPr>
            <a:xfrm>
              <a:off x="3623125" y="2151125"/>
              <a:ext cx="108175" cy="76975"/>
            </a:xfrm>
            <a:custGeom>
              <a:avLst/>
              <a:gdLst/>
              <a:ahLst/>
              <a:cxnLst/>
              <a:rect l="l" t="t" r="r" b="b"/>
              <a:pathLst>
                <a:path w="4327" h="3079" extrusionOk="0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g140453b1d85_4_0"/>
            <p:cNvSpPr/>
            <p:nvPr/>
          </p:nvSpPr>
          <p:spPr>
            <a:xfrm>
              <a:off x="3733800" y="2192150"/>
              <a:ext cx="4050" cy="3875"/>
            </a:xfrm>
            <a:custGeom>
              <a:avLst/>
              <a:gdLst/>
              <a:ahLst/>
              <a:cxnLst/>
              <a:rect l="l" t="t" r="r" b="b"/>
              <a:pathLst>
                <a:path w="162" h="155" extrusionOk="0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g140453b1d85_4_0"/>
            <p:cNvSpPr/>
            <p:nvPr/>
          </p:nvSpPr>
          <p:spPr>
            <a:xfrm>
              <a:off x="3738275" y="2199175"/>
              <a:ext cx="38700" cy="13350"/>
            </a:xfrm>
            <a:custGeom>
              <a:avLst/>
              <a:gdLst/>
              <a:ahLst/>
              <a:cxnLst/>
              <a:rect l="l" t="t" r="r" b="b"/>
              <a:pathLst>
                <a:path w="1548" h="534" extrusionOk="0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g140453b1d85_4_0"/>
            <p:cNvSpPr/>
            <p:nvPr/>
          </p:nvSpPr>
          <p:spPr>
            <a:xfrm>
              <a:off x="3721300" y="2219225"/>
              <a:ext cx="76800" cy="73850"/>
            </a:xfrm>
            <a:custGeom>
              <a:avLst/>
              <a:gdLst/>
              <a:ahLst/>
              <a:cxnLst/>
              <a:rect l="l" t="t" r="r" b="b"/>
              <a:pathLst>
                <a:path w="3072" h="2954" extrusionOk="0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g140453b1d85_4_0"/>
            <p:cNvSpPr/>
            <p:nvPr/>
          </p:nvSpPr>
          <p:spPr>
            <a:xfrm>
              <a:off x="3804325" y="2227775"/>
              <a:ext cx="47825" cy="54325"/>
            </a:xfrm>
            <a:custGeom>
              <a:avLst/>
              <a:gdLst/>
              <a:ahLst/>
              <a:cxnLst/>
              <a:rect l="l" t="t" r="r" b="b"/>
              <a:pathLst>
                <a:path w="1913" h="2173" extrusionOk="0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g140453b1d85_4_0"/>
            <p:cNvSpPr/>
            <p:nvPr/>
          </p:nvSpPr>
          <p:spPr>
            <a:xfrm>
              <a:off x="3851825" y="2274900"/>
              <a:ext cx="34975" cy="10700"/>
            </a:xfrm>
            <a:custGeom>
              <a:avLst/>
              <a:gdLst/>
              <a:ahLst/>
              <a:cxnLst/>
              <a:rect l="l" t="t" r="r" b="b"/>
              <a:pathLst>
                <a:path w="1399" h="428" extrusionOk="0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g140453b1d85_4_0"/>
            <p:cNvSpPr/>
            <p:nvPr/>
          </p:nvSpPr>
          <p:spPr>
            <a:xfrm>
              <a:off x="3461600" y="1649850"/>
              <a:ext cx="46600" cy="234525"/>
            </a:xfrm>
            <a:custGeom>
              <a:avLst/>
              <a:gdLst/>
              <a:ahLst/>
              <a:cxnLst/>
              <a:rect l="l" t="t" r="r" b="b"/>
              <a:pathLst>
                <a:path w="1864" h="9381" extrusionOk="0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g140453b1d85_4_0"/>
            <p:cNvSpPr/>
            <p:nvPr/>
          </p:nvSpPr>
          <p:spPr>
            <a:xfrm>
              <a:off x="3457575" y="1902825"/>
              <a:ext cx="27100" cy="71525"/>
            </a:xfrm>
            <a:custGeom>
              <a:avLst/>
              <a:gdLst/>
              <a:ahLst/>
              <a:cxnLst/>
              <a:rect l="l" t="t" r="r" b="b"/>
              <a:pathLst>
                <a:path w="1084" h="2861" extrusionOk="0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g140453b1d85_4_0"/>
            <p:cNvSpPr/>
            <p:nvPr/>
          </p:nvSpPr>
          <p:spPr>
            <a:xfrm>
              <a:off x="3434950" y="1988125"/>
              <a:ext cx="11525" cy="10600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g140453b1d85_4_0"/>
            <p:cNvSpPr/>
            <p:nvPr/>
          </p:nvSpPr>
          <p:spPr>
            <a:xfrm>
              <a:off x="3512650" y="1720875"/>
              <a:ext cx="21725" cy="119600"/>
            </a:xfrm>
            <a:custGeom>
              <a:avLst/>
              <a:gdLst/>
              <a:ahLst/>
              <a:cxnLst/>
              <a:rect l="l" t="t" r="r" b="b"/>
              <a:pathLst>
                <a:path w="869" h="4784" extrusionOk="0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g140453b1d85_4_0"/>
            <p:cNvSpPr/>
            <p:nvPr/>
          </p:nvSpPr>
          <p:spPr>
            <a:xfrm>
              <a:off x="3494475" y="1862825"/>
              <a:ext cx="19250" cy="74050"/>
            </a:xfrm>
            <a:custGeom>
              <a:avLst/>
              <a:gdLst/>
              <a:ahLst/>
              <a:cxnLst/>
              <a:rect l="l" t="t" r="r" b="b"/>
              <a:pathLst>
                <a:path w="770" h="2962" extrusionOk="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g140453b1d85_4_0"/>
            <p:cNvSpPr/>
            <p:nvPr/>
          </p:nvSpPr>
          <p:spPr>
            <a:xfrm>
              <a:off x="3471675" y="1945100"/>
              <a:ext cx="22825" cy="34700"/>
            </a:xfrm>
            <a:custGeom>
              <a:avLst/>
              <a:gdLst/>
              <a:ahLst/>
              <a:cxnLst/>
              <a:rect l="l" t="t" r="r" b="b"/>
              <a:pathLst>
                <a:path w="913" h="1388" extrusionOk="0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g140453b1d85_4_0"/>
            <p:cNvSpPr/>
            <p:nvPr/>
          </p:nvSpPr>
          <p:spPr>
            <a:xfrm>
              <a:off x="3492975" y="1781075"/>
              <a:ext cx="57475" cy="193125"/>
            </a:xfrm>
            <a:custGeom>
              <a:avLst/>
              <a:gdLst/>
              <a:ahLst/>
              <a:cxnLst/>
              <a:rect l="l" t="t" r="r" b="b"/>
              <a:pathLst>
                <a:path w="2299" h="7725" extrusionOk="0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g140453b1d85_4_0"/>
            <p:cNvSpPr/>
            <p:nvPr/>
          </p:nvSpPr>
          <p:spPr>
            <a:xfrm>
              <a:off x="3525900" y="1816575"/>
              <a:ext cx="40625" cy="171250"/>
            </a:xfrm>
            <a:custGeom>
              <a:avLst/>
              <a:gdLst/>
              <a:ahLst/>
              <a:cxnLst/>
              <a:rect l="l" t="t" r="r" b="b"/>
              <a:pathLst>
                <a:path w="1625" h="6850" extrusionOk="0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g140453b1d85_4_0"/>
            <p:cNvSpPr/>
            <p:nvPr/>
          </p:nvSpPr>
          <p:spPr>
            <a:xfrm>
              <a:off x="3569025" y="1826650"/>
              <a:ext cx="32025" cy="143525"/>
            </a:xfrm>
            <a:custGeom>
              <a:avLst/>
              <a:gdLst/>
              <a:ahLst/>
              <a:cxnLst/>
              <a:rect l="l" t="t" r="r" b="b"/>
              <a:pathLst>
                <a:path w="1281" h="5741" extrusionOk="0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g140453b1d85_4_0"/>
            <p:cNvSpPr/>
            <p:nvPr/>
          </p:nvSpPr>
          <p:spPr>
            <a:xfrm>
              <a:off x="3620375" y="1850275"/>
              <a:ext cx="19375" cy="94775"/>
            </a:xfrm>
            <a:custGeom>
              <a:avLst/>
              <a:gdLst/>
              <a:ahLst/>
              <a:cxnLst/>
              <a:rect l="l" t="t" r="r" b="b"/>
              <a:pathLst>
                <a:path w="775" h="3791" extrusionOk="0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g140453b1d85_4_0"/>
            <p:cNvSpPr/>
            <p:nvPr/>
          </p:nvSpPr>
          <p:spPr>
            <a:xfrm>
              <a:off x="3609900" y="1957500"/>
              <a:ext cx="11775" cy="15575"/>
            </a:xfrm>
            <a:custGeom>
              <a:avLst/>
              <a:gdLst/>
              <a:ahLst/>
              <a:cxnLst/>
              <a:rect l="l" t="t" r="r" b="b"/>
              <a:pathLst>
                <a:path w="471" h="623" extrusionOk="0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g140453b1d85_4_0"/>
            <p:cNvSpPr/>
            <p:nvPr/>
          </p:nvSpPr>
          <p:spPr>
            <a:xfrm>
              <a:off x="3637525" y="1873275"/>
              <a:ext cx="19500" cy="85175"/>
            </a:xfrm>
            <a:custGeom>
              <a:avLst/>
              <a:gdLst/>
              <a:ahLst/>
              <a:cxnLst/>
              <a:rect l="l" t="t" r="r" b="b"/>
              <a:pathLst>
                <a:path w="780" h="3407" extrusionOk="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g140453b1d85_4_0"/>
            <p:cNvSpPr/>
            <p:nvPr/>
          </p:nvSpPr>
          <p:spPr>
            <a:xfrm>
              <a:off x="3671375" y="1884725"/>
              <a:ext cx="16000" cy="70875"/>
            </a:xfrm>
            <a:custGeom>
              <a:avLst/>
              <a:gdLst/>
              <a:ahLst/>
              <a:cxnLst/>
              <a:rect l="l" t="t" r="r" b="b"/>
              <a:pathLst>
                <a:path w="640" h="2835" extrusionOk="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g140453b1d85_4_0"/>
            <p:cNvSpPr/>
            <p:nvPr/>
          </p:nvSpPr>
          <p:spPr>
            <a:xfrm>
              <a:off x="3697425" y="1929900"/>
              <a:ext cx="14750" cy="26300"/>
            </a:xfrm>
            <a:custGeom>
              <a:avLst/>
              <a:gdLst/>
              <a:ahLst/>
              <a:cxnLst/>
              <a:rect l="l" t="t" r="r" b="b"/>
              <a:pathLst>
                <a:path w="590" h="1052" extrusionOk="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g140453b1d85_4_0"/>
            <p:cNvSpPr/>
            <p:nvPr/>
          </p:nvSpPr>
          <p:spPr>
            <a:xfrm>
              <a:off x="3735875" y="1895900"/>
              <a:ext cx="11625" cy="65450"/>
            </a:xfrm>
            <a:custGeom>
              <a:avLst/>
              <a:gdLst/>
              <a:ahLst/>
              <a:cxnLst/>
              <a:rect l="l" t="t" r="r" b="b"/>
              <a:pathLst>
                <a:path w="465" h="2618" extrusionOk="0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g140453b1d85_4_0"/>
            <p:cNvSpPr/>
            <p:nvPr/>
          </p:nvSpPr>
          <p:spPr>
            <a:xfrm>
              <a:off x="3794800" y="1900575"/>
              <a:ext cx="9250" cy="32575"/>
            </a:xfrm>
            <a:custGeom>
              <a:avLst/>
              <a:gdLst/>
              <a:ahLst/>
              <a:cxnLst/>
              <a:rect l="l" t="t" r="r" b="b"/>
              <a:pathLst>
                <a:path w="370" h="1303" extrusionOk="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g140453b1d85_4_0"/>
            <p:cNvSpPr/>
            <p:nvPr/>
          </p:nvSpPr>
          <p:spPr>
            <a:xfrm>
              <a:off x="3828150" y="1897575"/>
              <a:ext cx="14300" cy="52400"/>
            </a:xfrm>
            <a:custGeom>
              <a:avLst/>
              <a:gdLst/>
              <a:ahLst/>
              <a:cxnLst/>
              <a:rect l="l" t="t" r="r" b="b"/>
              <a:pathLst>
                <a:path w="572" h="2096" extrusionOk="0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g140453b1d85_4_0"/>
            <p:cNvSpPr/>
            <p:nvPr/>
          </p:nvSpPr>
          <p:spPr>
            <a:xfrm>
              <a:off x="3889650" y="1884300"/>
              <a:ext cx="16500" cy="47875"/>
            </a:xfrm>
            <a:custGeom>
              <a:avLst/>
              <a:gdLst/>
              <a:ahLst/>
              <a:cxnLst/>
              <a:rect l="l" t="t" r="r" b="b"/>
              <a:pathLst>
                <a:path w="660" h="1915" extrusionOk="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g140453b1d85_4_0"/>
            <p:cNvSpPr/>
            <p:nvPr/>
          </p:nvSpPr>
          <p:spPr>
            <a:xfrm>
              <a:off x="3933225" y="1890350"/>
              <a:ext cx="13700" cy="52550"/>
            </a:xfrm>
            <a:custGeom>
              <a:avLst/>
              <a:gdLst/>
              <a:ahLst/>
              <a:cxnLst/>
              <a:rect l="l" t="t" r="r" b="b"/>
              <a:pathLst>
                <a:path w="548" h="2102" extrusionOk="0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g140453b1d85_4_0"/>
            <p:cNvSpPr/>
            <p:nvPr/>
          </p:nvSpPr>
          <p:spPr>
            <a:xfrm>
              <a:off x="3988350" y="1887925"/>
              <a:ext cx="14550" cy="48225"/>
            </a:xfrm>
            <a:custGeom>
              <a:avLst/>
              <a:gdLst/>
              <a:ahLst/>
              <a:cxnLst/>
              <a:rect l="l" t="t" r="r" b="b"/>
              <a:pathLst>
                <a:path w="582" h="1929" extrusionOk="0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g140453b1d85_4_0"/>
            <p:cNvSpPr/>
            <p:nvPr/>
          </p:nvSpPr>
          <p:spPr>
            <a:xfrm>
              <a:off x="4026750" y="1887775"/>
              <a:ext cx="15425" cy="51525"/>
            </a:xfrm>
            <a:custGeom>
              <a:avLst/>
              <a:gdLst/>
              <a:ahLst/>
              <a:cxnLst/>
              <a:rect l="l" t="t" r="r" b="b"/>
              <a:pathLst>
                <a:path w="617" h="2061" extrusionOk="0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g140453b1d85_4_0"/>
            <p:cNvSpPr/>
            <p:nvPr/>
          </p:nvSpPr>
          <p:spPr>
            <a:xfrm>
              <a:off x="4068000" y="1893450"/>
              <a:ext cx="11400" cy="37725"/>
            </a:xfrm>
            <a:custGeom>
              <a:avLst/>
              <a:gdLst/>
              <a:ahLst/>
              <a:cxnLst/>
              <a:rect l="l" t="t" r="r" b="b"/>
              <a:pathLst>
                <a:path w="456" h="1509" extrusionOk="0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g140453b1d85_4_0"/>
            <p:cNvSpPr/>
            <p:nvPr/>
          </p:nvSpPr>
          <p:spPr>
            <a:xfrm>
              <a:off x="4107475" y="1883400"/>
              <a:ext cx="18050" cy="51600"/>
            </a:xfrm>
            <a:custGeom>
              <a:avLst/>
              <a:gdLst/>
              <a:ahLst/>
              <a:cxnLst/>
              <a:rect l="l" t="t" r="r" b="b"/>
              <a:pathLst>
                <a:path w="722" h="2064" extrusionOk="0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g140453b1d85_4_0"/>
            <p:cNvSpPr/>
            <p:nvPr/>
          </p:nvSpPr>
          <p:spPr>
            <a:xfrm>
              <a:off x="4153375" y="1878075"/>
              <a:ext cx="16500" cy="50125"/>
            </a:xfrm>
            <a:custGeom>
              <a:avLst/>
              <a:gdLst/>
              <a:ahLst/>
              <a:cxnLst/>
              <a:rect l="l" t="t" r="r" b="b"/>
              <a:pathLst>
                <a:path w="660" h="2005" extrusionOk="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g140453b1d85_4_0"/>
            <p:cNvSpPr/>
            <p:nvPr/>
          </p:nvSpPr>
          <p:spPr>
            <a:xfrm>
              <a:off x="4188125" y="1877275"/>
              <a:ext cx="16275" cy="48350"/>
            </a:xfrm>
            <a:custGeom>
              <a:avLst/>
              <a:gdLst/>
              <a:ahLst/>
              <a:cxnLst/>
              <a:rect l="l" t="t" r="r" b="b"/>
              <a:pathLst>
                <a:path w="651" h="1934" extrusionOk="0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g140453b1d85_4_0"/>
            <p:cNvSpPr/>
            <p:nvPr/>
          </p:nvSpPr>
          <p:spPr>
            <a:xfrm>
              <a:off x="4225725" y="1885250"/>
              <a:ext cx="10225" cy="35050"/>
            </a:xfrm>
            <a:custGeom>
              <a:avLst/>
              <a:gdLst/>
              <a:ahLst/>
              <a:cxnLst/>
              <a:rect l="l" t="t" r="r" b="b"/>
              <a:pathLst>
                <a:path w="409" h="1402" extrusionOk="0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g140453b1d85_4_0"/>
            <p:cNvSpPr/>
            <p:nvPr/>
          </p:nvSpPr>
          <p:spPr>
            <a:xfrm>
              <a:off x="4276800" y="1874875"/>
              <a:ext cx="16600" cy="51850"/>
            </a:xfrm>
            <a:custGeom>
              <a:avLst/>
              <a:gdLst/>
              <a:ahLst/>
              <a:cxnLst/>
              <a:rect l="l" t="t" r="r" b="b"/>
              <a:pathLst>
                <a:path w="664" h="2074" extrusionOk="0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g140453b1d85_4_0"/>
            <p:cNvSpPr/>
            <p:nvPr/>
          </p:nvSpPr>
          <p:spPr>
            <a:xfrm>
              <a:off x="4317900" y="1871750"/>
              <a:ext cx="15700" cy="49500"/>
            </a:xfrm>
            <a:custGeom>
              <a:avLst/>
              <a:gdLst/>
              <a:ahLst/>
              <a:cxnLst/>
              <a:rect l="l" t="t" r="r" b="b"/>
              <a:pathLst>
                <a:path w="628" h="1980" extrusionOk="0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g140453b1d85_4_0"/>
            <p:cNvSpPr/>
            <p:nvPr/>
          </p:nvSpPr>
          <p:spPr>
            <a:xfrm>
              <a:off x="4367925" y="1856650"/>
              <a:ext cx="14475" cy="57625"/>
            </a:xfrm>
            <a:custGeom>
              <a:avLst/>
              <a:gdLst/>
              <a:ahLst/>
              <a:cxnLst/>
              <a:rect l="l" t="t" r="r" b="b"/>
              <a:pathLst>
                <a:path w="579" h="2305" extrusionOk="0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g140453b1d85_4_0"/>
            <p:cNvSpPr/>
            <p:nvPr/>
          </p:nvSpPr>
          <p:spPr>
            <a:xfrm>
              <a:off x="4412150" y="1822925"/>
              <a:ext cx="12525" cy="64650"/>
            </a:xfrm>
            <a:custGeom>
              <a:avLst/>
              <a:gdLst/>
              <a:ahLst/>
              <a:cxnLst/>
              <a:rect l="l" t="t" r="r" b="b"/>
              <a:pathLst>
                <a:path w="501" h="2586" extrusionOk="0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g140453b1d85_4_0"/>
            <p:cNvSpPr/>
            <p:nvPr/>
          </p:nvSpPr>
          <p:spPr>
            <a:xfrm>
              <a:off x="4400825" y="1909100"/>
              <a:ext cx="8675" cy="18525"/>
            </a:xfrm>
            <a:custGeom>
              <a:avLst/>
              <a:gdLst/>
              <a:ahLst/>
              <a:cxnLst/>
              <a:rect l="l" t="t" r="r" b="b"/>
              <a:pathLst>
                <a:path w="347" h="741" extrusionOk="0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g140453b1d85_4_0"/>
            <p:cNvSpPr/>
            <p:nvPr/>
          </p:nvSpPr>
          <p:spPr>
            <a:xfrm>
              <a:off x="4434775" y="1907675"/>
              <a:ext cx="6375" cy="13025"/>
            </a:xfrm>
            <a:custGeom>
              <a:avLst/>
              <a:gdLst/>
              <a:ahLst/>
              <a:cxnLst/>
              <a:rect l="l" t="t" r="r" b="b"/>
              <a:pathLst>
                <a:path w="255" h="521" extrusionOk="0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g140453b1d85_4_0"/>
            <p:cNvSpPr/>
            <p:nvPr/>
          </p:nvSpPr>
          <p:spPr>
            <a:xfrm>
              <a:off x="4475550" y="1860175"/>
              <a:ext cx="21150" cy="57500"/>
            </a:xfrm>
            <a:custGeom>
              <a:avLst/>
              <a:gdLst/>
              <a:ahLst/>
              <a:cxnLst/>
              <a:rect l="l" t="t" r="r" b="b"/>
              <a:pathLst>
                <a:path w="846" h="2300" extrusionOk="0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g140453b1d85_4_0"/>
            <p:cNvSpPr/>
            <p:nvPr/>
          </p:nvSpPr>
          <p:spPr>
            <a:xfrm>
              <a:off x="4509250" y="1873700"/>
              <a:ext cx="21400" cy="57125"/>
            </a:xfrm>
            <a:custGeom>
              <a:avLst/>
              <a:gdLst/>
              <a:ahLst/>
              <a:cxnLst/>
              <a:rect l="l" t="t" r="r" b="b"/>
              <a:pathLst>
                <a:path w="856" h="2285" extrusionOk="0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g140453b1d85_4_0"/>
            <p:cNvSpPr/>
            <p:nvPr/>
          </p:nvSpPr>
          <p:spPr>
            <a:xfrm>
              <a:off x="4560200" y="1837175"/>
              <a:ext cx="28375" cy="85100"/>
            </a:xfrm>
            <a:custGeom>
              <a:avLst/>
              <a:gdLst/>
              <a:ahLst/>
              <a:cxnLst/>
              <a:rect l="l" t="t" r="r" b="b"/>
              <a:pathLst>
                <a:path w="1135" h="3404" extrusionOk="0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g140453b1d85_4_0"/>
            <p:cNvSpPr/>
            <p:nvPr/>
          </p:nvSpPr>
          <p:spPr>
            <a:xfrm>
              <a:off x="4628050" y="1808725"/>
              <a:ext cx="18675" cy="93925"/>
            </a:xfrm>
            <a:custGeom>
              <a:avLst/>
              <a:gdLst/>
              <a:ahLst/>
              <a:cxnLst/>
              <a:rect l="l" t="t" r="r" b="b"/>
              <a:pathLst>
                <a:path w="747" h="3757" extrusionOk="0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g140453b1d85_4_0"/>
            <p:cNvSpPr/>
            <p:nvPr/>
          </p:nvSpPr>
          <p:spPr>
            <a:xfrm>
              <a:off x="4677050" y="1761425"/>
              <a:ext cx="1825" cy="22350"/>
            </a:xfrm>
            <a:custGeom>
              <a:avLst/>
              <a:gdLst/>
              <a:ahLst/>
              <a:cxnLst/>
              <a:rect l="l" t="t" r="r" b="b"/>
              <a:pathLst>
                <a:path w="73" h="894" extrusionOk="0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g140453b1d85_4_0"/>
            <p:cNvSpPr/>
            <p:nvPr/>
          </p:nvSpPr>
          <p:spPr>
            <a:xfrm>
              <a:off x="4670500" y="1805400"/>
              <a:ext cx="11350" cy="60975"/>
            </a:xfrm>
            <a:custGeom>
              <a:avLst/>
              <a:gdLst/>
              <a:ahLst/>
              <a:cxnLst/>
              <a:rect l="l" t="t" r="r" b="b"/>
              <a:pathLst>
                <a:path w="454" h="2439" extrusionOk="0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g140453b1d85_4_0"/>
            <p:cNvSpPr/>
            <p:nvPr/>
          </p:nvSpPr>
          <p:spPr>
            <a:xfrm>
              <a:off x="4653550" y="19090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g140453b1d85_4_0"/>
            <p:cNvSpPr/>
            <p:nvPr/>
          </p:nvSpPr>
          <p:spPr>
            <a:xfrm>
              <a:off x="4698800" y="1768825"/>
              <a:ext cx="27700" cy="84900"/>
            </a:xfrm>
            <a:custGeom>
              <a:avLst/>
              <a:gdLst/>
              <a:ahLst/>
              <a:cxnLst/>
              <a:rect l="l" t="t" r="r" b="b"/>
              <a:pathLst>
                <a:path w="1108" h="3396" extrusionOk="0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g140453b1d85_4_0"/>
            <p:cNvSpPr/>
            <p:nvPr/>
          </p:nvSpPr>
          <p:spPr>
            <a:xfrm>
              <a:off x="4672000" y="1905475"/>
              <a:ext cx="13250" cy="18075"/>
            </a:xfrm>
            <a:custGeom>
              <a:avLst/>
              <a:gdLst/>
              <a:ahLst/>
              <a:cxnLst/>
              <a:rect l="l" t="t" r="r" b="b"/>
              <a:pathLst>
                <a:path w="530" h="723" extrusionOk="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g140453b1d85_4_0"/>
            <p:cNvSpPr/>
            <p:nvPr/>
          </p:nvSpPr>
          <p:spPr>
            <a:xfrm>
              <a:off x="4692075" y="1862575"/>
              <a:ext cx="42750" cy="83650"/>
            </a:xfrm>
            <a:custGeom>
              <a:avLst/>
              <a:gdLst/>
              <a:ahLst/>
              <a:cxnLst/>
              <a:rect l="l" t="t" r="r" b="b"/>
              <a:pathLst>
                <a:path w="1710" h="3346" extrusionOk="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g140453b1d85_4_0"/>
            <p:cNvSpPr/>
            <p:nvPr/>
          </p:nvSpPr>
          <p:spPr>
            <a:xfrm>
              <a:off x="4742250" y="1767125"/>
              <a:ext cx="40275" cy="146775"/>
            </a:xfrm>
            <a:custGeom>
              <a:avLst/>
              <a:gdLst/>
              <a:ahLst/>
              <a:cxnLst/>
              <a:rect l="l" t="t" r="r" b="b"/>
              <a:pathLst>
                <a:path w="1611" h="5871" extrusionOk="0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g140453b1d85_4_0"/>
            <p:cNvSpPr/>
            <p:nvPr/>
          </p:nvSpPr>
          <p:spPr>
            <a:xfrm>
              <a:off x="4371975" y="1821550"/>
              <a:ext cx="10725" cy="16475"/>
            </a:xfrm>
            <a:custGeom>
              <a:avLst/>
              <a:gdLst/>
              <a:ahLst/>
              <a:cxnLst/>
              <a:rect l="l" t="t" r="r" b="b"/>
              <a:pathLst>
                <a:path w="429" h="659" extrusionOk="0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g140453b1d85_4_0"/>
            <p:cNvSpPr/>
            <p:nvPr/>
          </p:nvSpPr>
          <p:spPr>
            <a:xfrm>
              <a:off x="4324625" y="1824975"/>
              <a:ext cx="8675" cy="20425"/>
            </a:xfrm>
            <a:custGeom>
              <a:avLst/>
              <a:gdLst/>
              <a:ahLst/>
              <a:cxnLst/>
              <a:rect l="l" t="t" r="r" b="b"/>
              <a:pathLst>
                <a:path w="347" h="817" extrusionOk="0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g140453b1d85_4_0"/>
            <p:cNvSpPr/>
            <p:nvPr/>
          </p:nvSpPr>
          <p:spPr>
            <a:xfrm>
              <a:off x="4286525" y="1835250"/>
              <a:ext cx="6575" cy="8725"/>
            </a:xfrm>
            <a:custGeom>
              <a:avLst/>
              <a:gdLst/>
              <a:ahLst/>
              <a:cxnLst/>
              <a:rect l="l" t="t" r="r" b="b"/>
              <a:pathLst>
                <a:path w="263" h="349" extrusionOk="0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g140453b1d85_4_0"/>
            <p:cNvSpPr/>
            <p:nvPr/>
          </p:nvSpPr>
          <p:spPr>
            <a:xfrm>
              <a:off x="4231775" y="1833275"/>
              <a:ext cx="11325" cy="20775"/>
            </a:xfrm>
            <a:custGeom>
              <a:avLst/>
              <a:gdLst/>
              <a:ahLst/>
              <a:cxnLst/>
              <a:rect l="l" t="t" r="r" b="b"/>
              <a:pathLst>
                <a:path w="453" h="831" extrusionOk="0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g140453b1d85_4_0"/>
            <p:cNvSpPr/>
            <p:nvPr/>
          </p:nvSpPr>
          <p:spPr>
            <a:xfrm>
              <a:off x="4190100" y="1836750"/>
              <a:ext cx="3600" cy="6275"/>
            </a:xfrm>
            <a:custGeom>
              <a:avLst/>
              <a:gdLst/>
              <a:ahLst/>
              <a:cxnLst/>
              <a:rect l="l" t="t" r="r" b="b"/>
              <a:pathLst>
                <a:path w="144" h="251" extrusionOk="0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g140453b1d85_4_0"/>
            <p:cNvSpPr/>
            <p:nvPr/>
          </p:nvSpPr>
          <p:spPr>
            <a:xfrm>
              <a:off x="4152600" y="1843450"/>
              <a:ext cx="8875" cy="12850"/>
            </a:xfrm>
            <a:custGeom>
              <a:avLst/>
              <a:gdLst/>
              <a:ahLst/>
              <a:cxnLst/>
              <a:rect l="l" t="t" r="r" b="b"/>
              <a:pathLst>
                <a:path w="355" h="514" extrusionOk="0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g140453b1d85_4_0"/>
            <p:cNvSpPr/>
            <p:nvPr/>
          </p:nvSpPr>
          <p:spPr>
            <a:xfrm>
              <a:off x="3676050" y="1842775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g140453b1d85_4_0"/>
            <p:cNvSpPr/>
            <p:nvPr/>
          </p:nvSpPr>
          <p:spPr>
            <a:xfrm>
              <a:off x="3625150" y="1825275"/>
              <a:ext cx="7750" cy="15425"/>
            </a:xfrm>
            <a:custGeom>
              <a:avLst/>
              <a:gdLst/>
              <a:ahLst/>
              <a:cxnLst/>
              <a:rect l="l" t="t" r="r" b="b"/>
              <a:pathLst>
                <a:path w="310" h="617" extrusionOk="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g140453b1d85_4_0"/>
            <p:cNvSpPr/>
            <p:nvPr/>
          </p:nvSpPr>
          <p:spPr>
            <a:xfrm>
              <a:off x="3642250" y="1827975"/>
              <a:ext cx="11200" cy="9375"/>
            </a:xfrm>
            <a:custGeom>
              <a:avLst/>
              <a:gdLst/>
              <a:ahLst/>
              <a:cxnLst/>
              <a:rect l="l" t="t" r="r" b="b"/>
              <a:pathLst>
                <a:path w="448" h="375" extrusionOk="0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g140453b1d85_4_0"/>
            <p:cNvSpPr/>
            <p:nvPr/>
          </p:nvSpPr>
          <p:spPr>
            <a:xfrm>
              <a:off x="3590125" y="1782925"/>
              <a:ext cx="14800" cy="21375"/>
            </a:xfrm>
            <a:custGeom>
              <a:avLst/>
              <a:gdLst/>
              <a:ahLst/>
              <a:cxnLst/>
              <a:rect l="l" t="t" r="r" b="b"/>
              <a:pathLst>
                <a:path w="592" h="855" extrusionOk="0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g140453b1d85_4_0"/>
            <p:cNvSpPr/>
            <p:nvPr/>
          </p:nvSpPr>
          <p:spPr>
            <a:xfrm>
              <a:off x="3558775" y="1779750"/>
              <a:ext cx="9525" cy="17150"/>
            </a:xfrm>
            <a:custGeom>
              <a:avLst/>
              <a:gdLst/>
              <a:ahLst/>
              <a:cxnLst/>
              <a:rect l="l" t="t" r="r" b="b"/>
              <a:pathLst>
                <a:path w="381" h="686" extrusionOk="0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g140453b1d85_4_0"/>
            <p:cNvSpPr/>
            <p:nvPr/>
          </p:nvSpPr>
          <p:spPr>
            <a:xfrm>
              <a:off x="3543000" y="1727350"/>
              <a:ext cx="7900" cy="17300"/>
            </a:xfrm>
            <a:custGeom>
              <a:avLst/>
              <a:gdLst/>
              <a:ahLst/>
              <a:cxnLst/>
              <a:rect l="l" t="t" r="r" b="b"/>
              <a:pathLst>
                <a:path w="316" h="692" extrusionOk="0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g140453b1d85_4_0"/>
            <p:cNvSpPr/>
            <p:nvPr/>
          </p:nvSpPr>
          <p:spPr>
            <a:xfrm>
              <a:off x="3732000" y="1847000"/>
              <a:ext cx="12825" cy="24075"/>
            </a:xfrm>
            <a:custGeom>
              <a:avLst/>
              <a:gdLst/>
              <a:ahLst/>
              <a:cxnLst/>
              <a:rect l="l" t="t" r="r" b="b"/>
              <a:pathLst>
                <a:path w="513" h="963" extrusionOk="0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g140453b1d85_4_0"/>
            <p:cNvSpPr/>
            <p:nvPr/>
          </p:nvSpPr>
          <p:spPr>
            <a:xfrm>
              <a:off x="3801950" y="18514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g140453b1d85_4_0"/>
            <p:cNvSpPr/>
            <p:nvPr/>
          </p:nvSpPr>
          <p:spPr>
            <a:xfrm>
              <a:off x="3840800" y="1855275"/>
              <a:ext cx="6575" cy="12750"/>
            </a:xfrm>
            <a:custGeom>
              <a:avLst/>
              <a:gdLst/>
              <a:ahLst/>
              <a:cxnLst/>
              <a:rect l="l" t="t" r="r" b="b"/>
              <a:pathLst>
                <a:path w="263" h="510" extrusionOk="0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g140453b1d85_4_0"/>
            <p:cNvSpPr/>
            <p:nvPr/>
          </p:nvSpPr>
          <p:spPr>
            <a:xfrm>
              <a:off x="3673375" y="1755850"/>
              <a:ext cx="8350" cy="24575"/>
            </a:xfrm>
            <a:custGeom>
              <a:avLst/>
              <a:gdLst/>
              <a:ahLst/>
              <a:cxnLst/>
              <a:rect l="l" t="t" r="r" b="b"/>
              <a:pathLst>
                <a:path w="334" h="983" extrusionOk="0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g140453b1d85_4_0"/>
            <p:cNvSpPr/>
            <p:nvPr/>
          </p:nvSpPr>
          <p:spPr>
            <a:xfrm>
              <a:off x="3989775" y="1840750"/>
              <a:ext cx="4200" cy="16175"/>
            </a:xfrm>
            <a:custGeom>
              <a:avLst/>
              <a:gdLst/>
              <a:ahLst/>
              <a:cxnLst/>
              <a:rect l="l" t="t" r="r" b="b"/>
              <a:pathLst>
                <a:path w="168" h="647" extrusionOk="0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g140453b1d85_4_0"/>
            <p:cNvSpPr/>
            <p:nvPr/>
          </p:nvSpPr>
          <p:spPr>
            <a:xfrm>
              <a:off x="3921300" y="1828450"/>
              <a:ext cx="15150" cy="12700"/>
            </a:xfrm>
            <a:custGeom>
              <a:avLst/>
              <a:gdLst/>
              <a:ahLst/>
              <a:cxnLst/>
              <a:rect l="l" t="t" r="r" b="b"/>
              <a:pathLst>
                <a:path w="606" h="508" extrusionOk="0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g140453b1d85_4_0"/>
            <p:cNvSpPr/>
            <p:nvPr/>
          </p:nvSpPr>
          <p:spPr>
            <a:xfrm>
              <a:off x="4050050" y="1801700"/>
              <a:ext cx="8200" cy="8650"/>
            </a:xfrm>
            <a:custGeom>
              <a:avLst/>
              <a:gdLst/>
              <a:ahLst/>
              <a:cxnLst/>
              <a:rect l="l" t="t" r="r" b="b"/>
              <a:pathLst>
                <a:path w="328" h="346" extrusionOk="0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g140453b1d85_4_0"/>
            <p:cNvSpPr/>
            <p:nvPr/>
          </p:nvSpPr>
          <p:spPr>
            <a:xfrm>
              <a:off x="3892150" y="1794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g140453b1d85_4_0"/>
            <p:cNvSpPr/>
            <p:nvPr/>
          </p:nvSpPr>
          <p:spPr>
            <a:xfrm>
              <a:off x="3578425" y="1709750"/>
              <a:ext cx="12500" cy="32200"/>
            </a:xfrm>
            <a:custGeom>
              <a:avLst/>
              <a:gdLst/>
              <a:ahLst/>
              <a:cxnLst/>
              <a:rect l="l" t="t" r="r" b="b"/>
              <a:pathLst>
                <a:path w="500" h="1288" extrusionOk="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g140453b1d85_4_0"/>
            <p:cNvSpPr/>
            <p:nvPr/>
          </p:nvSpPr>
          <p:spPr>
            <a:xfrm>
              <a:off x="3551700" y="1695500"/>
              <a:ext cx="8575" cy="20925"/>
            </a:xfrm>
            <a:custGeom>
              <a:avLst/>
              <a:gdLst/>
              <a:ahLst/>
              <a:cxnLst/>
              <a:rect l="l" t="t" r="r" b="b"/>
              <a:pathLst>
                <a:path w="343" h="837" extrusionOk="0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g140453b1d85_4_0"/>
            <p:cNvSpPr/>
            <p:nvPr/>
          </p:nvSpPr>
          <p:spPr>
            <a:xfrm>
              <a:off x="3500550" y="1633425"/>
              <a:ext cx="15450" cy="40200"/>
            </a:xfrm>
            <a:custGeom>
              <a:avLst/>
              <a:gdLst/>
              <a:ahLst/>
              <a:cxnLst/>
              <a:rect l="l" t="t" r="r" b="b"/>
              <a:pathLst>
                <a:path w="618" h="1608" extrusionOk="0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g140453b1d85_4_0"/>
            <p:cNvSpPr/>
            <p:nvPr/>
          </p:nvSpPr>
          <p:spPr>
            <a:xfrm>
              <a:off x="3420550" y="1587625"/>
              <a:ext cx="44175" cy="49000"/>
            </a:xfrm>
            <a:custGeom>
              <a:avLst/>
              <a:gdLst/>
              <a:ahLst/>
              <a:cxnLst/>
              <a:rect l="l" t="t" r="r" b="b"/>
              <a:pathLst>
                <a:path w="1767" h="1960" extrusionOk="0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g140453b1d85_4_0"/>
            <p:cNvSpPr/>
            <p:nvPr/>
          </p:nvSpPr>
          <p:spPr>
            <a:xfrm>
              <a:off x="3489525" y="1629675"/>
              <a:ext cx="34450" cy="58150"/>
            </a:xfrm>
            <a:custGeom>
              <a:avLst/>
              <a:gdLst/>
              <a:ahLst/>
              <a:cxnLst/>
              <a:rect l="l" t="t" r="r" b="b"/>
              <a:pathLst>
                <a:path w="1378" h="2326" extrusionOk="0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g140453b1d85_4_0"/>
            <p:cNvSpPr/>
            <p:nvPr/>
          </p:nvSpPr>
          <p:spPr>
            <a:xfrm>
              <a:off x="3478675" y="1585425"/>
              <a:ext cx="16575" cy="15350"/>
            </a:xfrm>
            <a:custGeom>
              <a:avLst/>
              <a:gdLst/>
              <a:ahLst/>
              <a:cxnLst/>
              <a:rect l="l" t="t" r="r" b="b"/>
              <a:pathLst>
                <a:path w="663" h="614" extrusionOk="0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g140453b1d85_4_0"/>
            <p:cNvSpPr/>
            <p:nvPr/>
          </p:nvSpPr>
          <p:spPr>
            <a:xfrm>
              <a:off x="3550150" y="1671200"/>
              <a:ext cx="9825" cy="11525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g140453b1d85_4_0"/>
            <p:cNvSpPr/>
            <p:nvPr/>
          </p:nvSpPr>
          <p:spPr>
            <a:xfrm>
              <a:off x="4526825" y="1830425"/>
              <a:ext cx="12750" cy="26900"/>
            </a:xfrm>
            <a:custGeom>
              <a:avLst/>
              <a:gdLst/>
              <a:ahLst/>
              <a:cxnLst/>
              <a:rect l="l" t="t" r="r" b="b"/>
              <a:pathLst>
                <a:path w="510" h="1076" extrusionOk="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g140453b1d85_4_0"/>
            <p:cNvSpPr/>
            <p:nvPr/>
          </p:nvSpPr>
          <p:spPr>
            <a:xfrm>
              <a:off x="4587175" y="18030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g140453b1d85_4_0"/>
            <p:cNvSpPr/>
            <p:nvPr/>
          </p:nvSpPr>
          <p:spPr>
            <a:xfrm>
              <a:off x="4595800" y="1783225"/>
              <a:ext cx="5675" cy="18650"/>
            </a:xfrm>
            <a:custGeom>
              <a:avLst/>
              <a:gdLst/>
              <a:ahLst/>
              <a:cxnLst/>
              <a:rect l="l" t="t" r="r" b="b"/>
              <a:pathLst>
                <a:path w="227" h="746" extrusionOk="0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g140453b1d85_4_0"/>
            <p:cNvSpPr/>
            <p:nvPr/>
          </p:nvSpPr>
          <p:spPr>
            <a:xfrm>
              <a:off x="4746425" y="1758825"/>
              <a:ext cx="8950" cy="49400"/>
            </a:xfrm>
            <a:custGeom>
              <a:avLst/>
              <a:gdLst/>
              <a:ahLst/>
              <a:cxnLst/>
              <a:rect l="l" t="t" r="r" b="b"/>
              <a:pathLst>
                <a:path w="358" h="1976" extrusionOk="0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g140453b1d85_4_0"/>
            <p:cNvSpPr/>
            <p:nvPr/>
          </p:nvSpPr>
          <p:spPr>
            <a:xfrm>
              <a:off x="4765525" y="1635075"/>
              <a:ext cx="20500" cy="56350"/>
            </a:xfrm>
            <a:custGeom>
              <a:avLst/>
              <a:gdLst/>
              <a:ahLst/>
              <a:cxnLst/>
              <a:rect l="l" t="t" r="r" b="b"/>
              <a:pathLst>
                <a:path w="820" h="2254" extrusionOk="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g140453b1d85_4_0"/>
            <p:cNvSpPr/>
            <p:nvPr/>
          </p:nvSpPr>
          <p:spPr>
            <a:xfrm>
              <a:off x="4782850" y="1736675"/>
              <a:ext cx="4675" cy="27675"/>
            </a:xfrm>
            <a:custGeom>
              <a:avLst/>
              <a:gdLst/>
              <a:ahLst/>
              <a:cxnLst/>
              <a:rect l="l" t="t" r="r" b="b"/>
              <a:pathLst>
                <a:path w="187" h="1107" extrusionOk="0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g140453b1d85_4_0"/>
            <p:cNvSpPr/>
            <p:nvPr/>
          </p:nvSpPr>
          <p:spPr>
            <a:xfrm>
              <a:off x="4791950" y="1762650"/>
              <a:ext cx="4800" cy="22225"/>
            </a:xfrm>
            <a:custGeom>
              <a:avLst/>
              <a:gdLst/>
              <a:ahLst/>
              <a:cxnLst/>
              <a:rect l="l" t="t" r="r" b="b"/>
              <a:pathLst>
                <a:path w="192" h="889" extrusionOk="0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g140453b1d85_4_0"/>
            <p:cNvSpPr/>
            <p:nvPr/>
          </p:nvSpPr>
          <p:spPr>
            <a:xfrm>
              <a:off x="3154150" y="1577100"/>
              <a:ext cx="110550" cy="183900"/>
            </a:xfrm>
            <a:custGeom>
              <a:avLst/>
              <a:gdLst/>
              <a:ahLst/>
              <a:cxnLst/>
              <a:rect l="l" t="t" r="r" b="b"/>
              <a:pathLst>
                <a:path w="4422" h="7356" extrusionOk="0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g140453b1d85_4_0"/>
            <p:cNvSpPr/>
            <p:nvPr/>
          </p:nvSpPr>
          <p:spPr>
            <a:xfrm>
              <a:off x="3146225" y="1825100"/>
              <a:ext cx="13100" cy="91575"/>
            </a:xfrm>
            <a:custGeom>
              <a:avLst/>
              <a:gdLst/>
              <a:ahLst/>
              <a:cxnLst/>
              <a:rect l="l" t="t" r="r" b="b"/>
              <a:pathLst>
                <a:path w="524" h="3663" extrusionOk="0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g140453b1d85_4_0"/>
            <p:cNvSpPr/>
            <p:nvPr/>
          </p:nvSpPr>
          <p:spPr>
            <a:xfrm>
              <a:off x="3251325" y="1569625"/>
              <a:ext cx="65700" cy="28100"/>
            </a:xfrm>
            <a:custGeom>
              <a:avLst/>
              <a:gdLst/>
              <a:ahLst/>
              <a:cxnLst/>
              <a:rect l="l" t="t" r="r" b="b"/>
              <a:pathLst>
                <a:path w="2628" h="1124" extrusionOk="0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g140453b1d85_4_0"/>
            <p:cNvSpPr/>
            <p:nvPr/>
          </p:nvSpPr>
          <p:spPr>
            <a:xfrm>
              <a:off x="3223000" y="1614775"/>
              <a:ext cx="7275" cy="7300"/>
            </a:xfrm>
            <a:custGeom>
              <a:avLst/>
              <a:gdLst/>
              <a:ahLst/>
              <a:cxnLst/>
              <a:rect l="l" t="t" r="r" b="b"/>
              <a:pathLst>
                <a:path w="291" h="292" extrusionOk="0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g140453b1d85_4_0"/>
            <p:cNvSpPr/>
            <p:nvPr/>
          </p:nvSpPr>
          <p:spPr>
            <a:xfrm>
              <a:off x="3155450" y="1643075"/>
              <a:ext cx="51725" cy="203650"/>
            </a:xfrm>
            <a:custGeom>
              <a:avLst/>
              <a:gdLst/>
              <a:ahLst/>
              <a:cxnLst/>
              <a:rect l="l" t="t" r="r" b="b"/>
              <a:pathLst>
                <a:path w="2069" h="8146" extrusionOk="0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g140453b1d85_4_0"/>
            <p:cNvSpPr/>
            <p:nvPr/>
          </p:nvSpPr>
          <p:spPr>
            <a:xfrm>
              <a:off x="3155150" y="1894775"/>
              <a:ext cx="6275" cy="33000"/>
            </a:xfrm>
            <a:custGeom>
              <a:avLst/>
              <a:gdLst/>
              <a:ahLst/>
              <a:cxnLst/>
              <a:rect l="l" t="t" r="r" b="b"/>
              <a:pathLst>
                <a:path w="251" h="1320" extrusionOk="0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g140453b1d85_4_0"/>
            <p:cNvSpPr/>
            <p:nvPr/>
          </p:nvSpPr>
          <p:spPr>
            <a:xfrm>
              <a:off x="3293675" y="1585775"/>
              <a:ext cx="61825" cy="14050"/>
            </a:xfrm>
            <a:custGeom>
              <a:avLst/>
              <a:gdLst/>
              <a:ahLst/>
              <a:cxnLst/>
              <a:rect l="l" t="t" r="r" b="b"/>
              <a:pathLst>
                <a:path w="2473" h="562" extrusionOk="0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g140453b1d85_4_0"/>
            <p:cNvSpPr/>
            <p:nvPr/>
          </p:nvSpPr>
          <p:spPr>
            <a:xfrm>
              <a:off x="3187600" y="1682400"/>
              <a:ext cx="37725" cy="112875"/>
            </a:xfrm>
            <a:custGeom>
              <a:avLst/>
              <a:gdLst/>
              <a:ahLst/>
              <a:cxnLst/>
              <a:rect l="l" t="t" r="r" b="b"/>
              <a:pathLst>
                <a:path w="1509" h="4515" extrusionOk="0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g140453b1d85_4_0"/>
            <p:cNvSpPr/>
            <p:nvPr/>
          </p:nvSpPr>
          <p:spPr>
            <a:xfrm>
              <a:off x="3184325" y="1895900"/>
              <a:ext cx="5975" cy="51675"/>
            </a:xfrm>
            <a:custGeom>
              <a:avLst/>
              <a:gdLst/>
              <a:ahLst/>
              <a:cxnLst/>
              <a:rect l="l" t="t" r="r" b="b"/>
              <a:pathLst>
                <a:path w="239" h="2067" extrusionOk="0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g140453b1d85_4_0"/>
            <p:cNvSpPr/>
            <p:nvPr/>
          </p:nvSpPr>
          <p:spPr>
            <a:xfrm>
              <a:off x="3355525" y="1605200"/>
              <a:ext cx="31875" cy="7375"/>
            </a:xfrm>
            <a:custGeom>
              <a:avLst/>
              <a:gdLst/>
              <a:ahLst/>
              <a:cxnLst/>
              <a:rect l="l" t="t" r="r" b="b"/>
              <a:pathLst>
                <a:path w="1275" h="295" extrusionOk="0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g140453b1d85_4_0"/>
            <p:cNvSpPr/>
            <p:nvPr/>
          </p:nvSpPr>
          <p:spPr>
            <a:xfrm>
              <a:off x="3227775" y="1648475"/>
              <a:ext cx="69500" cy="201025"/>
            </a:xfrm>
            <a:custGeom>
              <a:avLst/>
              <a:gdLst/>
              <a:ahLst/>
              <a:cxnLst/>
              <a:rect l="l" t="t" r="r" b="b"/>
              <a:pathLst>
                <a:path w="2780" h="8041" extrusionOk="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g140453b1d85_4_0"/>
            <p:cNvSpPr/>
            <p:nvPr/>
          </p:nvSpPr>
          <p:spPr>
            <a:xfrm>
              <a:off x="3241575" y="1880875"/>
              <a:ext cx="3775" cy="14225"/>
            </a:xfrm>
            <a:custGeom>
              <a:avLst/>
              <a:gdLst/>
              <a:ahLst/>
              <a:cxnLst/>
              <a:rect l="l" t="t" r="r" b="b"/>
              <a:pathLst>
                <a:path w="151" h="569" extrusionOk="0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g140453b1d85_4_0"/>
            <p:cNvSpPr/>
            <p:nvPr/>
          </p:nvSpPr>
          <p:spPr>
            <a:xfrm>
              <a:off x="3245850" y="1917575"/>
              <a:ext cx="28575" cy="61550"/>
            </a:xfrm>
            <a:custGeom>
              <a:avLst/>
              <a:gdLst/>
              <a:ahLst/>
              <a:cxnLst/>
              <a:rect l="l" t="t" r="r" b="b"/>
              <a:pathLst>
                <a:path w="1143" h="2462" extrusionOk="0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g140453b1d85_4_0"/>
            <p:cNvSpPr/>
            <p:nvPr/>
          </p:nvSpPr>
          <p:spPr>
            <a:xfrm>
              <a:off x="3363325" y="1630800"/>
              <a:ext cx="53650" cy="13375"/>
            </a:xfrm>
            <a:custGeom>
              <a:avLst/>
              <a:gdLst/>
              <a:ahLst/>
              <a:cxnLst/>
              <a:rect l="l" t="t" r="r" b="b"/>
              <a:pathLst>
                <a:path w="2146" h="535" extrusionOk="0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g140453b1d85_4_0"/>
            <p:cNvSpPr/>
            <p:nvPr/>
          </p:nvSpPr>
          <p:spPr>
            <a:xfrm>
              <a:off x="3300775" y="1665925"/>
              <a:ext cx="32725" cy="46450"/>
            </a:xfrm>
            <a:custGeom>
              <a:avLst/>
              <a:gdLst/>
              <a:ahLst/>
              <a:cxnLst/>
              <a:rect l="l" t="t" r="r" b="b"/>
              <a:pathLst>
                <a:path w="1309" h="1858" extrusionOk="0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g140453b1d85_4_0"/>
            <p:cNvSpPr/>
            <p:nvPr/>
          </p:nvSpPr>
          <p:spPr>
            <a:xfrm>
              <a:off x="3284625" y="1726975"/>
              <a:ext cx="8850" cy="28400"/>
            </a:xfrm>
            <a:custGeom>
              <a:avLst/>
              <a:gdLst/>
              <a:ahLst/>
              <a:cxnLst/>
              <a:rect l="l" t="t" r="r" b="b"/>
              <a:pathLst>
                <a:path w="354" h="1136" extrusionOk="0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g140453b1d85_4_0"/>
            <p:cNvSpPr/>
            <p:nvPr/>
          </p:nvSpPr>
          <p:spPr>
            <a:xfrm>
              <a:off x="3276875" y="1773050"/>
              <a:ext cx="8675" cy="34725"/>
            </a:xfrm>
            <a:custGeom>
              <a:avLst/>
              <a:gdLst/>
              <a:ahLst/>
              <a:cxnLst/>
              <a:rect l="l" t="t" r="r" b="b"/>
              <a:pathLst>
                <a:path w="347" h="1389" extrusionOk="0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g140453b1d85_4_0"/>
            <p:cNvSpPr/>
            <p:nvPr/>
          </p:nvSpPr>
          <p:spPr>
            <a:xfrm>
              <a:off x="3277825" y="1840525"/>
              <a:ext cx="5925" cy="11950"/>
            </a:xfrm>
            <a:custGeom>
              <a:avLst/>
              <a:gdLst/>
              <a:ahLst/>
              <a:cxnLst/>
              <a:rect l="l" t="t" r="r" b="b"/>
              <a:pathLst>
                <a:path w="237" h="478" extrusionOk="0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g140453b1d85_4_0"/>
            <p:cNvSpPr/>
            <p:nvPr/>
          </p:nvSpPr>
          <p:spPr>
            <a:xfrm>
              <a:off x="3287950" y="1880875"/>
              <a:ext cx="24975" cy="88725"/>
            </a:xfrm>
            <a:custGeom>
              <a:avLst/>
              <a:gdLst/>
              <a:ahLst/>
              <a:cxnLst/>
              <a:rect l="l" t="t" r="r" b="b"/>
              <a:pathLst>
                <a:path w="999" h="3549" extrusionOk="0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g140453b1d85_4_0"/>
            <p:cNvSpPr/>
            <p:nvPr/>
          </p:nvSpPr>
          <p:spPr>
            <a:xfrm>
              <a:off x="3399050" y="1655150"/>
              <a:ext cx="44550" cy="14825"/>
            </a:xfrm>
            <a:custGeom>
              <a:avLst/>
              <a:gdLst/>
              <a:ahLst/>
              <a:cxnLst/>
              <a:rect l="l" t="t" r="r" b="b"/>
              <a:pathLst>
                <a:path w="1782" h="593" extrusionOk="0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g140453b1d85_4_0"/>
            <p:cNvSpPr/>
            <p:nvPr/>
          </p:nvSpPr>
          <p:spPr>
            <a:xfrm>
              <a:off x="3332550" y="1685350"/>
              <a:ext cx="42475" cy="92200"/>
            </a:xfrm>
            <a:custGeom>
              <a:avLst/>
              <a:gdLst/>
              <a:ahLst/>
              <a:cxnLst/>
              <a:rect l="l" t="t" r="r" b="b"/>
              <a:pathLst>
                <a:path w="1699" h="3688" extrusionOk="0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g140453b1d85_4_0"/>
            <p:cNvSpPr/>
            <p:nvPr/>
          </p:nvSpPr>
          <p:spPr>
            <a:xfrm>
              <a:off x="3326000" y="1852525"/>
              <a:ext cx="22350" cy="115425"/>
            </a:xfrm>
            <a:custGeom>
              <a:avLst/>
              <a:gdLst/>
              <a:ahLst/>
              <a:cxnLst/>
              <a:rect l="l" t="t" r="r" b="b"/>
              <a:pathLst>
                <a:path w="894" h="4617" extrusionOk="0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g140453b1d85_4_0"/>
            <p:cNvSpPr/>
            <p:nvPr/>
          </p:nvSpPr>
          <p:spPr>
            <a:xfrm>
              <a:off x="3389800" y="1681850"/>
              <a:ext cx="70650" cy="63225"/>
            </a:xfrm>
            <a:custGeom>
              <a:avLst/>
              <a:gdLst/>
              <a:ahLst/>
              <a:cxnLst/>
              <a:rect l="l" t="t" r="r" b="b"/>
              <a:pathLst>
                <a:path w="2826" h="2529" extrusionOk="0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g140453b1d85_4_0"/>
            <p:cNvSpPr/>
            <p:nvPr/>
          </p:nvSpPr>
          <p:spPr>
            <a:xfrm>
              <a:off x="3362900" y="1790625"/>
              <a:ext cx="22750" cy="161975"/>
            </a:xfrm>
            <a:custGeom>
              <a:avLst/>
              <a:gdLst/>
              <a:ahLst/>
              <a:cxnLst/>
              <a:rect l="l" t="t" r="r" b="b"/>
              <a:pathLst>
                <a:path w="910" h="6479" extrusionOk="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g140453b1d85_4_0"/>
            <p:cNvSpPr/>
            <p:nvPr/>
          </p:nvSpPr>
          <p:spPr>
            <a:xfrm>
              <a:off x="3403400" y="1720200"/>
              <a:ext cx="68750" cy="228175"/>
            </a:xfrm>
            <a:custGeom>
              <a:avLst/>
              <a:gdLst/>
              <a:ahLst/>
              <a:cxnLst/>
              <a:rect l="l" t="t" r="r" b="b"/>
              <a:pathLst>
                <a:path w="2750" h="9127" extrusionOk="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g140453b1d85_4_0"/>
            <p:cNvSpPr/>
            <p:nvPr/>
          </p:nvSpPr>
          <p:spPr>
            <a:xfrm>
              <a:off x="3429875" y="1768150"/>
              <a:ext cx="58975" cy="146450"/>
            </a:xfrm>
            <a:custGeom>
              <a:avLst/>
              <a:gdLst/>
              <a:ahLst/>
              <a:cxnLst/>
              <a:rect l="l" t="t" r="r" b="b"/>
              <a:pathLst>
                <a:path w="2359" h="5858" extrusionOk="0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g140453b1d85_4_0"/>
            <p:cNvSpPr/>
            <p:nvPr/>
          </p:nvSpPr>
          <p:spPr>
            <a:xfrm>
              <a:off x="3439500" y="1878300"/>
              <a:ext cx="10350" cy="41125"/>
            </a:xfrm>
            <a:custGeom>
              <a:avLst/>
              <a:gdLst/>
              <a:ahLst/>
              <a:cxnLst/>
              <a:rect l="l" t="t" r="r" b="b"/>
              <a:pathLst>
                <a:path w="414" h="1645" extrusionOk="0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g140453b1d85_4_0"/>
            <p:cNvSpPr/>
            <p:nvPr/>
          </p:nvSpPr>
          <p:spPr>
            <a:xfrm>
              <a:off x="3187600" y="1891350"/>
              <a:ext cx="9550" cy="56125"/>
            </a:xfrm>
            <a:custGeom>
              <a:avLst/>
              <a:gdLst/>
              <a:ahLst/>
              <a:cxnLst/>
              <a:rect l="l" t="t" r="r" b="b"/>
              <a:pathLst>
                <a:path w="382" h="2245" extrusionOk="0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g140453b1d85_4_0"/>
            <p:cNvSpPr/>
            <p:nvPr/>
          </p:nvSpPr>
          <p:spPr>
            <a:xfrm>
              <a:off x="3202475" y="1958025"/>
              <a:ext cx="1500" cy="8075"/>
            </a:xfrm>
            <a:custGeom>
              <a:avLst/>
              <a:gdLst/>
              <a:ahLst/>
              <a:cxnLst/>
              <a:rect l="l" t="t" r="r" b="b"/>
              <a:pathLst>
                <a:path w="60" h="323" extrusionOk="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g140453b1d85_4_0"/>
            <p:cNvSpPr/>
            <p:nvPr/>
          </p:nvSpPr>
          <p:spPr>
            <a:xfrm>
              <a:off x="3207375" y="1981175"/>
              <a:ext cx="27575" cy="53950"/>
            </a:xfrm>
            <a:custGeom>
              <a:avLst/>
              <a:gdLst/>
              <a:ahLst/>
              <a:cxnLst/>
              <a:rect l="l" t="t" r="r" b="b"/>
              <a:pathLst>
                <a:path w="1103" h="2158" extrusionOk="0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g140453b1d85_4_0"/>
            <p:cNvSpPr/>
            <p:nvPr/>
          </p:nvSpPr>
          <p:spPr>
            <a:xfrm>
              <a:off x="3185375" y="1995475"/>
              <a:ext cx="31900" cy="73350"/>
            </a:xfrm>
            <a:custGeom>
              <a:avLst/>
              <a:gdLst/>
              <a:ahLst/>
              <a:cxnLst/>
              <a:rect l="l" t="t" r="r" b="b"/>
              <a:pathLst>
                <a:path w="1276" h="2934" extrusionOk="0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g140453b1d85_4_0"/>
            <p:cNvSpPr/>
            <p:nvPr/>
          </p:nvSpPr>
          <p:spPr>
            <a:xfrm>
              <a:off x="3266525" y="2015100"/>
              <a:ext cx="18300" cy="29075"/>
            </a:xfrm>
            <a:custGeom>
              <a:avLst/>
              <a:gdLst/>
              <a:ahLst/>
              <a:cxnLst/>
              <a:rect l="l" t="t" r="r" b="b"/>
              <a:pathLst>
                <a:path w="732" h="1163" extrusionOk="0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g140453b1d85_4_0"/>
            <p:cNvSpPr/>
            <p:nvPr/>
          </p:nvSpPr>
          <p:spPr>
            <a:xfrm>
              <a:off x="3336600" y="2021175"/>
              <a:ext cx="10400" cy="11300"/>
            </a:xfrm>
            <a:custGeom>
              <a:avLst/>
              <a:gdLst/>
              <a:ahLst/>
              <a:cxnLst/>
              <a:rect l="l" t="t" r="r" b="b"/>
              <a:pathLst>
                <a:path w="416" h="452" extrusionOk="0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g140453b1d85_4_0"/>
            <p:cNvSpPr/>
            <p:nvPr/>
          </p:nvSpPr>
          <p:spPr>
            <a:xfrm>
              <a:off x="3337750" y="2018975"/>
              <a:ext cx="29950" cy="20250"/>
            </a:xfrm>
            <a:custGeom>
              <a:avLst/>
              <a:gdLst/>
              <a:ahLst/>
              <a:cxnLst/>
              <a:rect l="l" t="t" r="r" b="b"/>
              <a:pathLst>
                <a:path w="1198" h="810" extrusionOk="0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g140453b1d85_4_0"/>
            <p:cNvSpPr/>
            <p:nvPr/>
          </p:nvSpPr>
          <p:spPr>
            <a:xfrm>
              <a:off x="3199550" y="1564200"/>
              <a:ext cx="130950" cy="62225"/>
            </a:xfrm>
            <a:custGeom>
              <a:avLst/>
              <a:gdLst/>
              <a:ahLst/>
              <a:cxnLst/>
              <a:rect l="l" t="t" r="r" b="b"/>
              <a:pathLst>
                <a:path w="5238" h="2489" extrusionOk="0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g140453b1d85_4_0"/>
            <p:cNvSpPr/>
            <p:nvPr/>
          </p:nvSpPr>
          <p:spPr>
            <a:xfrm>
              <a:off x="3198300" y="16333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g140453b1d85_4_0"/>
            <p:cNvSpPr/>
            <p:nvPr/>
          </p:nvSpPr>
          <p:spPr>
            <a:xfrm>
              <a:off x="3275225" y="1572075"/>
              <a:ext cx="86750" cy="14025"/>
            </a:xfrm>
            <a:custGeom>
              <a:avLst/>
              <a:gdLst/>
              <a:ahLst/>
              <a:cxnLst/>
              <a:rect l="l" t="t" r="r" b="b"/>
              <a:pathLst>
                <a:path w="3470" h="561" extrusionOk="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g140453b1d85_4_0"/>
            <p:cNvSpPr/>
            <p:nvPr/>
          </p:nvSpPr>
          <p:spPr>
            <a:xfrm>
              <a:off x="3202850" y="1598975"/>
              <a:ext cx="43175" cy="34125"/>
            </a:xfrm>
            <a:custGeom>
              <a:avLst/>
              <a:gdLst/>
              <a:ahLst/>
              <a:cxnLst/>
              <a:rect l="l" t="t" r="r" b="b"/>
              <a:pathLst>
                <a:path w="1727" h="1365" extrusionOk="0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g140453b1d85_4_0"/>
            <p:cNvSpPr/>
            <p:nvPr/>
          </p:nvSpPr>
          <p:spPr>
            <a:xfrm>
              <a:off x="3244975" y="1584150"/>
              <a:ext cx="150100" cy="32200"/>
            </a:xfrm>
            <a:custGeom>
              <a:avLst/>
              <a:gdLst/>
              <a:ahLst/>
              <a:cxnLst/>
              <a:rect l="l" t="t" r="r" b="b"/>
              <a:pathLst>
                <a:path w="6004" h="1288" extrusionOk="0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g140453b1d85_4_0"/>
            <p:cNvSpPr/>
            <p:nvPr/>
          </p:nvSpPr>
          <p:spPr>
            <a:xfrm>
              <a:off x="3342675" y="1601200"/>
              <a:ext cx="64900" cy="11950"/>
            </a:xfrm>
            <a:custGeom>
              <a:avLst/>
              <a:gdLst/>
              <a:ahLst/>
              <a:cxnLst/>
              <a:rect l="l" t="t" r="r" b="b"/>
              <a:pathLst>
                <a:path w="2596" h="478" extrusionOk="0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g140453b1d85_4_0"/>
            <p:cNvSpPr/>
            <p:nvPr/>
          </p:nvSpPr>
          <p:spPr>
            <a:xfrm>
              <a:off x="3294800" y="1610450"/>
              <a:ext cx="38950" cy="23575"/>
            </a:xfrm>
            <a:custGeom>
              <a:avLst/>
              <a:gdLst/>
              <a:ahLst/>
              <a:cxnLst/>
              <a:rect l="l" t="t" r="r" b="b"/>
              <a:pathLst>
                <a:path w="1558" h="943" extrusionOk="0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g140453b1d85_4_0"/>
            <p:cNvSpPr/>
            <p:nvPr/>
          </p:nvSpPr>
          <p:spPr>
            <a:xfrm>
              <a:off x="3395650" y="1625650"/>
              <a:ext cx="34675" cy="6325"/>
            </a:xfrm>
            <a:custGeom>
              <a:avLst/>
              <a:gdLst/>
              <a:ahLst/>
              <a:cxnLst/>
              <a:rect l="l" t="t" r="r" b="b"/>
              <a:pathLst>
                <a:path w="1387" h="253" extrusionOk="0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g140453b1d85_4_0"/>
            <p:cNvSpPr/>
            <p:nvPr/>
          </p:nvSpPr>
          <p:spPr>
            <a:xfrm>
              <a:off x="3313325" y="1633950"/>
              <a:ext cx="57350" cy="44950"/>
            </a:xfrm>
            <a:custGeom>
              <a:avLst/>
              <a:gdLst/>
              <a:ahLst/>
              <a:cxnLst/>
              <a:rect l="l" t="t" r="r" b="b"/>
              <a:pathLst>
                <a:path w="2294" h="1798" extrusionOk="0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g140453b1d85_4_0"/>
            <p:cNvSpPr/>
            <p:nvPr/>
          </p:nvSpPr>
          <p:spPr>
            <a:xfrm>
              <a:off x="3387325" y="1616025"/>
              <a:ext cx="41100" cy="5275"/>
            </a:xfrm>
            <a:custGeom>
              <a:avLst/>
              <a:gdLst/>
              <a:ahLst/>
              <a:cxnLst/>
              <a:rect l="l" t="t" r="r" b="b"/>
              <a:pathLst>
                <a:path w="1644" h="211" extrusionOk="0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g140453b1d85_4_0"/>
            <p:cNvSpPr/>
            <p:nvPr/>
          </p:nvSpPr>
          <p:spPr>
            <a:xfrm>
              <a:off x="3327275" y="1620750"/>
              <a:ext cx="40525" cy="21100"/>
            </a:xfrm>
            <a:custGeom>
              <a:avLst/>
              <a:gdLst/>
              <a:ahLst/>
              <a:cxnLst/>
              <a:rect l="l" t="t" r="r" b="b"/>
              <a:pathLst>
                <a:path w="1621" h="844" extrusionOk="0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g140453b1d85_4_0"/>
            <p:cNvSpPr/>
            <p:nvPr/>
          </p:nvSpPr>
          <p:spPr>
            <a:xfrm>
              <a:off x="3264425" y="1599050"/>
              <a:ext cx="130525" cy="45975"/>
            </a:xfrm>
            <a:custGeom>
              <a:avLst/>
              <a:gdLst/>
              <a:ahLst/>
              <a:cxnLst/>
              <a:rect l="l" t="t" r="r" b="b"/>
              <a:pathLst>
                <a:path w="5221" h="1839" extrusionOk="0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g140453b1d85_4_0"/>
            <p:cNvSpPr/>
            <p:nvPr/>
          </p:nvSpPr>
          <p:spPr>
            <a:xfrm>
              <a:off x="3267700" y="1596175"/>
              <a:ext cx="24400" cy="19500"/>
            </a:xfrm>
            <a:custGeom>
              <a:avLst/>
              <a:gdLst/>
              <a:ahLst/>
              <a:cxnLst/>
              <a:rect l="l" t="t" r="r" b="b"/>
              <a:pathLst>
                <a:path w="976" h="780" extrusionOk="0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g140453b1d85_4_0"/>
            <p:cNvSpPr/>
            <p:nvPr/>
          </p:nvSpPr>
          <p:spPr>
            <a:xfrm>
              <a:off x="3364775" y="1631200"/>
              <a:ext cx="83875" cy="32000"/>
            </a:xfrm>
            <a:custGeom>
              <a:avLst/>
              <a:gdLst/>
              <a:ahLst/>
              <a:cxnLst/>
              <a:rect l="l" t="t" r="r" b="b"/>
              <a:pathLst>
                <a:path w="3355" h="1280" extrusionOk="0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g140453b1d85_4_0"/>
            <p:cNvSpPr/>
            <p:nvPr/>
          </p:nvSpPr>
          <p:spPr>
            <a:xfrm>
              <a:off x="3409775" y="1650500"/>
              <a:ext cx="35300" cy="10675"/>
            </a:xfrm>
            <a:custGeom>
              <a:avLst/>
              <a:gdLst/>
              <a:ahLst/>
              <a:cxnLst/>
              <a:rect l="l" t="t" r="r" b="b"/>
              <a:pathLst>
                <a:path w="1412" h="427" extrusionOk="0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g140453b1d85_4_0"/>
            <p:cNvSpPr/>
            <p:nvPr/>
          </p:nvSpPr>
          <p:spPr>
            <a:xfrm>
              <a:off x="3419525" y="1667000"/>
              <a:ext cx="24075" cy="12700"/>
            </a:xfrm>
            <a:custGeom>
              <a:avLst/>
              <a:gdLst/>
              <a:ahLst/>
              <a:cxnLst/>
              <a:rect l="l" t="t" r="r" b="b"/>
              <a:pathLst>
                <a:path w="963" h="508" extrusionOk="0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g140453b1d85_4_0"/>
            <p:cNvSpPr/>
            <p:nvPr/>
          </p:nvSpPr>
          <p:spPr>
            <a:xfrm>
              <a:off x="3429875" y="1682725"/>
              <a:ext cx="23750" cy="24175"/>
            </a:xfrm>
            <a:custGeom>
              <a:avLst/>
              <a:gdLst/>
              <a:ahLst/>
              <a:cxnLst/>
              <a:rect l="l" t="t" r="r" b="b"/>
              <a:pathLst>
                <a:path w="950" h="967" extrusionOk="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g140453b1d85_4_0"/>
            <p:cNvSpPr/>
            <p:nvPr/>
          </p:nvSpPr>
          <p:spPr>
            <a:xfrm>
              <a:off x="3455925" y="1707175"/>
              <a:ext cx="5825" cy="5925"/>
            </a:xfrm>
            <a:custGeom>
              <a:avLst/>
              <a:gdLst/>
              <a:ahLst/>
              <a:cxnLst/>
              <a:rect l="l" t="t" r="r" b="b"/>
              <a:pathLst>
                <a:path w="233" h="237" extrusionOk="0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g140453b1d85_4_0"/>
            <p:cNvSpPr/>
            <p:nvPr/>
          </p:nvSpPr>
          <p:spPr>
            <a:xfrm>
              <a:off x="3402650" y="1651150"/>
              <a:ext cx="41075" cy="21050"/>
            </a:xfrm>
            <a:custGeom>
              <a:avLst/>
              <a:gdLst/>
              <a:ahLst/>
              <a:cxnLst/>
              <a:rect l="l" t="t" r="r" b="b"/>
              <a:pathLst>
                <a:path w="1643" h="842" extrusionOk="0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g140453b1d85_4_0"/>
            <p:cNvSpPr/>
            <p:nvPr/>
          </p:nvSpPr>
          <p:spPr>
            <a:xfrm>
              <a:off x="3371425" y="1637125"/>
              <a:ext cx="31725" cy="16775"/>
            </a:xfrm>
            <a:custGeom>
              <a:avLst/>
              <a:gdLst/>
              <a:ahLst/>
              <a:cxnLst/>
              <a:rect l="l" t="t" r="r" b="b"/>
              <a:pathLst>
                <a:path w="1269" h="671" extrusionOk="0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g140453b1d85_4_0"/>
            <p:cNvSpPr/>
            <p:nvPr/>
          </p:nvSpPr>
          <p:spPr>
            <a:xfrm>
              <a:off x="3369750" y="1618400"/>
              <a:ext cx="39175" cy="7850"/>
            </a:xfrm>
            <a:custGeom>
              <a:avLst/>
              <a:gdLst/>
              <a:ahLst/>
              <a:cxnLst/>
              <a:rect l="l" t="t" r="r" b="b"/>
              <a:pathLst>
                <a:path w="1567" h="314" extrusionOk="0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g140453b1d85_4_0"/>
            <p:cNvSpPr/>
            <p:nvPr/>
          </p:nvSpPr>
          <p:spPr>
            <a:xfrm>
              <a:off x="3397425" y="1613475"/>
              <a:ext cx="24350" cy="9800"/>
            </a:xfrm>
            <a:custGeom>
              <a:avLst/>
              <a:gdLst/>
              <a:ahLst/>
              <a:cxnLst/>
              <a:rect l="l" t="t" r="r" b="b"/>
              <a:pathLst>
                <a:path w="974" h="392" extrusionOk="0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g140453b1d85_4_0"/>
            <p:cNvSpPr/>
            <p:nvPr/>
          </p:nvSpPr>
          <p:spPr>
            <a:xfrm>
              <a:off x="3356050" y="1585475"/>
              <a:ext cx="104325" cy="106650"/>
            </a:xfrm>
            <a:custGeom>
              <a:avLst/>
              <a:gdLst/>
              <a:ahLst/>
              <a:cxnLst/>
              <a:rect l="l" t="t" r="r" b="b"/>
              <a:pathLst>
                <a:path w="4173" h="4266" extrusionOk="0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g140453b1d85_4_0"/>
            <p:cNvSpPr/>
            <p:nvPr/>
          </p:nvSpPr>
          <p:spPr>
            <a:xfrm>
              <a:off x="3335525" y="1588750"/>
              <a:ext cx="117000" cy="120700"/>
            </a:xfrm>
            <a:custGeom>
              <a:avLst/>
              <a:gdLst/>
              <a:ahLst/>
              <a:cxnLst/>
              <a:rect l="l" t="t" r="r" b="b"/>
              <a:pathLst>
                <a:path w="4680" h="4828" extrusionOk="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g140453b1d85_4_0"/>
            <p:cNvSpPr/>
            <p:nvPr/>
          </p:nvSpPr>
          <p:spPr>
            <a:xfrm>
              <a:off x="3320950" y="1606800"/>
              <a:ext cx="98325" cy="72325"/>
            </a:xfrm>
            <a:custGeom>
              <a:avLst/>
              <a:gdLst/>
              <a:ahLst/>
              <a:cxnLst/>
              <a:rect l="l" t="t" r="r" b="b"/>
              <a:pathLst>
                <a:path w="3933" h="2893" extrusionOk="0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g140453b1d85_4_0"/>
            <p:cNvSpPr/>
            <p:nvPr/>
          </p:nvSpPr>
          <p:spPr>
            <a:xfrm>
              <a:off x="3301300" y="1561600"/>
              <a:ext cx="85925" cy="50400"/>
            </a:xfrm>
            <a:custGeom>
              <a:avLst/>
              <a:gdLst/>
              <a:ahLst/>
              <a:cxnLst/>
              <a:rect l="l" t="t" r="r" b="b"/>
              <a:pathLst>
                <a:path w="3437" h="2016" extrusionOk="0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g140453b1d85_4_0"/>
            <p:cNvSpPr/>
            <p:nvPr/>
          </p:nvSpPr>
          <p:spPr>
            <a:xfrm>
              <a:off x="3290875" y="1578175"/>
              <a:ext cx="74150" cy="23600"/>
            </a:xfrm>
            <a:custGeom>
              <a:avLst/>
              <a:gdLst/>
              <a:ahLst/>
              <a:cxnLst/>
              <a:rect l="l" t="t" r="r" b="b"/>
              <a:pathLst>
                <a:path w="2966" h="944" extrusionOk="0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g140453b1d85_4_0"/>
            <p:cNvSpPr/>
            <p:nvPr/>
          </p:nvSpPr>
          <p:spPr>
            <a:xfrm>
              <a:off x="3257250" y="1590575"/>
              <a:ext cx="90650" cy="24425"/>
            </a:xfrm>
            <a:custGeom>
              <a:avLst/>
              <a:gdLst/>
              <a:ahLst/>
              <a:cxnLst/>
              <a:rect l="l" t="t" r="r" b="b"/>
              <a:pathLst>
                <a:path w="3626" h="977" extrusionOk="0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g140453b1d85_4_0"/>
            <p:cNvSpPr/>
            <p:nvPr/>
          </p:nvSpPr>
          <p:spPr>
            <a:xfrm>
              <a:off x="3228975" y="1584125"/>
              <a:ext cx="94100" cy="16625"/>
            </a:xfrm>
            <a:custGeom>
              <a:avLst/>
              <a:gdLst/>
              <a:ahLst/>
              <a:cxnLst/>
              <a:rect l="l" t="t" r="r" b="b"/>
              <a:pathLst>
                <a:path w="3764" h="665" extrusionOk="0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g140453b1d85_4_0"/>
            <p:cNvSpPr/>
            <p:nvPr/>
          </p:nvSpPr>
          <p:spPr>
            <a:xfrm>
              <a:off x="3235800" y="1574725"/>
              <a:ext cx="28300" cy="7400"/>
            </a:xfrm>
            <a:custGeom>
              <a:avLst/>
              <a:gdLst/>
              <a:ahLst/>
              <a:cxnLst/>
              <a:rect l="l" t="t" r="r" b="b"/>
              <a:pathLst>
                <a:path w="1132" h="296" extrusionOk="0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g140453b1d85_4_0"/>
            <p:cNvSpPr/>
            <p:nvPr/>
          </p:nvSpPr>
          <p:spPr>
            <a:xfrm>
              <a:off x="3301300" y="1623250"/>
              <a:ext cx="90325" cy="53675"/>
            </a:xfrm>
            <a:custGeom>
              <a:avLst/>
              <a:gdLst/>
              <a:ahLst/>
              <a:cxnLst/>
              <a:rect l="l" t="t" r="r" b="b"/>
              <a:pathLst>
                <a:path w="3613" h="2147" extrusionOk="0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g140453b1d85_4_0"/>
            <p:cNvSpPr/>
            <p:nvPr/>
          </p:nvSpPr>
          <p:spPr>
            <a:xfrm>
              <a:off x="3242650" y="1619900"/>
              <a:ext cx="25325" cy="4650"/>
            </a:xfrm>
            <a:custGeom>
              <a:avLst/>
              <a:gdLst/>
              <a:ahLst/>
              <a:cxnLst/>
              <a:rect l="l" t="t" r="r" b="b"/>
              <a:pathLst>
                <a:path w="1013" h="186" extrusionOk="0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g140453b1d85_4_0"/>
            <p:cNvSpPr/>
            <p:nvPr/>
          </p:nvSpPr>
          <p:spPr>
            <a:xfrm>
              <a:off x="3209325" y="1614325"/>
              <a:ext cx="8050" cy="4800"/>
            </a:xfrm>
            <a:custGeom>
              <a:avLst/>
              <a:gdLst/>
              <a:ahLst/>
              <a:cxnLst/>
              <a:rect l="l" t="t" r="r" b="b"/>
              <a:pathLst>
                <a:path w="322" h="192" extrusionOk="0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g140453b1d85_4_0"/>
            <p:cNvSpPr/>
            <p:nvPr/>
          </p:nvSpPr>
          <p:spPr>
            <a:xfrm>
              <a:off x="3393075" y="1681725"/>
              <a:ext cx="24325" cy="38700"/>
            </a:xfrm>
            <a:custGeom>
              <a:avLst/>
              <a:gdLst/>
              <a:ahLst/>
              <a:cxnLst/>
              <a:rect l="l" t="t" r="r" b="b"/>
              <a:pathLst>
                <a:path w="973" h="1548" extrusionOk="0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g140453b1d85_4_0"/>
            <p:cNvSpPr/>
            <p:nvPr/>
          </p:nvSpPr>
          <p:spPr>
            <a:xfrm>
              <a:off x="3436900" y="1701450"/>
              <a:ext cx="9375" cy="18100"/>
            </a:xfrm>
            <a:custGeom>
              <a:avLst/>
              <a:gdLst/>
              <a:ahLst/>
              <a:cxnLst/>
              <a:rect l="l" t="t" r="r" b="b"/>
              <a:pathLst>
                <a:path w="375" h="724" extrusionOk="0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g140453b1d85_4_0"/>
            <p:cNvSpPr/>
            <p:nvPr/>
          </p:nvSpPr>
          <p:spPr>
            <a:xfrm>
              <a:off x="3421775" y="1673525"/>
              <a:ext cx="23600" cy="34800"/>
            </a:xfrm>
            <a:custGeom>
              <a:avLst/>
              <a:gdLst/>
              <a:ahLst/>
              <a:cxnLst/>
              <a:rect l="l" t="t" r="r" b="b"/>
              <a:pathLst>
                <a:path w="944" h="1392" extrusionOk="0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g140453b1d85_4_0"/>
            <p:cNvSpPr/>
            <p:nvPr/>
          </p:nvSpPr>
          <p:spPr>
            <a:xfrm>
              <a:off x="3364400" y="167980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g140453b1d85_4_0"/>
            <p:cNvSpPr/>
            <p:nvPr/>
          </p:nvSpPr>
          <p:spPr>
            <a:xfrm>
              <a:off x="3207350" y="1644175"/>
              <a:ext cx="108750" cy="17000"/>
            </a:xfrm>
            <a:custGeom>
              <a:avLst/>
              <a:gdLst/>
              <a:ahLst/>
              <a:cxnLst/>
              <a:rect l="l" t="t" r="r" b="b"/>
              <a:pathLst>
                <a:path w="4350" h="680" extrusionOk="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g140453b1d85_4_0"/>
            <p:cNvSpPr/>
            <p:nvPr/>
          </p:nvSpPr>
          <p:spPr>
            <a:xfrm>
              <a:off x="3162875" y="1669650"/>
              <a:ext cx="21925" cy="20350"/>
            </a:xfrm>
            <a:custGeom>
              <a:avLst/>
              <a:gdLst/>
              <a:ahLst/>
              <a:cxnLst/>
              <a:rect l="l" t="t" r="r" b="b"/>
              <a:pathLst>
                <a:path w="877" h="814" extrusionOk="0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g140453b1d85_4_0"/>
            <p:cNvSpPr/>
            <p:nvPr/>
          </p:nvSpPr>
          <p:spPr>
            <a:xfrm>
              <a:off x="3188775" y="1683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g140453b1d85_4_0"/>
            <p:cNvSpPr/>
            <p:nvPr/>
          </p:nvSpPr>
          <p:spPr>
            <a:xfrm>
              <a:off x="3396325" y="3194675"/>
              <a:ext cx="18100" cy="62875"/>
            </a:xfrm>
            <a:custGeom>
              <a:avLst/>
              <a:gdLst/>
              <a:ahLst/>
              <a:cxnLst/>
              <a:rect l="l" t="t" r="r" b="b"/>
              <a:pathLst>
                <a:path w="724" h="2515" extrusionOk="0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g140453b1d85_4_0"/>
            <p:cNvSpPr/>
            <p:nvPr/>
          </p:nvSpPr>
          <p:spPr>
            <a:xfrm>
              <a:off x="3383850" y="3275300"/>
              <a:ext cx="30575" cy="84875"/>
            </a:xfrm>
            <a:custGeom>
              <a:avLst/>
              <a:gdLst/>
              <a:ahLst/>
              <a:cxnLst/>
              <a:rect l="l" t="t" r="r" b="b"/>
              <a:pathLst>
                <a:path w="1223" h="3395" extrusionOk="0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g140453b1d85_4_0"/>
            <p:cNvSpPr/>
            <p:nvPr/>
          </p:nvSpPr>
          <p:spPr>
            <a:xfrm>
              <a:off x="3415600" y="3231100"/>
              <a:ext cx="13700" cy="98300"/>
            </a:xfrm>
            <a:custGeom>
              <a:avLst/>
              <a:gdLst/>
              <a:ahLst/>
              <a:cxnLst/>
              <a:rect l="l" t="t" r="r" b="b"/>
              <a:pathLst>
                <a:path w="548" h="3932" extrusionOk="0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g140453b1d85_4_0"/>
            <p:cNvSpPr/>
            <p:nvPr/>
          </p:nvSpPr>
          <p:spPr>
            <a:xfrm>
              <a:off x="3405475" y="3339025"/>
              <a:ext cx="12825" cy="21475"/>
            </a:xfrm>
            <a:custGeom>
              <a:avLst/>
              <a:gdLst/>
              <a:ahLst/>
              <a:cxnLst/>
              <a:rect l="l" t="t" r="r" b="b"/>
              <a:pathLst>
                <a:path w="513" h="859" extrusionOk="0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g140453b1d85_4_0"/>
            <p:cNvSpPr/>
            <p:nvPr/>
          </p:nvSpPr>
          <p:spPr>
            <a:xfrm>
              <a:off x="3448050" y="3267075"/>
              <a:ext cx="9525" cy="47075"/>
            </a:xfrm>
            <a:custGeom>
              <a:avLst/>
              <a:gdLst/>
              <a:ahLst/>
              <a:cxnLst/>
              <a:rect l="l" t="t" r="r" b="b"/>
              <a:pathLst>
                <a:path w="381" h="1883" extrusionOk="0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g140453b1d85_4_0"/>
            <p:cNvSpPr/>
            <p:nvPr/>
          </p:nvSpPr>
          <p:spPr>
            <a:xfrm>
              <a:off x="3433150" y="3338175"/>
              <a:ext cx="14450" cy="29300"/>
            </a:xfrm>
            <a:custGeom>
              <a:avLst/>
              <a:gdLst/>
              <a:ahLst/>
              <a:cxnLst/>
              <a:rect l="l" t="t" r="r" b="b"/>
              <a:pathLst>
                <a:path w="578" h="1172" extrusionOk="0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g140453b1d85_4_0"/>
            <p:cNvSpPr/>
            <p:nvPr/>
          </p:nvSpPr>
          <p:spPr>
            <a:xfrm>
              <a:off x="3475425" y="3280350"/>
              <a:ext cx="22050" cy="79875"/>
            </a:xfrm>
            <a:custGeom>
              <a:avLst/>
              <a:gdLst/>
              <a:ahLst/>
              <a:cxnLst/>
              <a:rect l="l" t="t" r="r" b="b"/>
              <a:pathLst>
                <a:path w="882" h="3195" extrusionOk="0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g140453b1d85_4_0"/>
            <p:cNvSpPr/>
            <p:nvPr/>
          </p:nvSpPr>
          <p:spPr>
            <a:xfrm>
              <a:off x="3516650" y="3292650"/>
              <a:ext cx="6125" cy="35975"/>
            </a:xfrm>
            <a:custGeom>
              <a:avLst/>
              <a:gdLst/>
              <a:ahLst/>
              <a:cxnLst/>
              <a:rect l="l" t="t" r="r" b="b"/>
              <a:pathLst>
                <a:path w="245" h="1439" extrusionOk="0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g140453b1d85_4_0"/>
            <p:cNvSpPr/>
            <p:nvPr/>
          </p:nvSpPr>
          <p:spPr>
            <a:xfrm>
              <a:off x="3512425" y="3361925"/>
              <a:ext cx="1725" cy="3475"/>
            </a:xfrm>
            <a:custGeom>
              <a:avLst/>
              <a:gdLst/>
              <a:ahLst/>
              <a:cxnLst/>
              <a:rect l="l" t="t" r="r" b="b"/>
              <a:pathLst>
                <a:path w="69" h="139" extrusionOk="0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g140453b1d85_4_0"/>
            <p:cNvSpPr/>
            <p:nvPr/>
          </p:nvSpPr>
          <p:spPr>
            <a:xfrm>
              <a:off x="3536150" y="3294475"/>
              <a:ext cx="17275" cy="70550"/>
            </a:xfrm>
            <a:custGeom>
              <a:avLst/>
              <a:gdLst/>
              <a:ahLst/>
              <a:cxnLst/>
              <a:rect l="l" t="t" r="r" b="b"/>
              <a:pathLst>
                <a:path w="691" h="2822" extrusionOk="0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g140453b1d85_4_0"/>
            <p:cNvSpPr/>
            <p:nvPr/>
          </p:nvSpPr>
          <p:spPr>
            <a:xfrm>
              <a:off x="3563950" y="3300900"/>
              <a:ext cx="13900" cy="58250"/>
            </a:xfrm>
            <a:custGeom>
              <a:avLst/>
              <a:gdLst/>
              <a:ahLst/>
              <a:cxnLst/>
              <a:rect l="l" t="t" r="r" b="b"/>
              <a:pathLst>
                <a:path w="556" h="2330" extrusionOk="0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g140453b1d85_4_0"/>
            <p:cNvSpPr/>
            <p:nvPr/>
          </p:nvSpPr>
          <p:spPr>
            <a:xfrm>
              <a:off x="3586250" y="3263625"/>
              <a:ext cx="18675" cy="92225"/>
            </a:xfrm>
            <a:custGeom>
              <a:avLst/>
              <a:gdLst/>
              <a:ahLst/>
              <a:cxnLst/>
              <a:rect l="l" t="t" r="r" b="b"/>
              <a:pathLst>
                <a:path w="747" h="3689" extrusionOk="0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g140453b1d85_4_0"/>
            <p:cNvSpPr/>
            <p:nvPr/>
          </p:nvSpPr>
          <p:spPr>
            <a:xfrm>
              <a:off x="3601025" y="3276425"/>
              <a:ext cx="8225" cy="44450"/>
            </a:xfrm>
            <a:custGeom>
              <a:avLst/>
              <a:gdLst/>
              <a:ahLst/>
              <a:cxnLst/>
              <a:rect l="l" t="t" r="r" b="b"/>
              <a:pathLst>
                <a:path w="329" h="1778" extrusionOk="0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g140453b1d85_4_0"/>
            <p:cNvSpPr/>
            <p:nvPr/>
          </p:nvSpPr>
          <p:spPr>
            <a:xfrm>
              <a:off x="3316850" y="3176500"/>
              <a:ext cx="33575" cy="36200"/>
            </a:xfrm>
            <a:custGeom>
              <a:avLst/>
              <a:gdLst/>
              <a:ahLst/>
              <a:cxnLst/>
              <a:rect l="l" t="t" r="r" b="b"/>
              <a:pathLst>
                <a:path w="1343" h="1448" extrusionOk="0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g140453b1d85_4_0"/>
            <p:cNvSpPr/>
            <p:nvPr/>
          </p:nvSpPr>
          <p:spPr>
            <a:xfrm>
              <a:off x="3274500" y="3256225"/>
              <a:ext cx="24625" cy="69850"/>
            </a:xfrm>
            <a:custGeom>
              <a:avLst/>
              <a:gdLst/>
              <a:ahLst/>
              <a:cxnLst/>
              <a:rect l="l" t="t" r="r" b="b"/>
              <a:pathLst>
                <a:path w="985" h="2794" extrusionOk="0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g140453b1d85_4_0"/>
            <p:cNvSpPr/>
            <p:nvPr/>
          </p:nvSpPr>
          <p:spPr>
            <a:xfrm>
              <a:off x="3268250" y="3350575"/>
              <a:ext cx="34900" cy="192125"/>
            </a:xfrm>
            <a:custGeom>
              <a:avLst/>
              <a:gdLst/>
              <a:ahLst/>
              <a:cxnLst/>
              <a:rect l="l" t="t" r="r" b="b"/>
              <a:pathLst>
                <a:path w="1396" h="7685" extrusionOk="0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g140453b1d85_4_0"/>
            <p:cNvSpPr/>
            <p:nvPr/>
          </p:nvSpPr>
          <p:spPr>
            <a:xfrm>
              <a:off x="3329575" y="3181425"/>
              <a:ext cx="43025" cy="50400"/>
            </a:xfrm>
            <a:custGeom>
              <a:avLst/>
              <a:gdLst/>
              <a:ahLst/>
              <a:cxnLst/>
              <a:rect l="l" t="t" r="r" b="b"/>
              <a:pathLst>
                <a:path w="1721" h="2016" extrusionOk="0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g140453b1d85_4_0"/>
            <p:cNvSpPr/>
            <p:nvPr/>
          </p:nvSpPr>
          <p:spPr>
            <a:xfrm>
              <a:off x="3318250" y="3245800"/>
              <a:ext cx="8725" cy="21100"/>
            </a:xfrm>
            <a:custGeom>
              <a:avLst/>
              <a:gdLst/>
              <a:ahLst/>
              <a:cxnLst/>
              <a:rect l="l" t="t" r="r" b="b"/>
              <a:pathLst>
                <a:path w="349" h="844" extrusionOk="0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g140453b1d85_4_0"/>
            <p:cNvSpPr/>
            <p:nvPr/>
          </p:nvSpPr>
          <p:spPr>
            <a:xfrm>
              <a:off x="3307850" y="3277850"/>
              <a:ext cx="6750" cy="19925"/>
            </a:xfrm>
            <a:custGeom>
              <a:avLst/>
              <a:gdLst/>
              <a:ahLst/>
              <a:cxnLst/>
              <a:rect l="l" t="t" r="r" b="b"/>
              <a:pathLst>
                <a:path w="270" h="797" extrusionOk="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g140453b1d85_4_0"/>
            <p:cNvSpPr/>
            <p:nvPr/>
          </p:nvSpPr>
          <p:spPr>
            <a:xfrm>
              <a:off x="3298325" y="3322625"/>
              <a:ext cx="4175" cy="20725"/>
            </a:xfrm>
            <a:custGeom>
              <a:avLst/>
              <a:gdLst/>
              <a:ahLst/>
              <a:cxnLst/>
              <a:rect l="l" t="t" r="r" b="b"/>
              <a:pathLst>
                <a:path w="167" h="829" extrusionOk="0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g140453b1d85_4_0"/>
            <p:cNvSpPr/>
            <p:nvPr/>
          </p:nvSpPr>
          <p:spPr>
            <a:xfrm>
              <a:off x="3290275" y="3367650"/>
              <a:ext cx="28775" cy="146075"/>
            </a:xfrm>
            <a:custGeom>
              <a:avLst/>
              <a:gdLst/>
              <a:ahLst/>
              <a:cxnLst/>
              <a:rect l="l" t="t" r="r" b="b"/>
              <a:pathLst>
                <a:path w="1151" h="5843" extrusionOk="0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g140453b1d85_4_0"/>
            <p:cNvSpPr/>
            <p:nvPr/>
          </p:nvSpPr>
          <p:spPr>
            <a:xfrm>
              <a:off x="3346925" y="3200925"/>
              <a:ext cx="37475" cy="51300"/>
            </a:xfrm>
            <a:custGeom>
              <a:avLst/>
              <a:gdLst/>
              <a:ahLst/>
              <a:cxnLst/>
              <a:rect l="l" t="t" r="r" b="b"/>
              <a:pathLst>
                <a:path w="1499" h="2052" extrusionOk="0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g140453b1d85_4_0"/>
            <p:cNvSpPr/>
            <p:nvPr/>
          </p:nvSpPr>
          <p:spPr>
            <a:xfrm>
              <a:off x="3320050" y="3269825"/>
              <a:ext cx="24325" cy="249200"/>
            </a:xfrm>
            <a:custGeom>
              <a:avLst/>
              <a:gdLst/>
              <a:ahLst/>
              <a:cxnLst/>
              <a:rect l="l" t="t" r="r" b="b"/>
              <a:pathLst>
                <a:path w="973" h="9968" extrusionOk="0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g140453b1d85_4_0"/>
            <p:cNvSpPr/>
            <p:nvPr/>
          </p:nvSpPr>
          <p:spPr>
            <a:xfrm>
              <a:off x="3346525" y="3236100"/>
              <a:ext cx="40300" cy="94900"/>
            </a:xfrm>
            <a:custGeom>
              <a:avLst/>
              <a:gdLst/>
              <a:ahLst/>
              <a:cxnLst/>
              <a:rect l="l" t="t" r="r" b="b"/>
              <a:pathLst>
                <a:path w="1612" h="3796" extrusionOk="0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g140453b1d85_4_0"/>
            <p:cNvSpPr/>
            <p:nvPr/>
          </p:nvSpPr>
          <p:spPr>
            <a:xfrm>
              <a:off x="3340575" y="3356075"/>
              <a:ext cx="23250" cy="159350"/>
            </a:xfrm>
            <a:custGeom>
              <a:avLst/>
              <a:gdLst/>
              <a:ahLst/>
              <a:cxnLst/>
              <a:rect l="l" t="t" r="r" b="b"/>
              <a:pathLst>
                <a:path w="930" h="6374" extrusionOk="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g140453b1d85_4_0"/>
            <p:cNvSpPr/>
            <p:nvPr/>
          </p:nvSpPr>
          <p:spPr>
            <a:xfrm>
              <a:off x="3366775" y="3375025"/>
              <a:ext cx="16100" cy="92575"/>
            </a:xfrm>
            <a:custGeom>
              <a:avLst/>
              <a:gdLst/>
              <a:ahLst/>
              <a:cxnLst/>
              <a:rect l="l" t="t" r="r" b="b"/>
              <a:pathLst>
                <a:path w="644" h="3703" extrusionOk="0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g140453b1d85_4_0"/>
            <p:cNvSpPr/>
            <p:nvPr/>
          </p:nvSpPr>
          <p:spPr>
            <a:xfrm>
              <a:off x="3378275" y="3486125"/>
              <a:ext cx="10250" cy="21225"/>
            </a:xfrm>
            <a:custGeom>
              <a:avLst/>
              <a:gdLst/>
              <a:ahLst/>
              <a:cxnLst/>
              <a:rect l="l" t="t" r="r" b="b"/>
              <a:pathLst>
                <a:path w="410" h="849" extrusionOk="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g140453b1d85_4_0"/>
            <p:cNvSpPr/>
            <p:nvPr/>
          </p:nvSpPr>
          <p:spPr>
            <a:xfrm>
              <a:off x="3406950" y="3384625"/>
              <a:ext cx="13125" cy="120475"/>
            </a:xfrm>
            <a:custGeom>
              <a:avLst/>
              <a:gdLst/>
              <a:ahLst/>
              <a:cxnLst/>
              <a:rect l="l" t="t" r="r" b="b"/>
              <a:pathLst>
                <a:path w="525" h="4819" extrusionOk="0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g140453b1d85_4_0"/>
            <p:cNvSpPr/>
            <p:nvPr/>
          </p:nvSpPr>
          <p:spPr>
            <a:xfrm>
              <a:off x="3435825" y="3369700"/>
              <a:ext cx="23875" cy="119100"/>
            </a:xfrm>
            <a:custGeom>
              <a:avLst/>
              <a:gdLst/>
              <a:ahLst/>
              <a:cxnLst/>
              <a:rect l="l" t="t" r="r" b="b"/>
              <a:pathLst>
                <a:path w="955" h="4764" extrusionOk="0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g140453b1d85_4_0"/>
            <p:cNvSpPr/>
            <p:nvPr/>
          </p:nvSpPr>
          <p:spPr>
            <a:xfrm>
              <a:off x="3467375" y="3385000"/>
              <a:ext cx="15850" cy="72850"/>
            </a:xfrm>
            <a:custGeom>
              <a:avLst/>
              <a:gdLst/>
              <a:ahLst/>
              <a:cxnLst/>
              <a:rect l="l" t="t" r="r" b="b"/>
              <a:pathLst>
                <a:path w="634" h="2914" extrusionOk="0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g140453b1d85_4_0"/>
            <p:cNvSpPr/>
            <p:nvPr/>
          </p:nvSpPr>
          <p:spPr>
            <a:xfrm>
              <a:off x="3482575" y="3463050"/>
              <a:ext cx="5975" cy="4800"/>
            </a:xfrm>
            <a:custGeom>
              <a:avLst/>
              <a:gdLst/>
              <a:ahLst/>
              <a:cxnLst/>
              <a:rect l="l" t="t" r="r" b="b"/>
              <a:pathLst>
                <a:path w="239" h="192" extrusionOk="0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g140453b1d85_4_0"/>
            <p:cNvSpPr/>
            <p:nvPr/>
          </p:nvSpPr>
          <p:spPr>
            <a:xfrm>
              <a:off x="3506675" y="3385675"/>
              <a:ext cx="10450" cy="60950"/>
            </a:xfrm>
            <a:custGeom>
              <a:avLst/>
              <a:gdLst/>
              <a:ahLst/>
              <a:cxnLst/>
              <a:rect l="l" t="t" r="r" b="b"/>
              <a:pathLst>
                <a:path w="418" h="2438" extrusionOk="0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g140453b1d85_4_0"/>
            <p:cNvSpPr/>
            <p:nvPr/>
          </p:nvSpPr>
          <p:spPr>
            <a:xfrm>
              <a:off x="3540600" y="3384325"/>
              <a:ext cx="7475" cy="33725"/>
            </a:xfrm>
            <a:custGeom>
              <a:avLst/>
              <a:gdLst/>
              <a:ahLst/>
              <a:cxnLst/>
              <a:rect l="l" t="t" r="r" b="b"/>
              <a:pathLst>
                <a:path w="299" h="1349" extrusionOk="0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g140453b1d85_4_0"/>
            <p:cNvSpPr/>
            <p:nvPr/>
          </p:nvSpPr>
          <p:spPr>
            <a:xfrm>
              <a:off x="3560300" y="3391700"/>
              <a:ext cx="12775" cy="27325"/>
            </a:xfrm>
            <a:custGeom>
              <a:avLst/>
              <a:gdLst/>
              <a:ahLst/>
              <a:cxnLst/>
              <a:rect l="l" t="t" r="r" b="b"/>
              <a:pathLst>
                <a:path w="511" h="1093" extrusionOk="0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g140453b1d85_4_0"/>
            <p:cNvSpPr/>
            <p:nvPr/>
          </p:nvSpPr>
          <p:spPr>
            <a:xfrm>
              <a:off x="3577225" y="33995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g140453b1d85_4_0"/>
            <p:cNvSpPr/>
            <p:nvPr/>
          </p:nvSpPr>
          <p:spPr>
            <a:xfrm>
              <a:off x="3320400" y="3172775"/>
              <a:ext cx="70225" cy="48350"/>
            </a:xfrm>
            <a:custGeom>
              <a:avLst/>
              <a:gdLst/>
              <a:ahLst/>
              <a:cxnLst/>
              <a:rect l="l" t="t" r="r" b="b"/>
              <a:pathLst>
                <a:path w="2809" h="1934" extrusionOk="0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g140453b1d85_4_0"/>
            <p:cNvSpPr/>
            <p:nvPr/>
          </p:nvSpPr>
          <p:spPr>
            <a:xfrm>
              <a:off x="3306350" y="3185025"/>
              <a:ext cx="76700" cy="42425"/>
            </a:xfrm>
            <a:custGeom>
              <a:avLst/>
              <a:gdLst/>
              <a:ahLst/>
              <a:cxnLst/>
              <a:rect l="l" t="t" r="r" b="b"/>
              <a:pathLst>
                <a:path w="3068" h="1697" extrusionOk="0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g140453b1d85_4_0"/>
            <p:cNvSpPr/>
            <p:nvPr/>
          </p:nvSpPr>
          <p:spPr>
            <a:xfrm>
              <a:off x="3299800" y="3199725"/>
              <a:ext cx="96700" cy="78525"/>
            </a:xfrm>
            <a:custGeom>
              <a:avLst/>
              <a:gdLst/>
              <a:ahLst/>
              <a:cxnLst/>
              <a:rect l="l" t="t" r="r" b="b"/>
              <a:pathLst>
                <a:path w="3868" h="3141" extrusionOk="0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g140453b1d85_4_0"/>
            <p:cNvSpPr/>
            <p:nvPr/>
          </p:nvSpPr>
          <p:spPr>
            <a:xfrm>
              <a:off x="3366775" y="3245750"/>
              <a:ext cx="33325" cy="48775"/>
            </a:xfrm>
            <a:custGeom>
              <a:avLst/>
              <a:gdLst/>
              <a:ahLst/>
              <a:cxnLst/>
              <a:rect l="l" t="t" r="r" b="b"/>
              <a:pathLst>
                <a:path w="1333" h="1951" extrusionOk="0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g140453b1d85_4_0"/>
            <p:cNvSpPr/>
            <p:nvPr/>
          </p:nvSpPr>
          <p:spPr>
            <a:xfrm>
              <a:off x="3278675" y="3226050"/>
              <a:ext cx="76100" cy="17425"/>
            </a:xfrm>
            <a:custGeom>
              <a:avLst/>
              <a:gdLst/>
              <a:ahLst/>
              <a:cxnLst/>
              <a:rect l="l" t="t" r="r" b="b"/>
              <a:pathLst>
                <a:path w="3044" h="697" extrusionOk="0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g140453b1d85_4_0"/>
            <p:cNvSpPr/>
            <p:nvPr/>
          </p:nvSpPr>
          <p:spPr>
            <a:xfrm>
              <a:off x="3318250" y="3265050"/>
              <a:ext cx="74375" cy="49425"/>
            </a:xfrm>
            <a:custGeom>
              <a:avLst/>
              <a:gdLst/>
              <a:ahLst/>
              <a:cxnLst/>
              <a:rect l="l" t="t" r="r" b="b"/>
              <a:pathLst>
                <a:path w="2975" h="1977" extrusionOk="0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g140453b1d85_4_0"/>
            <p:cNvSpPr/>
            <p:nvPr/>
          </p:nvSpPr>
          <p:spPr>
            <a:xfrm>
              <a:off x="3270700" y="3271675"/>
              <a:ext cx="40125" cy="15225"/>
            </a:xfrm>
            <a:custGeom>
              <a:avLst/>
              <a:gdLst/>
              <a:ahLst/>
              <a:cxnLst/>
              <a:rect l="l" t="t" r="r" b="b"/>
              <a:pathLst>
                <a:path w="1605" h="609" extrusionOk="0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g140453b1d85_4_0"/>
            <p:cNvSpPr/>
            <p:nvPr/>
          </p:nvSpPr>
          <p:spPr>
            <a:xfrm>
              <a:off x="3322725" y="3311450"/>
              <a:ext cx="46150" cy="23275"/>
            </a:xfrm>
            <a:custGeom>
              <a:avLst/>
              <a:gdLst/>
              <a:ahLst/>
              <a:cxnLst/>
              <a:rect l="l" t="t" r="r" b="b"/>
              <a:pathLst>
                <a:path w="1846" h="931" extrusionOk="0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g140453b1d85_4_0"/>
            <p:cNvSpPr/>
            <p:nvPr/>
          </p:nvSpPr>
          <p:spPr>
            <a:xfrm>
              <a:off x="3289100" y="3313500"/>
              <a:ext cx="23575" cy="10875"/>
            </a:xfrm>
            <a:custGeom>
              <a:avLst/>
              <a:gdLst/>
              <a:ahLst/>
              <a:cxnLst/>
              <a:rect l="l" t="t" r="r" b="b"/>
              <a:pathLst>
                <a:path w="943" h="435" extrusionOk="0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g140453b1d85_4_0"/>
            <p:cNvSpPr/>
            <p:nvPr/>
          </p:nvSpPr>
          <p:spPr>
            <a:xfrm>
              <a:off x="3332275" y="3347875"/>
              <a:ext cx="15775" cy="9750"/>
            </a:xfrm>
            <a:custGeom>
              <a:avLst/>
              <a:gdLst/>
              <a:ahLst/>
              <a:cxnLst/>
              <a:rect l="l" t="t" r="r" b="b"/>
              <a:pathLst>
                <a:path w="631" h="390" extrusionOk="0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g140453b1d85_4_0"/>
            <p:cNvSpPr/>
            <p:nvPr/>
          </p:nvSpPr>
          <p:spPr>
            <a:xfrm>
              <a:off x="3288500" y="3176550"/>
              <a:ext cx="90200" cy="32025"/>
            </a:xfrm>
            <a:custGeom>
              <a:avLst/>
              <a:gdLst/>
              <a:ahLst/>
              <a:cxnLst/>
              <a:rect l="l" t="t" r="r" b="b"/>
              <a:pathLst>
                <a:path w="3608" h="1281" extrusionOk="0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g140453b1d85_4_0"/>
            <p:cNvSpPr/>
            <p:nvPr/>
          </p:nvSpPr>
          <p:spPr>
            <a:xfrm>
              <a:off x="3274400" y="3194900"/>
              <a:ext cx="107275" cy="37975"/>
            </a:xfrm>
            <a:custGeom>
              <a:avLst/>
              <a:gdLst/>
              <a:ahLst/>
              <a:cxnLst/>
              <a:rect l="l" t="t" r="r" b="b"/>
              <a:pathLst>
                <a:path w="4291" h="1519" extrusionOk="0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g140453b1d85_4_0"/>
            <p:cNvSpPr/>
            <p:nvPr/>
          </p:nvSpPr>
          <p:spPr>
            <a:xfrm>
              <a:off x="3294000" y="3209575"/>
              <a:ext cx="87275" cy="20825"/>
            </a:xfrm>
            <a:custGeom>
              <a:avLst/>
              <a:gdLst/>
              <a:ahLst/>
              <a:cxnLst/>
              <a:rect l="l" t="t" r="r" b="b"/>
              <a:pathLst>
                <a:path w="3491" h="833" extrusionOk="0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g140453b1d85_4_0"/>
            <p:cNvSpPr/>
            <p:nvPr/>
          </p:nvSpPr>
          <p:spPr>
            <a:xfrm>
              <a:off x="3316250" y="3223650"/>
              <a:ext cx="74900" cy="12950"/>
            </a:xfrm>
            <a:custGeom>
              <a:avLst/>
              <a:gdLst/>
              <a:ahLst/>
              <a:cxnLst/>
              <a:rect l="l" t="t" r="r" b="b"/>
              <a:pathLst>
                <a:path w="2996" h="518" extrusionOk="0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g140453b1d85_4_0"/>
            <p:cNvSpPr/>
            <p:nvPr/>
          </p:nvSpPr>
          <p:spPr>
            <a:xfrm>
              <a:off x="3339400" y="3255050"/>
              <a:ext cx="46700" cy="11650"/>
            </a:xfrm>
            <a:custGeom>
              <a:avLst/>
              <a:gdLst/>
              <a:ahLst/>
              <a:cxnLst/>
              <a:rect l="l" t="t" r="r" b="b"/>
              <a:pathLst>
                <a:path w="1868" h="466" extrusionOk="0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g140453b1d85_4_0"/>
            <p:cNvSpPr/>
            <p:nvPr/>
          </p:nvSpPr>
          <p:spPr>
            <a:xfrm>
              <a:off x="3345650" y="3268900"/>
              <a:ext cx="55075" cy="10225"/>
            </a:xfrm>
            <a:custGeom>
              <a:avLst/>
              <a:gdLst/>
              <a:ahLst/>
              <a:cxnLst/>
              <a:rect l="l" t="t" r="r" b="b"/>
              <a:pathLst>
                <a:path w="2203" h="409" extrusionOk="0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g140453b1d85_4_0"/>
            <p:cNvSpPr/>
            <p:nvPr/>
          </p:nvSpPr>
          <p:spPr>
            <a:xfrm>
              <a:off x="3366775" y="3291225"/>
              <a:ext cx="23850" cy="6650"/>
            </a:xfrm>
            <a:custGeom>
              <a:avLst/>
              <a:gdLst/>
              <a:ahLst/>
              <a:cxnLst/>
              <a:rect l="l" t="t" r="r" b="b"/>
              <a:pathLst>
                <a:path w="954" h="266" extrusionOk="0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g140453b1d85_4_0"/>
            <p:cNvSpPr/>
            <p:nvPr/>
          </p:nvSpPr>
          <p:spPr>
            <a:xfrm>
              <a:off x="3365775" y="3304100"/>
              <a:ext cx="8175" cy="5700"/>
            </a:xfrm>
            <a:custGeom>
              <a:avLst/>
              <a:gdLst/>
              <a:ahLst/>
              <a:cxnLst/>
              <a:rect l="l" t="t" r="r" b="b"/>
              <a:pathLst>
                <a:path w="327" h="228" extrusionOk="0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g140453b1d85_4_0"/>
            <p:cNvSpPr/>
            <p:nvPr/>
          </p:nvSpPr>
          <p:spPr>
            <a:xfrm>
              <a:off x="3363200" y="3313925"/>
              <a:ext cx="20550" cy="9575"/>
            </a:xfrm>
            <a:custGeom>
              <a:avLst/>
              <a:gdLst/>
              <a:ahLst/>
              <a:cxnLst/>
              <a:rect l="l" t="t" r="r" b="b"/>
              <a:pathLst>
                <a:path w="822" h="383" extrusionOk="0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g140453b1d85_4_0"/>
            <p:cNvSpPr/>
            <p:nvPr/>
          </p:nvSpPr>
          <p:spPr>
            <a:xfrm>
              <a:off x="3342075" y="3174625"/>
              <a:ext cx="67000" cy="86650"/>
            </a:xfrm>
            <a:custGeom>
              <a:avLst/>
              <a:gdLst/>
              <a:ahLst/>
              <a:cxnLst/>
              <a:rect l="l" t="t" r="r" b="b"/>
              <a:pathLst>
                <a:path w="2680" h="3466" extrusionOk="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g140453b1d85_4_0"/>
            <p:cNvSpPr/>
            <p:nvPr/>
          </p:nvSpPr>
          <p:spPr>
            <a:xfrm>
              <a:off x="3342975" y="3168825"/>
              <a:ext cx="64000" cy="102400"/>
            </a:xfrm>
            <a:custGeom>
              <a:avLst/>
              <a:gdLst/>
              <a:ahLst/>
              <a:cxnLst/>
              <a:rect l="l" t="t" r="r" b="b"/>
              <a:pathLst>
                <a:path w="2560" h="4096" extrusionOk="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g140453b1d85_4_0"/>
            <p:cNvSpPr/>
            <p:nvPr/>
          </p:nvSpPr>
          <p:spPr>
            <a:xfrm>
              <a:off x="3334950" y="3175350"/>
              <a:ext cx="59400" cy="117650"/>
            </a:xfrm>
            <a:custGeom>
              <a:avLst/>
              <a:gdLst/>
              <a:ahLst/>
              <a:cxnLst/>
              <a:rect l="l" t="t" r="r" b="b"/>
              <a:pathLst>
                <a:path w="2376" h="4706" extrusionOk="0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g140453b1d85_4_0"/>
            <p:cNvSpPr/>
            <p:nvPr/>
          </p:nvSpPr>
          <p:spPr>
            <a:xfrm>
              <a:off x="3348325" y="3221175"/>
              <a:ext cx="21350" cy="57825"/>
            </a:xfrm>
            <a:custGeom>
              <a:avLst/>
              <a:gdLst/>
              <a:ahLst/>
              <a:cxnLst/>
              <a:rect l="l" t="t" r="r" b="b"/>
              <a:pathLst>
                <a:path w="854" h="2313" extrusionOk="0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g140453b1d85_4_0"/>
            <p:cNvSpPr/>
            <p:nvPr/>
          </p:nvSpPr>
          <p:spPr>
            <a:xfrm>
              <a:off x="3359900" y="3285250"/>
              <a:ext cx="14050" cy="25375"/>
            </a:xfrm>
            <a:custGeom>
              <a:avLst/>
              <a:gdLst/>
              <a:ahLst/>
              <a:cxnLst/>
              <a:rect l="l" t="t" r="r" b="b"/>
              <a:pathLst>
                <a:path w="562" h="1015" extrusionOk="0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g140453b1d85_4_0"/>
            <p:cNvSpPr/>
            <p:nvPr/>
          </p:nvSpPr>
          <p:spPr>
            <a:xfrm>
              <a:off x="3504900" y="3464800"/>
              <a:ext cx="12825" cy="18525"/>
            </a:xfrm>
            <a:custGeom>
              <a:avLst/>
              <a:gdLst/>
              <a:ahLst/>
              <a:cxnLst/>
              <a:rect l="l" t="t" r="r" b="b"/>
              <a:pathLst>
                <a:path w="513" h="741" extrusionOk="0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g140453b1d85_4_0"/>
            <p:cNvSpPr/>
            <p:nvPr/>
          </p:nvSpPr>
          <p:spPr>
            <a:xfrm>
              <a:off x="3537325" y="3441200"/>
              <a:ext cx="9250" cy="10100"/>
            </a:xfrm>
            <a:custGeom>
              <a:avLst/>
              <a:gdLst/>
              <a:ahLst/>
              <a:cxnLst/>
              <a:rect l="l" t="t" r="r" b="b"/>
              <a:pathLst>
                <a:path w="370" h="404" extrusionOk="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g140453b1d85_4_0"/>
            <p:cNvSpPr/>
            <p:nvPr/>
          </p:nvSpPr>
          <p:spPr>
            <a:xfrm>
              <a:off x="3475400" y="3480775"/>
              <a:ext cx="11950" cy="12975"/>
            </a:xfrm>
            <a:custGeom>
              <a:avLst/>
              <a:gdLst/>
              <a:ahLst/>
              <a:cxnLst/>
              <a:rect l="l" t="t" r="r" b="b"/>
              <a:pathLst>
                <a:path w="478" h="519" extrusionOk="0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g140453b1d85_4_0"/>
            <p:cNvSpPr/>
            <p:nvPr/>
          </p:nvSpPr>
          <p:spPr>
            <a:xfrm>
              <a:off x="3595750" y="3309825"/>
              <a:ext cx="42800" cy="99625"/>
            </a:xfrm>
            <a:custGeom>
              <a:avLst/>
              <a:gdLst/>
              <a:ahLst/>
              <a:cxnLst/>
              <a:rect l="l" t="t" r="r" b="b"/>
              <a:pathLst>
                <a:path w="1712" h="3985" extrusionOk="0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g140453b1d85_4_0"/>
            <p:cNvSpPr/>
            <p:nvPr/>
          </p:nvSpPr>
          <p:spPr>
            <a:xfrm>
              <a:off x="3454750" y="3447425"/>
              <a:ext cx="123400" cy="121125"/>
            </a:xfrm>
            <a:custGeom>
              <a:avLst/>
              <a:gdLst/>
              <a:ahLst/>
              <a:cxnLst/>
              <a:rect l="l" t="t" r="r" b="b"/>
              <a:pathLst>
                <a:path w="4936" h="4845" extrusionOk="0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g140453b1d85_4_0"/>
            <p:cNvSpPr/>
            <p:nvPr/>
          </p:nvSpPr>
          <p:spPr>
            <a:xfrm>
              <a:off x="3606100" y="3404900"/>
              <a:ext cx="22050" cy="38225"/>
            </a:xfrm>
            <a:custGeom>
              <a:avLst/>
              <a:gdLst/>
              <a:ahLst/>
              <a:cxnLst/>
              <a:rect l="l" t="t" r="r" b="b"/>
              <a:pathLst>
                <a:path w="882" h="1529" extrusionOk="0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g140453b1d85_4_0"/>
            <p:cNvSpPr/>
            <p:nvPr/>
          </p:nvSpPr>
          <p:spPr>
            <a:xfrm>
              <a:off x="3502000" y="3483475"/>
              <a:ext cx="82975" cy="82325"/>
            </a:xfrm>
            <a:custGeom>
              <a:avLst/>
              <a:gdLst/>
              <a:ahLst/>
              <a:cxnLst/>
              <a:rect l="l" t="t" r="r" b="b"/>
              <a:pathLst>
                <a:path w="3319" h="3293" extrusionOk="0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g140453b1d85_4_0"/>
            <p:cNvSpPr/>
            <p:nvPr/>
          </p:nvSpPr>
          <p:spPr>
            <a:xfrm>
              <a:off x="3560475" y="3413275"/>
              <a:ext cx="91175" cy="155075"/>
            </a:xfrm>
            <a:custGeom>
              <a:avLst/>
              <a:gdLst/>
              <a:ahLst/>
              <a:cxnLst/>
              <a:rect l="l" t="t" r="r" b="b"/>
              <a:pathLst>
                <a:path w="3647" h="6203" extrusionOk="0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g140453b1d85_4_0"/>
            <p:cNvSpPr/>
            <p:nvPr/>
          </p:nvSpPr>
          <p:spPr>
            <a:xfrm>
              <a:off x="3641200" y="3453350"/>
              <a:ext cx="22825" cy="48500"/>
            </a:xfrm>
            <a:custGeom>
              <a:avLst/>
              <a:gdLst/>
              <a:ahLst/>
              <a:cxnLst/>
              <a:rect l="l" t="t" r="r" b="b"/>
              <a:pathLst>
                <a:path w="913" h="1940" extrusionOk="0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g140453b1d85_4_0"/>
            <p:cNvSpPr/>
            <p:nvPr/>
          </p:nvSpPr>
          <p:spPr>
            <a:xfrm>
              <a:off x="3602850" y="3538350"/>
              <a:ext cx="20600" cy="21525"/>
            </a:xfrm>
            <a:custGeom>
              <a:avLst/>
              <a:gdLst/>
              <a:ahLst/>
              <a:cxnLst/>
              <a:rect l="l" t="t" r="r" b="b"/>
              <a:pathLst>
                <a:path w="824" h="861" extrusionOk="0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g140453b1d85_4_0"/>
            <p:cNvSpPr/>
            <p:nvPr/>
          </p:nvSpPr>
          <p:spPr>
            <a:xfrm>
              <a:off x="3644275" y="3472325"/>
              <a:ext cx="45175" cy="86075"/>
            </a:xfrm>
            <a:custGeom>
              <a:avLst/>
              <a:gdLst/>
              <a:ahLst/>
              <a:cxnLst/>
              <a:rect l="l" t="t" r="r" b="b"/>
              <a:pathLst>
                <a:path w="1807" h="3443" extrusionOk="0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g140453b1d85_4_0"/>
            <p:cNvSpPr/>
            <p:nvPr/>
          </p:nvSpPr>
          <p:spPr>
            <a:xfrm>
              <a:off x="3697350" y="3480775"/>
              <a:ext cx="24250" cy="57675"/>
            </a:xfrm>
            <a:custGeom>
              <a:avLst/>
              <a:gdLst/>
              <a:ahLst/>
              <a:cxnLst/>
              <a:rect l="l" t="t" r="r" b="b"/>
              <a:pathLst>
                <a:path w="970" h="2307" extrusionOk="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g140453b1d85_4_0"/>
            <p:cNvSpPr/>
            <p:nvPr/>
          </p:nvSpPr>
          <p:spPr>
            <a:xfrm>
              <a:off x="3745425" y="3482375"/>
              <a:ext cx="22925" cy="54850"/>
            </a:xfrm>
            <a:custGeom>
              <a:avLst/>
              <a:gdLst/>
              <a:ahLst/>
              <a:cxnLst/>
              <a:rect l="l" t="t" r="r" b="b"/>
              <a:pathLst>
                <a:path w="917" h="2194" extrusionOk="0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g140453b1d85_4_0"/>
            <p:cNvSpPr/>
            <p:nvPr/>
          </p:nvSpPr>
          <p:spPr>
            <a:xfrm>
              <a:off x="3791700" y="3500475"/>
              <a:ext cx="25150" cy="48000"/>
            </a:xfrm>
            <a:custGeom>
              <a:avLst/>
              <a:gdLst/>
              <a:ahLst/>
              <a:cxnLst/>
              <a:rect l="l" t="t" r="r" b="b"/>
              <a:pathLst>
                <a:path w="1006" h="1920" extrusionOk="0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g140453b1d85_4_0"/>
            <p:cNvSpPr/>
            <p:nvPr/>
          </p:nvSpPr>
          <p:spPr>
            <a:xfrm>
              <a:off x="3851650" y="3489550"/>
              <a:ext cx="8550" cy="29925"/>
            </a:xfrm>
            <a:custGeom>
              <a:avLst/>
              <a:gdLst/>
              <a:ahLst/>
              <a:cxnLst/>
              <a:rect l="l" t="t" r="r" b="b"/>
              <a:pathLst>
                <a:path w="342" h="1197" extrusionOk="0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g140453b1d85_4_0"/>
            <p:cNvSpPr/>
            <p:nvPr/>
          </p:nvSpPr>
          <p:spPr>
            <a:xfrm>
              <a:off x="3836775" y="3538625"/>
              <a:ext cx="10275" cy="16825"/>
            </a:xfrm>
            <a:custGeom>
              <a:avLst/>
              <a:gdLst/>
              <a:ahLst/>
              <a:cxnLst/>
              <a:rect l="l" t="t" r="r" b="b"/>
              <a:pathLst>
                <a:path w="411" h="673" extrusionOk="0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g140453b1d85_4_0"/>
            <p:cNvSpPr/>
            <p:nvPr/>
          </p:nvSpPr>
          <p:spPr>
            <a:xfrm>
              <a:off x="3875275" y="3509300"/>
              <a:ext cx="13500" cy="27500"/>
            </a:xfrm>
            <a:custGeom>
              <a:avLst/>
              <a:gdLst/>
              <a:ahLst/>
              <a:cxnLst/>
              <a:rect l="l" t="t" r="r" b="b"/>
              <a:pathLst>
                <a:path w="540" h="1100" extrusionOk="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g140453b1d85_4_0"/>
            <p:cNvSpPr/>
            <p:nvPr/>
          </p:nvSpPr>
          <p:spPr>
            <a:xfrm>
              <a:off x="3901125" y="3513800"/>
              <a:ext cx="13375" cy="32475"/>
            </a:xfrm>
            <a:custGeom>
              <a:avLst/>
              <a:gdLst/>
              <a:ahLst/>
              <a:cxnLst/>
              <a:rect l="l" t="t" r="r" b="b"/>
              <a:pathLst>
                <a:path w="535" h="1299" extrusionOk="0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g140453b1d85_4_0"/>
            <p:cNvSpPr/>
            <p:nvPr/>
          </p:nvSpPr>
          <p:spPr>
            <a:xfrm>
              <a:off x="3948100" y="3505125"/>
              <a:ext cx="9100" cy="26775"/>
            </a:xfrm>
            <a:custGeom>
              <a:avLst/>
              <a:gdLst/>
              <a:ahLst/>
              <a:cxnLst/>
              <a:rect l="l" t="t" r="r" b="b"/>
              <a:pathLst>
                <a:path w="364" h="1071" extrusionOk="0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g140453b1d85_4_0"/>
            <p:cNvSpPr/>
            <p:nvPr/>
          </p:nvSpPr>
          <p:spPr>
            <a:xfrm>
              <a:off x="3970725" y="3526525"/>
              <a:ext cx="925" cy="4275"/>
            </a:xfrm>
            <a:custGeom>
              <a:avLst/>
              <a:gdLst/>
              <a:ahLst/>
              <a:cxnLst/>
              <a:rect l="l" t="t" r="r" b="b"/>
              <a:pathLst>
                <a:path w="37" h="171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g140453b1d85_4_0"/>
            <p:cNvSpPr/>
            <p:nvPr/>
          </p:nvSpPr>
          <p:spPr>
            <a:xfrm>
              <a:off x="3980850" y="3528625"/>
              <a:ext cx="8950" cy="20475"/>
            </a:xfrm>
            <a:custGeom>
              <a:avLst/>
              <a:gdLst/>
              <a:ahLst/>
              <a:cxnLst/>
              <a:rect l="l" t="t" r="r" b="b"/>
              <a:pathLst>
                <a:path w="358" h="819" extrusionOk="0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g140453b1d85_4_0"/>
            <p:cNvSpPr/>
            <p:nvPr/>
          </p:nvSpPr>
          <p:spPr>
            <a:xfrm>
              <a:off x="4023100" y="3517625"/>
              <a:ext cx="8975" cy="12425"/>
            </a:xfrm>
            <a:custGeom>
              <a:avLst/>
              <a:gdLst/>
              <a:ahLst/>
              <a:cxnLst/>
              <a:rect l="l" t="t" r="r" b="b"/>
              <a:pathLst>
                <a:path w="359" h="497" extrusionOk="0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g140453b1d85_4_0"/>
            <p:cNvSpPr/>
            <p:nvPr/>
          </p:nvSpPr>
          <p:spPr>
            <a:xfrm>
              <a:off x="4061300" y="3510900"/>
              <a:ext cx="8275" cy="18925"/>
            </a:xfrm>
            <a:custGeom>
              <a:avLst/>
              <a:gdLst/>
              <a:ahLst/>
              <a:cxnLst/>
              <a:rect l="l" t="t" r="r" b="b"/>
              <a:pathLst>
                <a:path w="331" h="757" extrusionOk="0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g140453b1d85_4_0"/>
            <p:cNvSpPr/>
            <p:nvPr/>
          </p:nvSpPr>
          <p:spPr>
            <a:xfrm>
              <a:off x="4121050" y="3485450"/>
              <a:ext cx="9675" cy="29725"/>
            </a:xfrm>
            <a:custGeom>
              <a:avLst/>
              <a:gdLst/>
              <a:ahLst/>
              <a:cxnLst/>
              <a:rect l="l" t="t" r="r" b="b"/>
              <a:pathLst>
                <a:path w="387" h="1189" extrusionOk="0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g140453b1d85_4_0"/>
            <p:cNvSpPr/>
            <p:nvPr/>
          </p:nvSpPr>
          <p:spPr>
            <a:xfrm>
              <a:off x="4119025" y="3518275"/>
              <a:ext cx="8000" cy="16550"/>
            </a:xfrm>
            <a:custGeom>
              <a:avLst/>
              <a:gdLst/>
              <a:ahLst/>
              <a:cxnLst/>
              <a:rect l="l" t="t" r="r" b="b"/>
              <a:pathLst>
                <a:path w="320" h="662" extrusionOk="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g140453b1d85_4_0"/>
            <p:cNvSpPr/>
            <p:nvPr/>
          </p:nvSpPr>
          <p:spPr>
            <a:xfrm>
              <a:off x="4158775" y="3489025"/>
              <a:ext cx="13050" cy="30250"/>
            </a:xfrm>
            <a:custGeom>
              <a:avLst/>
              <a:gdLst/>
              <a:ahLst/>
              <a:cxnLst/>
              <a:rect l="l" t="t" r="r" b="b"/>
              <a:pathLst>
                <a:path w="522" h="1210" extrusionOk="0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g140453b1d85_4_0"/>
            <p:cNvSpPr/>
            <p:nvPr/>
          </p:nvSpPr>
          <p:spPr>
            <a:xfrm>
              <a:off x="4249425" y="3490150"/>
              <a:ext cx="9150" cy="30150"/>
            </a:xfrm>
            <a:custGeom>
              <a:avLst/>
              <a:gdLst/>
              <a:ahLst/>
              <a:cxnLst/>
              <a:rect l="l" t="t" r="r" b="b"/>
              <a:pathLst>
                <a:path w="366" h="1206" extrusionOk="0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g140453b1d85_4_0"/>
            <p:cNvSpPr/>
            <p:nvPr/>
          </p:nvSpPr>
          <p:spPr>
            <a:xfrm>
              <a:off x="4238625" y="3534175"/>
              <a:ext cx="8300" cy="15175"/>
            </a:xfrm>
            <a:custGeom>
              <a:avLst/>
              <a:gdLst/>
              <a:ahLst/>
              <a:cxnLst/>
              <a:rect l="l" t="t" r="r" b="b"/>
              <a:pathLst>
                <a:path w="332" h="607" extrusionOk="0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g140453b1d85_4_0"/>
            <p:cNvSpPr/>
            <p:nvPr/>
          </p:nvSpPr>
          <p:spPr>
            <a:xfrm>
              <a:off x="4283650" y="3498325"/>
              <a:ext cx="15700" cy="34550"/>
            </a:xfrm>
            <a:custGeom>
              <a:avLst/>
              <a:gdLst/>
              <a:ahLst/>
              <a:cxnLst/>
              <a:rect l="l" t="t" r="r" b="b"/>
              <a:pathLst>
                <a:path w="628" h="1382" extrusionOk="0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g140453b1d85_4_0"/>
            <p:cNvSpPr/>
            <p:nvPr/>
          </p:nvSpPr>
          <p:spPr>
            <a:xfrm>
              <a:off x="4312850" y="3506875"/>
              <a:ext cx="13000" cy="24950"/>
            </a:xfrm>
            <a:custGeom>
              <a:avLst/>
              <a:gdLst/>
              <a:ahLst/>
              <a:cxnLst/>
              <a:rect l="l" t="t" r="r" b="b"/>
              <a:pathLst>
                <a:path w="520" h="998" extrusionOk="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g140453b1d85_4_0"/>
            <p:cNvSpPr/>
            <p:nvPr/>
          </p:nvSpPr>
          <p:spPr>
            <a:xfrm>
              <a:off x="4181475" y="3500200"/>
              <a:ext cx="8350" cy="21650"/>
            </a:xfrm>
            <a:custGeom>
              <a:avLst/>
              <a:gdLst/>
              <a:ahLst/>
              <a:cxnLst/>
              <a:rect l="l" t="t" r="r" b="b"/>
              <a:pathLst>
                <a:path w="334" h="866" extrusionOk="0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g140453b1d85_4_0"/>
            <p:cNvSpPr/>
            <p:nvPr/>
          </p:nvSpPr>
          <p:spPr>
            <a:xfrm>
              <a:off x="4379475" y="3491150"/>
              <a:ext cx="11025" cy="19200"/>
            </a:xfrm>
            <a:custGeom>
              <a:avLst/>
              <a:gdLst/>
              <a:ahLst/>
              <a:cxnLst/>
              <a:rect l="l" t="t" r="r" b="b"/>
              <a:pathLst>
                <a:path w="441" h="768" extrusionOk="0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g140453b1d85_4_0"/>
            <p:cNvSpPr/>
            <p:nvPr/>
          </p:nvSpPr>
          <p:spPr>
            <a:xfrm>
              <a:off x="4365125" y="3528050"/>
              <a:ext cx="9950" cy="16125"/>
            </a:xfrm>
            <a:custGeom>
              <a:avLst/>
              <a:gdLst/>
              <a:ahLst/>
              <a:cxnLst/>
              <a:rect l="l" t="t" r="r" b="b"/>
              <a:pathLst>
                <a:path w="398" h="645" extrusionOk="0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g140453b1d85_4_0"/>
            <p:cNvSpPr/>
            <p:nvPr/>
          </p:nvSpPr>
          <p:spPr>
            <a:xfrm>
              <a:off x="4440025" y="3470875"/>
              <a:ext cx="9650" cy="28775"/>
            </a:xfrm>
            <a:custGeom>
              <a:avLst/>
              <a:gdLst/>
              <a:ahLst/>
              <a:cxnLst/>
              <a:rect l="l" t="t" r="r" b="b"/>
              <a:pathLst>
                <a:path w="386" h="1151" extrusionOk="0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g140453b1d85_4_0"/>
            <p:cNvSpPr/>
            <p:nvPr/>
          </p:nvSpPr>
          <p:spPr>
            <a:xfrm>
              <a:off x="4432525" y="3512300"/>
              <a:ext cx="18775" cy="24725"/>
            </a:xfrm>
            <a:custGeom>
              <a:avLst/>
              <a:gdLst/>
              <a:ahLst/>
              <a:cxnLst/>
              <a:rect l="l" t="t" r="r" b="b"/>
              <a:pathLst>
                <a:path w="751" h="989" extrusionOk="0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g140453b1d85_4_0"/>
            <p:cNvSpPr/>
            <p:nvPr/>
          </p:nvSpPr>
          <p:spPr>
            <a:xfrm>
              <a:off x="4497575" y="3466850"/>
              <a:ext cx="11625" cy="33175"/>
            </a:xfrm>
            <a:custGeom>
              <a:avLst/>
              <a:gdLst/>
              <a:ahLst/>
              <a:cxnLst/>
              <a:rect l="l" t="t" r="r" b="b"/>
              <a:pathLst>
                <a:path w="465" h="1327" extrusionOk="0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g140453b1d85_4_0"/>
            <p:cNvSpPr/>
            <p:nvPr/>
          </p:nvSpPr>
          <p:spPr>
            <a:xfrm>
              <a:off x="4472275" y="3514750"/>
              <a:ext cx="19475" cy="22450"/>
            </a:xfrm>
            <a:custGeom>
              <a:avLst/>
              <a:gdLst/>
              <a:ahLst/>
              <a:cxnLst/>
              <a:rect l="l" t="t" r="r" b="b"/>
              <a:pathLst>
                <a:path w="779" h="898" extrusionOk="0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g140453b1d85_4_0"/>
            <p:cNvSpPr/>
            <p:nvPr/>
          </p:nvSpPr>
          <p:spPr>
            <a:xfrm>
              <a:off x="4544000" y="3464700"/>
              <a:ext cx="13425" cy="49775"/>
            </a:xfrm>
            <a:custGeom>
              <a:avLst/>
              <a:gdLst/>
              <a:ahLst/>
              <a:cxnLst/>
              <a:rect l="l" t="t" r="r" b="b"/>
              <a:pathLst>
                <a:path w="537" h="1991" extrusionOk="0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g140453b1d85_4_0"/>
            <p:cNvSpPr/>
            <p:nvPr/>
          </p:nvSpPr>
          <p:spPr>
            <a:xfrm>
              <a:off x="4533900" y="3525650"/>
              <a:ext cx="6275" cy="14525"/>
            </a:xfrm>
            <a:custGeom>
              <a:avLst/>
              <a:gdLst/>
              <a:ahLst/>
              <a:cxnLst/>
              <a:rect l="l" t="t" r="r" b="b"/>
              <a:pathLst>
                <a:path w="251" h="581" extrusionOk="0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g140453b1d85_4_0"/>
            <p:cNvSpPr/>
            <p:nvPr/>
          </p:nvSpPr>
          <p:spPr>
            <a:xfrm>
              <a:off x="4585675" y="3473050"/>
              <a:ext cx="7775" cy="29650"/>
            </a:xfrm>
            <a:custGeom>
              <a:avLst/>
              <a:gdLst/>
              <a:ahLst/>
              <a:cxnLst/>
              <a:rect l="l" t="t" r="r" b="b"/>
              <a:pathLst>
                <a:path w="311" h="1186" extrusionOk="0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g140453b1d85_4_0"/>
            <p:cNvSpPr/>
            <p:nvPr/>
          </p:nvSpPr>
          <p:spPr>
            <a:xfrm>
              <a:off x="4633525" y="3469375"/>
              <a:ext cx="20350" cy="48025"/>
            </a:xfrm>
            <a:custGeom>
              <a:avLst/>
              <a:gdLst/>
              <a:ahLst/>
              <a:cxnLst/>
              <a:rect l="l" t="t" r="r" b="b"/>
              <a:pathLst>
                <a:path w="814" h="1921" extrusionOk="0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g140453b1d85_4_0"/>
            <p:cNvSpPr/>
            <p:nvPr/>
          </p:nvSpPr>
          <p:spPr>
            <a:xfrm>
              <a:off x="4623825" y="3531750"/>
              <a:ext cx="3200" cy="2850"/>
            </a:xfrm>
            <a:custGeom>
              <a:avLst/>
              <a:gdLst/>
              <a:ahLst/>
              <a:cxnLst/>
              <a:rect l="l" t="t" r="r" b="b"/>
              <a:pathLst>
                <a:path w="128" h="114" extrusionOk="0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g140453b1d85_4_0"/>
            <p:cNvSpPr/>
            <p:nvPr/>
          </p:nvSpPr>
          <p:spPr>
            <a:xfrm>
              <a:off x="4692325" y="3440275"/>
              <a:ext cx="13025" cy="48900"/>
            </a:xfrm>
            <a:custGeom>
              <a:avLst/>
              <a:gdLst/>
              <a:ahLst/>
              <a:cxnLst/>
              <a:rect l="l" t="t" r="r" b="b"/>
              <a:pathLst>
                <a:path w="521" h="1956" extrusionOk="0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g140453b1d85_4_0"/>
            <p:cNvSpPr/>
            <p:nvPr/>
          </p:nvSpPr>
          <p:spPr>
            <a:xfrm>
              <a:off x="4674750" y="3508425"/>
              <a:ext cx="14725" cy="22875"/>
            </a:xfrm>
            <a:custGeom>
              <a:avLst/>
              <a:gdLst/>
              <a:ahLst/>
              <a:cxnLst/>
              <a:rect l="l" t="t" r="r" b="b"/>
              <a:pathLst>
                <a:path w="589" h="915" extrusionOk="0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g140453b1d85_4_0"/>
            <p:cNvSpPr/>
            <p:nvPr/>
          </p:nvSpPr>
          <p:spPr>
            <a:xfrm>
              <a:off x="4726850" y="3481650"/>
              <a:ext cx="13400" cy="26700"/>
            </a:xfrm>
            <a:custGeom>
              <a:avLst/>
              <a:gdLst/>
              <a:ahLst/>
              <a:cxnLst/>
              <a:rect l="l" t="t" r="r" b="b"/>
              <a:pathLst>
                <a:path w="536" h="1068" extrusionOk="0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g140453b1d85_4_0"/>
            <p:cNvSpPr/>
            <p:nvPr/>
          </p:nvSpPr>
          <p:spPr>
            <a:xfrm>
              <a:off x="4736025" y="3500025"/>
              <a:ext cx="21650" cy="29775"/>
            </a:xfrm>
            <a:custGeom>
              <a:avLst/>
              <a:gdLst/>
              <a:ahLst/>
              <a:cxnLst/>
              <a:rect l="l" t="t" r="r" b="b"/>
              <a:pathLst>
                <a:path w="866" h="1191" extrusionOk="0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g140453b1d85_4_0"/>
            <p:cNvSpPr/>
            <p:nvPr/>
          </p:nvSpPr>
          <p:spPr>
            <a:xfrm>
              <a:off x="4764700" y="3437825"/>
              <a:ext cx="33525" cy="93175"/>
            </a:xfrm>
            <a:custGeom>
              <a:avLst/>
              <a:gdLst/>
              <a:ahLst/>
              <a:cxnLst/>
              <a:rect l="l" t="t" r="r" b="b"/>
              <a:pathLst>
                <a:path w="1341" h="3727" extrusionOk="0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g140453b1d85_4_0"/>
            <p:cNvSpPr/>
            <p:nvPr/>
          </p:nvSpPr>
          <p:spPr>
            <a:xfrm>
              <a:off x="4834925" y="3438800"/>
              <a:ext cx="7350" cy="22800"/>
            </a:xfrm>
            <a:custGeom>
              <a:avLst/>
              <a:gdLst/>
              <a:ahLst/>
              <a:cxnLst/>
              <a:rect l="l" t="t" r="r" b="b"/>
              <a:pathLst>
                <a:path w="294" h="912" extrusionOk="0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g140453b1d85_4_0"/>
            <p:cNvSpPr/>
            <p:nvPr/>
          </p:nvSpPr>
          <p:spPr>
            <a:xfrm>
              <a:off x="4801525" y="3474700"/>
              <a:ext cx="29450" cy="50525"/>
            </a:xfrm>
            <a:custGeom>
              <a:avLst/>
              <a:gdLst/>
              <a:ahLst/>
              <a:cxnLst/>
              <a:rect l="l" t="t" r="r" b="b"/>
              <a:pathLst>
                <a:path w="1178" h="2021" extrusionOk="0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g140453b1d85_4_0"/>
            <p:cNvSpPr/>
            <p:nvPr/>
          </p:nvSpPr>
          <p:spPr>
            <a:xfrm>
              <a:off x="4876800" y="3423950"/>
              <a:ext cx="6850" cy="33375"/>
            </a:xfrm>
            <a:custGeom>
              <a:avLst/>
              <a:gdLst/>
              <a:ahLst/>
              <a:cxnLst/>
              <a:rect l="l" t="t" r="r" b="b"/>
              <a:pathLst>
                <a:path w="274" h="1335" extrusionOk="0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g140453b1d85_4_0"/>
            <p:cNvSpPr/>
            <p:nvPr/>
          </p:nvSpPr>
          <p:spPr>
            <a:xfrm>
              <a:off x="4843825" y="3485025"/>
              <a:ext cx="24950" cy="39025"/>
            </a:xfrm>
            <a:custGeom>
              <a:avLst/>
              <a:gdLst/>
              <a:ahLst/>
              <a:cxnLst/>
              <a:rect l="l" t="t" r="r" b="b"/>
              <a:pathLst>
                <a:path w="998" h="1561" extrusionOk="0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g140453b1d85_4_0"/>
            <p:cNvSpPr/>
            <p:nvPr/>
          </p:nvSpPr>
          <p:spPr>
            <a:xfrm>
              <a:off x="4905850" y="3406050"/>
              <a:ext cx="22150" cy="59075"/>
            </a:xfrm>
            <a:custGeom>
              <a:avLst/>
              <a:gdLst/>
              <a:ahLst/>
              <a:cxnLst/>
              <a:rect l="l" t="t" r="r" b="b"/>
              <a:pathLst>
                <a:path w="886" h="2363" extrusionOk="0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g140453b1d85_4_0"/>
            <p:cNvSpPr/>
            <p:nvPr/>
          </p:nvSpPr>
          <p:spPr>
            <a:xfrm>
              <a:off x="4872100" y="3501075"/>
              <a:ext cx="18400" cy="25175"/>
            </a:xfrm>
            <a:custGeom>
              <a:avLst/>
              <a:gdLst/>
              <a:ahLst/>
              <a:cxnLst/>
              <a:rect l="l" t="t" r="r" b="b"/>
              <a:pathLst>
                <a:path w="736" h="1007" extrusionOk="0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g140453b1d85_4_0"/>
            <p:cNvSpPr/>
            <p:nvPr/>
          </p:nvSpPr>
          <p:spPr>
            <a:xfrm>
              <a:off x="4944125" y="3388725"/>
              <a:ext cx="28525" cy="81600"/>
            </a:xfrm>
            <a:custGeom>
              <a:avLst/>
              <a:gdLst/>
              <a:ahLst/>
              <a:cxnLst/>
              <a:rect l="l" t="t" r="r" b="b"/>
              <a:pathLst>
                <a:path w="1141" h="3264" extrusionOk="0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g140453b1d85_4_0"/>
            <p:cNvSpPr/>
            <p:nvPr/>
          </p:nvSpPr>
          <p:spPr>
            <a:xfrm>
              <a:off x="4911700" y="3484550"/>
              <a:ext cx="29400" cy="43475"/>
            </a:xfrm>
            <a:custGeom>
              <a:avLst/>
              <a:gdLst/>
              <a:ahLst/>
              <a:cxnLst/>
              <a:rect l="l" t="t" r="r" b="b"/>
              <a:pathLst>
                <a:path w="1176" h="1739" extrusionOk="0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g140453b1d85_4_0"/>
            <p:cNvSpPr/>
            <p:nvPr/>
          </p:nvSpPr>
          <p:spPr>
            <a:xfrm>
              <a:off x="5006375" y="3360150"/>
              <a:ext cx="19850" cy="60200"/>
            </a:xfrm>
            <a:custGeom>
              <a:avLst/>
              <a:gdLst/>
              <a:ahLst/>
              <a:cxnLst/>
              <a:rect l="l" t="t" r="r" b="b"/>
              <a:pathLst>
                <a:path w="794" h="2408" extrusionOk="0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g140453b1d85_4_0"/>
            <p:cNvSpPr/>
            <p:nvPr/>
          </p:nvSpPr>
          <p:spPr>
            <a:xfrm>
              <a:off x="4945050" y="3467150"/>
              <a:ext cx="40250" cy="55325"/>
            </a:xfrm>
            <a:custGeom>
              <a:avLst/>
              <a:gdLst/>
              <a:ahLst/>
              <a:cxnLst/>
              <a:rect l="l" t="t" r="r" b="b"/>
              <a:pathLst>
                <a:path w="1610" h="2213" extrusionOk="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g140453b1d85_4_0"/>
            <p:cNvSpPr/>
            <p:nvPr/>
          </p:nvSpPr>
          <p:spPr>
            <a:xfrm>
              <a:off x="5030900" y="3327925"/>
              <a:ext cx="37600" cy="107025"/>
            </a:xfrm>
            <a:custGeom>
              <a:avLst/>
              <a:gdLst/>
              <a:ahLst/>
              <a:cxnLst/>
              <a:rect l="l" t="t" r="r" b="b"/>
              <a:pathLst>
                <a:path w="1504" h="4281" extrusionOk="0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g140453b1d85_4_0"/>
            <p:cNvSpPr/>
            <p:nvPr/>
          </p:nvSpPr>
          <p:spPr>
            <a:xfrm>
              <a:off x="4952775" y="3459325"/>
              <a:ext cx="63725" cy="80975"/>
            </a:xfrm>
            <a:custGeom>
              <a:avLst/>
              <a:gdLst/>
              <a:ahLst/>
              <a:cxnLst/>
              <a:rect l="l" t="t" r="r" b="b"/>
              <a:pathLst>
                <a:path w="2549" h="3239" extrusionOk="0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g140453b1d85_4_0"/>
            <p:cNvSpPr/>
            <p:nvPr/>
          </p:nvSpPr>
          <p:spPr>
            <a:xfrm>
              <a:off x="5084950" y="3325475"/>
              <a:ext cx="19575" cy="63200"/>
            </a:xfrm>
            <a:custGeom>
              <a:avLst/>
              <a:gdLst/>
              <a:ahLst/>
              <a:cxnLst/>
              <a:rect l="l" t="t" r="r" b="b"/>
              <a:pathLst>
                <a:path w="783" h="2528" extrusionOk="0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g140453b1d85_4_0"/>
            <p:cNvSpPr/>
            <p:nvPr/>
          </p:nvSpPr>
          <p:spPr>
            <a:xfrm>
              <a:off x="5039600" y="3427975"/>
              <a:ext cx="31275" cy="33925"/>
            </a:xfrm>
            <a:custGeom>
              <a:avLst/>
              <a:gdLst/>
              <a:ahLst/>
              <a:cxnLst/>
              <a:rect l="l" t="t" r="r" b="b"/>
              <a:pathLst>
                <a:path w="1251" h="1357" extrusionOk="0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g140453b1d85_4_0"/>
            <p:cNvSpPr/>
            <p:nvPr/>
          </p:nvSpPr>
          <p:spPr>
            <a:xfrm>
              <a:off x="5091625" y="3342350"/>
              <a:ext cx="30925" cy="69500"/>
            </a:xfrm>
            <a:custGeom>
              <a:avLst/>
              <a:gdLst/>
              <a:ahLst/>
              <a:cxnLst/>
              <a:rect l="l" t="t" r="r" b="b"/>
              <a:pathLst>
                <a:path w="1237" h="2780" extrusionOk="0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g140453b1d85_4_0"/>
            <p:cNvSpPr/>
            <p:nvPr/>
          </p:nvSpPr>
          <p:spPr>
            <a:xfrm>
              <a:off x="3435250" y="1987950"/>
              <a:ext cx="12300" cy="21100"/>
            </a:xfrm>
            <a:custGeom>
              <a:avLst/>
              <a:gdLst/>
              <a:ahLst/>
              <a:cxnLst/>
              <a:rect l="l" t="t" r="r" b="b"/>
              <a:pathLst>
                <a:path w="492" h="844" extrusionOk="0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g140453b1d85_4_0"/>
            <p:cNvSpPr/>
            <p:nvPr/>
          </p:nvSpPr>
          <p:spPr>
            <a:xfrm>
              <a:off x="3452800" y="1993750"/>
              <a:ext cx="13125" cy="19425"/>
            </a:xfrm>
            <a:custGeom>
              <a:avLst/>
              <a:gdLst/>
              <a:ahLst/>
              <a:cxnLst/>
              <a:rect l="l" t="t" r="r" b="b"/>
              <a:pathLst>
                <a:path w="525" h="777" extrusionOk="0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g140453b1d85_4_0"/>
            <p:cNvSpPr/>
            <p:nvPr/>
          </p:nvSpPr>
          <p:spPr>
            <a:xfrm>
              <a:off x="3475300" y="1989775"/>
              <a:ext cx="11000" cy="17950"/>
            </a:xfrm>
            <a:custGeom>
              <a:avLst/>
              <a:gdLst/>
              <a:ahLst/>
              <a:cxnLst/>
              <a:rect l="l" t="t" r="r" b="b"/>
              <a:pathLst>
                <a:path w="440" h="718" extrusionOk="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g140453b1d85_4_0"/>
            <p:cNvSpPr/>
            <p:nvPr/>
          </p:nvSpPr>
          <p:spPr>
            <a:xfrm>
              <a:off x="3507575" y="1987500"/>
              <a:ext cx="20550" cy="22475"/>
            </a:xfrm>
            <a:custGeom>
              <a:avLst/>
              <a:gdLst/>
              <a:ahLst/>
              <a:cxnLst/>
              <a:rect l="l" t="t" r="r" b="b"/>
              <a:pathLst>
                <a:path w="822" h="899" extrusionOk="0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g140453b1d85_4_0"/>
            <p:cNvSpPr/>
            <p:nvPr/>
          </p:nvSpPr>
          <p:spPr>
            <a:xfrm>
              <a:off x="3532875" y="1979850"/>
              <a:ext cx="10425" cy="23100"/>
            </a:xfrm>
            <a:custGeom>
              <a:avLst/>
              <a:gdLst/>
              <a:ahLst/>
              <a:cxnLst/>
              <a:rect l="l" t="t" r="r" b="b"/>
              <a:pathLst>
                <a:path w="417" h="924" extrusionOk="0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g140453b1d85_4_0"/>
            <p:cNvSpPr/>
            <p:nvPr/>
          </p:nvSpPr>
          <p:spPr>
            <a:xfrm>
              <a:off x="3562350" y="1972275"/>
              <a:ext cx="15500" cy="26200"/>
            </a:xfrm>
            <a:custGeom>
              <a:avLst/>
              <a:gdLst/>
              <a:ahLst/>
              <a:cxnLst/>
              <a:rect l="l" t="t" r="r" b="b"/>
              <a:pathLst>
                <a:path w="620" h="1048" extrusionOk="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g140453b1d85_4_0"/>
            <p:cNvSpPr/>
            <p:nvPr/>
          </p:nvSpPr>
          <p:spPr>
            <a:xfrm>
              <a:off x="3595375" y="1968900"/>
              <a:ext cx="11925" cy="30075"/>
            </a:xfrm>
            <a:custGeom>
              <a:avLst/>
              <a:gdLst/>
              <a:ahLst/>
              <a:cxnLst/>
              <a:rect l="l" t="t" r="r" b="b"/>
              <a:pathLst>
                <a:path w="477" h="1203" extrusionOk="0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g140453b1d85_4_0"/>
            <p:cNvSpPr/>
            <p:nvPr/>
          </p:nvSpPr>
          <p:spPr>
            <a:xfrm>
              <a:off x="3620500" y="1968025"/>
              <a:ext cx="18350" cy="18675"/>
            </a:xfrm>
            <a:custGeom>
              <a:avLst/>
              <a:gdLst/>
              <a:ahLst/>
              <a:cxnLst/>
              <a:rect l="l" t="t" r="r" b="b"/>
              <a:pathLst>
                <a:path w="734" h="747" extrusionOk="0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g140453b1d85_4_0"/>
            <p:cNvSpPr/>
            <p:nvPr/>
          </p:nvSpPr>
          <p:spPr>
            <a:xfrm>
              <a:off x="3651525" y="1962150"/>
              <a:ext cx="18025" cy="20275"/>
            </a:xfrm>
            <a:custGeom>
              <a:avLst/>
              <a:gdLst/>
              <a:ahLst/>
              <a:cxnLst/>
              <a:rect l="l" t="t" r="r" b="b"/>
              <a:pathLst>
                <a:path w="721" h="811" extrusionOk="0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g140453b1d85_4_0"/>
            <p:cNvSpPr/>
            <p:nvPr/>
          </p:nvSpPr>
          <p:spPr>
            <a:xfrm>
              <a:off x="3681400" y="1954825"/>
              <a:ext cx="15425" cy="26550"/>
            </a:xfrm>
            <a:custGeom>
              <a:avLst/>
              <a:gdLst/>
              <a:ahLst/>
              <a:cxnLst/>
              <a:rect l="l" t="t" r="r" b="b"/>
              <a:pathLst>
                <a:path w="617" h="1062" extrusionOk="0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g140453b1d85_4_0"/>
            <p:cNvSpPr/>
            <p:nvPr/>
          </p:nvSpPr>
          <p:spPr>
            <a:xfrm>
              <a:off x="3716750" y="1960925"/>
              <a:ext cx="18200" cy="31175"/>
            </a:xfrm>
            <a:custGeom>
              <a:avLst/>
              <a:gdLst/>
              <a:ahLst/>
              <a:cxnLst/>
              <a:rect l="l" t="t" r="r" b="b"/>
              <a:pathLst>
                <a:path w="728" h="1247" extrusionOk="0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g140453b1d85_4_0"/>
            <p:cNvSpPr/>
            <p:nvPr/>
          </p:nvSpPr>
          <p:spPr>
            <a:xfrm>
              <a:off x="3747400" y="1962175"/>
              <a:ext cx="19375" cy="26625"/>
            </a:xfrm>
            <a:custGeom>
              <a:avLst/>
              <a:gdLst/>
              <a:ahLst/>
              <a:cxnLst/>
              <a:rect l="l" t="t" r="r" b="b"/>
              <a:pathLst>
                <a:path w="775" h="1065" extrusionOk="0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g140453b1d85_4_0"/>
            <p:cNvSpPr/>
            <p:nvPr/>
          </p:nvSpPr>
          <p:spPr>
            <a:xfrm>
              <a:off x="3789000" y="1962075"/>
              <a:ext cx="15350" cy="30025"/>
            </a:xfrm>
            <a:custGeom>
              <a:avLst/>
              <a:gdLst/>
              <a:ahLst/>
              <a:cxnLst/>
              <a:rect l="l" t="t" r="r" b="b"/>
              <a:pathLst>
                <a:path w="614" h="1201" extrusionOk="0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g140453b1d85_4_0"/>
            <p:cNvSpPr/>
            <p:nvPr/>
          </p:nvSpPr>
          <p:spPr>
            <a:xfrm>
              <a:off x="3817350" y="1954350"/>
              <a:ext cx="17675" cy="24675"/>
            </a:xfrm>
            <a:custGeom>
              <a:avLst/>
              <a:gdLst/>
              <a:ahLst/>
              <a:cxnLst/>
              <a:rect l="l" t="t" r="r" b="b"/>
              <a:pathLst>
                <a:path w="707" h="987" extrusionOk="0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g140453b1d85_4_0"/>
            <p:cNvSpPr/>
            <p:nvPr/>
          </p:nvSpPr>
          <p:spPr>
            <a:xfrm>
              <a:off x="3852075" y="1954425"/>
              <a:ext cx="15675" cy="25800"/>
            </a:xfrm>
            <a:custGeom>
              <a:avLst/>
              <a:gdLst/>
              <a:ahLst/>
              <a:cxnLst/>
              <a:rect l="l" t="t" r="r" b="b"/>
              <a:pathLst>
                <a:path w="627" h="1032" extrusionOk="0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g140453b1d85_4_0"/>
            <p:cNvSpPr/>
            <p:nvPr/>
          </p:nvSpPr>
          <p:spPr>
            <a:xfrm>
              <a:off x="3891025" y="1951650"/>
              <a:ext cx="14525" cy="21775"/>
            </a:xfrm>
            <a:custGeom>
              <a:avLst/>
              <a:gdLst/>
              <a:ahLst/>
              <a:cxnLst/>
              <a:rect l="l" t="t" r="r" b="b"/>
              <a:pathLst>
                <a:path w="581" h="871" extrusionOk="0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g140453b1d85_4_0"/>
            <p:cNvSpPr/>
            <p:nvPr/>
          </p:nvSpPr>
          <p:spPr>
            <a:xfrm>
              <a:off x="3930250" y="1949225"/>
              <a:ext cx="14000" cy="25650"/>
            </a:xfrm>
            <a:custGeom>
              <a:avLst/>
              <a:gdLst/>
              <a:ahLst/>
              <a:cxnLst/>
              <a:rect l="l" t="t" r="r" b="b"/>
              <a:pathLst>
                <a:path w="560" h="1026" extrusionOk="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g140453b1d85_4_0"/>
            <p:cNvSpPr/>
            <p:nvPr/>
          </p:nvSpPr>
          <p:spPr>
            <a:xfrm>
              <a:off x="3960525" y="1944875"/>
              <a:ext cx="14975" cy="31350"/>
            </a:xfrm>
            <a:custGeom>
              <a:avLst/>
              <a:gdLst/>
              <a:ahLst/>
              <a:cxnLst/>
              <a:rect l="l" t="t" r="r" b="b"/>
              <a:pathLst>
                <a:path w="599" h="1254" extrusionOk="0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g140453b1d85_4_0"/>
            <p:cNvSpPr/>
            <p:nvPr/>
          </p:nvSpPr>
          <p:spPr>
            <a:xfrm>
              <a:off x="4005125" y="1945750"/>
              <a:ext cx="14675" cy="24975"/>
            </a:xfrm>
            <a:custGeom>
              <a:avLst/>
              <a:gdLst/>
              <a:ahLst/>
              <a:cxnLst/>
              <a:rect l="l" t="t" r="r" b="b"/>
              <a:pathLst>
                <a:path w="587" h="999" extrusionOk="0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g140453b1d85_4_0"/>
            <p:cNvSpPr/>
            <p:nvPr/>
          </p:nvSpPr>
          <p:spPr>
            <a:xfrm>
              <a:off x="4047825" y="1943300"/>
              <a:ext cx="15500" cy="22875"/>
            </a:xfrm>
            <a:custGeom>
              <a:avLst/>
              <a:gdLst/>
              <a:ahLst/>
              <a:cxnLst/>
              <a:rect l="l" t="t" r="r" b="b"/>
              <a:pathLst>
                <a:path w="620" h="915" extrusionOk="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g140453b1d85_4_0"/>
            <p:cNvSpPr/>
            <p:nvPr/>
          </p:nvSpPr>
          <p:spPr>
            <a:xfrm>
              <a:off x="4077275" y="1935375"/>
              <a:ext cx="14325" cy="27950"/>
            </a:xfrm>
            <a:custGeom>
              <a:avLst/>
              <a:gdLst/>
              <a:ahLst/>
              <a:cxnLst/>
              <a:rect l="l" t="t" r="r" b="b"/>
              <a:pathLst>
                <a:path w="573" h="1118" extrusionOk="0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g140453b1d85_4_0"/>
            <p:cNvSpPr/>
            <p:nvPr/>
          </p:nvSpPr>
          <p:spPr>
            <a:xfrm>
              <a:off x="4111900" y="1943575"/>
              <a:ext cx="15000" cy="24050"/>
            </a:xfrm>
            <a:custGeom>
              <a:avLst/>
              <a:gdLst/>
              <a:ahLst/>
              <a:cxnLst/>
              <a:rect l="l" t="t" r="r" b="b"/>
              <a:pathLst>
                <a:path w="600" h="962" extrusionOk="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g140453b1d85_4_0"/>
            <p:cNvSpPr/>
            <p:nvPr/>
          </p:nvSpPr>
          <p:spPr>
            <a:xfrm>
              <a:off x="4136675" y="1939375"/>
              <a:ext cx="15950" cy="25600"/>
            </a:xfrm>
            <a:custGeom>
              <a:avLst/>
              <a:gdLst/>
              <a:ahLst/>
              <a:cxnLst/>
              <a:rect l="l" t="t" r="r" b="b"/>
              <a:pathLst>
                <a:path w="638" h="1024" extrusionOk="0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g140453b1d85_4_0"/>
            <p:cNvSpPr/>
            <p:nvPr/>
          </p:nvSpPr>
          <p:spPr>
            <a:xfrm>
              <a:off x="4163175" y="1933375"/>
              <a:ext cx="14750" cy="29450"/>
            </a:xfrm>
            <a:custGeom>
              <a:avLst/>
              <a:gdLst/>
              <a:ahLst/>
              <a:cxnLst/>
              <a:rect l="l" t="t" r="r" b="b"/>
              <a:pathLst>
                <a:path w="590" h="1178" extrusionOk="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g140453b1d85_4_0"/>
            <p:cNvSpPr/>
            <p:nvPr/>
          </p:nvSpPr>
          <p:spPr>
            <a:xfrm>
              <a:off x="4191825" y="1930700"/>
              <a:ext cx="19725" cy="31750"/>
            </a:xfrm>
            <a:custGeom>
              <a:avLst/>
              <a:gdLst/>
              <a:ahLst/>
              <a:cxnLst/>
              <a:rect l="l" t="t" r="r" b="b"/>
              <a:pathLst>
                <a:path w="789" h="1270" extrusionOk="0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g140453b1d85_4_0"/>
            <p:cNvSpPr/>
            <p:nvPr/>
          </p:nvSpPr>
          <p:spPr>
            <a:xfrm>
              <a:off x="4235925" y="1938125"/>
              <a:ext cx="15800" cy="23225"/>
            </a:xfrm>
            <a:custGeom>
              <a:avLst/>
              <a:gdLst/>
              <a:ahLst/>
              <a:cxnLst/>
              <a:rect l="l" t="t" r="r" b="b"/>
              <a:pathLst>
                <a:path w="632" h="929" extrusionOk="0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g140453b1d85_4_0"/>
            <p:cNvSpPr/>
            <p:nvPr/>
          </p:nvSpPr>
          <p:spPr>
            <a:xfrm>
              <a:off x="4290700" y="19387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g140453b1d85_4_0"/>
            <p:cNvSpPr/>
            <p:nvPr/>
          </p:nvSpPr>
          <p:spPr>
            <a:xfrm>
              <a:off x="4282075" y="1934925"/>
              <a:ext cx="17275" cy="24700"/>
            </a:xfrm>
            <a:custGeom>
              <a:avLst/>
              <a:gdLst/>
              <a:ahLst/>
              <a:cxnLst/>
              <a:rect l="l" t="t" r="r" b="b"/>
              <a:pathLst>
                <a:path w="691" h="988" extrusionOk="0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g140453b1d85_4_0"/>
            <p:cNvSpPr/>
            <p:nvPr/>
          </p:nvSpPr>
          <p:spPr>
            <a:xfrm>
              <a:off x="4311650" y="1930150"/>
              <a:ext cx="26350" cy="39225"/>
            </a:xfrm>
            <a:custGeom>
              <a:avLst/>
              <a:gdLst/>
              <a:ahLst/>
              <a:cxnLst/>
              <a:rect l="l" t="t" r="r" b="b"/>
              <a:pathLst>
                <a:path w="1054" h="1569" extrusionOk="0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g140453b1d85_4_0"/>
            <p:cNvSpPr/>
            <p:nvPr/>
          </p:nvSpPr>
          <p:spPr>
            <a:xfrm>
              <a:off x="4358075" y="1931550"/>
              <a:ext cx="21350" cy="25625"/>
            </a:xfrm>
            <a:custGeom>
              <a:avLst/>
              <a:gdLst/>
              <a:ahLst/>
              <a:cxnLst/>
              <a:rect l="l" t="t" r="r" b="b"/>
              <a:pathLst>
                <a:path w="854" h="1025" extrusionOk="0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g140453b1d85_4_0"/>
            <p:cNvSpPr/>
            <p:nvPr/>
          </p:nvSpPr>
          <p:spPr>
            <a:xfrm>
              <a:off x="4401550" y="1923925"/>
              <a:ext cx="21325" cy="33775"/>
            </a:xfrm>
            <a:custGeom>
              <a:avLst/>
              <a:gdLst/>
              <a:ahLst/>
              <a:cxnLst/>
              <a:rect l="l" t="t" r="r" b="b"/>
              <a:pathLst>
                <a:path w="853" h="1351" extrusionOk="0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g140453b1d85_4_0"/>
            <p:cNvSpPr/>
            <p:nvPr/>
          </p:nvSpPr>
          <p:spPr>
            <a:xfrm>
              <a:off x="4438600" y="1929000"/>
              <a:ext cx="21425" cy="33975"/>
            </a:xfrm>
            <a:custGeom>
              <a:avLst/>
              <a:gdLst/>
              <a:ahLst/>
              <a:cxnLst/>
              <a:rect l="l" t="t" r="r" b="b"/>
              <a:pathLst>
                <a:path w="857" h="1359" extrusionOk="0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g140453b1d85_4_0"/>
            <p:cNvSpPr/>
            <p:nvPr/>
          </p:nvSpPr>
          <p:spPr>
            <a:xfrm>
              <a:off x="4471675" y="1929000"/>
              <a:ext cx="17175" cy="45450"/>
            </a:xfrm>
            <a:custGeom>
              <a:avLst/>
              <a:gdLst/>
              <a:ahLst/>
              <a:cxnLst/>
              <a:rect l="l" t="t" r="r" b="b"/>
              <a:pathLst>
                <a:path w="687" h="1818" extrusionOk="0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g140453b1d85_4_0"/>
            <p:cNvSpPr/>
            <p:nvPr/>
          </p:nvSpPr>
          <p:spPr>
            <a:xfrm>
              <a:off x="4492500" y="1928200"/>
              <a:ext cx="32050" cy="73200"/>
            </a:xfrm>
            <a:custGeom>
              <a:avLst/>
              <a:gdLst/>
              <a:ahLst/>
              <a:cxnLst/>
              <a:rect l="l" t="t" r="r" b="b"/>
              <a:pathLst>
                <a:path w="1282" h="2928" extrusionOk="0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g140453b1d85_4_0"/>
            <p:cNvSpPr/>
            <p:nvPr/>
          </p:nvSpPr>
          <p:spPr>
            <a:xfrm>
              <a:off x="4519725" y="1920525"/>
              <a:ext cx="19850" cy="52875"/>
            </a:xfrm>
            <a:custGeom>
              <a:avLst/>
              <a:gdLst/>
              <a:ahLst/>
              <a:cxnLst/>
              <a:rect l="l" t="t" r="r" b="b"/>
              <a:pathLst>
                <a:path w="794" h="2115" extrusionOk="0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g140453b1d85_4_0"/>
            <p:cNvSpPr/>
            <p:nvPr/>
          </p:nvSpPr>
          <p:spPr>
            <a:xfrm>
              <a:off x="4542375" y="1983850"/>
              <a:ext cx="20325" cy="42725"/>
            </a:xfrm>
            <a:custGeom>
              <a:avLst/>
              <a:gdLst/>
              <a:ahLst/>
              <a:cxnLst/>
              <a:rect l="l" t="t" r="r" b="b"/>
              <a:pathLst>
                <a:path w="813" h="1709" extrusionOk="0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g140453b1d85_4_0"/>
            <p:cNvSpPr/>
            <p:nvPr/>
          </p:nvSpPr>
          <p:spPr>
            <a:xfrm>
              <a:off x="4551825" y="1937075"/>
              <a:ext cx="37950" cy="78825"/>
            </a:xfrm>
            <a:custGeom>
              <a:avLst/>
              <a:gdLst/>
              <a:ahLst/>
              <a:cxnLst/>
              <a:rect l="l" t="t" r="r" b="b"/>
              <a:pathLst>
                <a:path w="1518" h="3153" extrusionOk="0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g140453b1d85_4_0"/>
            <p:cNvSpPr/>
            <p:nvPr/>
          </p:nvSpPr>
          <p:spPr>
            <a:xfrm>
              <a:off x="4576450" y="1937225"/>
              <a:ext cx="50075" cy="93800"/>
            </a:xfrm>
            <a:custGeom>
              <a:avLst/>
              <a:gdLst/>
              <a:ahLst/>
              <a:cxnLst/>
              <a:rect l="l" t="t" r="r" b="b"/>
              <a:pathLst>
                <a:path w="2003" h="3752" extrusionOk="0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g140453b1d85_4_0"/>
            <p:cNvSpPr/>
            <p:nvPr/>
          </p:nvSpPr>
          <p:spPr>
            <a:xfrm>
              <a:off x="4594600" y="1931225"/>
              <a:ext cx="42475" cy="89750"/>
            </a:xfrm>
            <a:custGeom>
              <a:avLst/>
              <a:gdLst/>
              <a:ahLst/>
              <a:cxnLst/>
              <a:rect l="l" t="t" r="r" b="b"/>
              <a:pathLst>
                <a:path w="1699" h="3590" extrusionOk="0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g140453b1d85_4_0"/>
            <p:cNvSpPr/>
            <p:nvPr/>
          </p:nvSpPr>
          <p:spPr>
            <a:xfrm>
              <a:off x="4624350" y="1942900"/>
              <a:ext cx="39350" cy="88650"/>
            </a:xfrm>
            <a:custGeom>
              <a:avLst/>
              <a:gdLst/>
              <a:ahLst/>
              <a:cxnLst/>
              <a:rect l="l" t="t" r="r" b="b"/>
              <a:pathLst>
                <a:path w="1574" h="3546" extrusionOk="0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g140453b1d85_4_0"/>
            <p:cNvSpPr/>
            <p:nvPr/>
          </p:nvSpPr>
          <p:spPr>
            <a:xfrm>
              <a:off x="4637825" y="1942250"/>
              <a:ext cx="29725" cy="50775"/>
            </a:xfrm>
            <a:custGeom>
              <a:avLst/>
              <a:gdLst/>
              <a:ahLst/>
              <a:cxnLst/>
              <a:rect l="l" t="t" r="r" b="b"/>
              <a:pathLst>
                <a:path w="1189" h="2031" extrusionOk="0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g140453b1d85_4_0"/>
            <p:cNvSpPr/>
            <p:nvPr/>
          </p:nvSpPr>
          <p:spPr>
            <a:xfrm>
              <a:off x="4623900" y="1932400"/>
              <a:ext cx="10925" cy="19850"/>
            </a:xfrm>
            <a:custGeom>
              <a:avLst/>
              <a:gdLst/>
              <a:ahLst/>
              <a:cxnLst/>
              <a:rect l="l" t="t" r="r" b="b"/>
              <a:pathLst>
                <a:path w="437" h="794" extrusionOk="0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g140453b1d85_4_0"/>
            <p:cNvSpPr/>
            <p:nvPr/>
          </p:nvSpPr>
          <p:spPr>
            <a:xfrm>
              <a:off x="3817775" y="2028725"/>
              <a:ext cx="5925" cy="10750"/>
            </a:xfrm>
            <a:custGeom>
              <a:avLst/>
              <a:gdLst/>
              <a:ahLst/>
              <a:cxnLst/>
              <a:rect l="l" t="t" r="r" b="b"/>
              <a:pathLst>
                <a:path w="237" h="430" extrusionOk="0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g140453b1d85_4_0"/>
            <p:cNvSpPr/>
            <p:nvPr/>
          </p:nvSpPr>
          <p:spPr>
            <a:xfrm>
              <a:off x="3823075" y="2032600"/>
              <a:ext cx="5975" cy="25400"/>
            </a:xfrm>
            <a:custGeom>
              <a:avLst/>
              <a:gdLst/>
              <a:ahLst/>
              <a:cxnLst/>
              <a:rect l="l" t="t" r="r" b="b"/>
              <a:pathLst>
                <a:path w="239" h="1016" extrusionOk="0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g140453b1d85_4_0"/>
            <p:cNvSpPr/>
            <p:nvPr/>
          </p:nvSpPr>
          <p:spPr>
            <a:xfrm>
              <a:off x="3829050" y="2038250"/>
              <a:ext cx="5675" cy="24200"/>
            </a:xfrm>
            <a:custGeom>
              <a:avLst/>
              <a:gdLst/>
              <a:ahLst/>
              <a:cxnLst/>
              <a:rect l="l" t="t" r="r" b="b"/>
              <a:pathLst>
                <a:path w="227" h="968" extrusionOk="0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g140453b1d85_4_0"/>
            <p:cNvSpPr/>
            <p:nvPr/>
          </p:nvSpPr>
          <p:spPr>
            <a:xfrm>
              <a:off x="3836475" y="2041925"/>
              <a:ext cx="5975" cy="30700"/>
            </a:xfrm>
            <a:custGeom>
              <a:avLst/>
              <a:gdLst/>
              <a:ahLst/>
              <a:cxnLst/>
              <a:rect l="l" t="t" r="r" b="b"/>
              <a:pathLst>
                <a:path w="239" h="1228" extrusionOk="0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g140453b1d85_4_0"/>
            <p:cNvSpPr/>
            <p:nvPr/>
          </p:nvSpPr>
          <p:spPr>
            <a:xfrm>
              <a:off x="3845225" y="2053800"/>
              <a:ext cx="4975" cy="17600"/>
            </a:xfrm>
            <a:custGeom>
              <a:avLst/>
              <a:gdLst/>
              <a:ahLst/>
              <a:cxnLst/>
              <a:rect l="l" t="t" r="r" b="b"/>
              <a:pathLst>
                <a:path w="199" h="704" extrusionOk="0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g140453b1d85_4_0"/>
            <p:cNvSpPr/>
            <p:nvPr/>
          </p:nvSpPr>
          <p:spPr>
            <a:xfrm>
              <a:off x="3851475" y="2063925"/>
              <a:ext cx="6150" cy="20425"/>
            </a:xfrm>
            <a:custGeom>
              <a:avLst/>
              <a:gdLst/>
              <a:ahLst/>
              <a:cxnLst/>
              <a:rect l="l" t="t" r="r" b="b"/>
              <a:pathLst>
                <a:path w="246" h="817" extrusionOk="0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g140453b1d85_4_0"/>
            <p:cNvSpPr/>
            <p:nvPr/>
          </p:nvSpPr>
          <p:spPr>
            <a:xfrm>
              <a:off x="3855525" y="2070075"/>
              <a:ext cx="7475" cy="27450"/>
            </a:xfrm>
            <a:custGeom>
              <a:avLst/>
              <a:gdLst/>
              <a:ahLst/>
              <a:cxnLst/>
              <a:rect l="l" t="t" r="r" b="b"/>
              <a:pathLst>
                <a:path w="299" h="1098" extrusionOk="0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g140453b1d85_4_0"/>
            <p:cNvSpPr/>
            <p:nvPr/>
          </p:nvSpPr>
          <p:spPr>
            <a:xfrm>
              <a:off x="3864150" y="2086525"/>
              <a:ext cx="13975" cy="23275"/>
            </a:xfrm>
            <a:custGeom>
              <a:avLst/>
              <a:gdLst/>
              <a:ahLst/>
              <a:cxnLst/>
              <a:rect l="l" t="t" r="r" b="b"/>
              <a:pathLst>
                <a:path w="559" h="931" extrusionOk="0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g140453b1d85_4_0"/>
            <p:cNvSpPr/>
            <p:nvPr/>
          </p:nvSpPr>
          <p:spPr>
            <a:xfrm>
              <a:off x="3879000" y="2093350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g140453b1d85_4_0"/>
            <p:cNvSpPr/>
            <p:nvPr/>
          </p:nvSpPr>
          <p:spPr>
            <a:xfrm>
              <a:off x="3890050" y="2101275"/>
              <a:ext cx="2700" cy="4325"/>
            </a:xfrm>
            <a:custGeom>
              <a:avLst/>
              <a:gdLst/>
              <a:ahLst/>
              <a:cxnLst/>
              <a:rect l="l" t="t" r="r" b="b"/>
              <a:pathLst>
                <a:path w="108" h="173" extrusionOk="0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g140453b1d85_4_0"/>
            <p:cNvSpPr/>
            <p:nvPr/>
          </p:nvSpPr>
          <p:spPr>
            <a:xfrm>
              <a:off x="3851650" y="2083050"/>
              <a:ext cx="4200" cy="15125"/>
            </a:xfrm>
            <a:custGeom>
              <a:avLst/>
              <a:gdLst/>
              <a:ahLst/>
              <a:cxnLst/>
              <a:rect l="l" t="t" r="r" b="b"/>
              <a:pathLst>
                <a:path w="168" h="605" extrusionOk="0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g140453b1d85_4_0"/>
            <p:cNvSpPr/>
            <p:nvPr/>
          </p:nvSpPr>
          <p:spPr>
            <a:xfrm>
              <a:off x="3843375" y="2088300"/>
              <a:ext cx="6225" cy="9325"/>
            </a:xfrm>
            <a:custGeom>
              <a:avLst/>
              <a:gdLst/>
              <a:ahLst/>
              <a:cxnLst/>
              <a:rect l="l" t="t" r="r" b="b"/>
              <a:pathLst>
                <a:path w="249" h="373" extrusionOk="0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g140453b1d85_4_0"/>
            <p:cNvSpPr/>
            <p:nvPr/>
          </p:nvSpPr>
          <p:spPr>
            <a:xfrm>
              <a:off x="3833500" y="2087500"/>
              <a:ext cx="16400" cy="12750"/>
            </a:xfrm>
            <a:custGeom>
              <a:avLst/>
              <a:gdLst/>
              <a:ahLst/>
              <a:cxnLst/>
              <a:rect l="l" t="t" r="r" b="b"/>
              <a:pathLst>
                <a:path w="656" h="510" extrusionOk="0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g140453b1d85_4_0"/>
            <p:cNvSpPr/>
            <p:nvPr/>
          </p:nvSpPr>
          <p:spPr>
            <a:xfrm>
              <a:off x="3828750" y="2090425"/>
              <a:ext cx="5075" cy="10725"/>
            </a:xfrm>
            <a:custGeom>
              <a:avLst/>
              <a:gdLst/>
              <a:ahLst/>
              <a:cxnLst/>
              <a:rect l="l" t="t" r="r" b="b"/>
              <a:pathLst>
                <a:path w="203" h="429" extrusionOk="0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g140453b1d85_4_0"/>
            <p:cNvSpPr/>
            <p:nvPr/>
          </p:nvSpPr>
          <p:spPr>
            <a:xfrm>
              <a:off x="3820550" y="2088475"/>
              <a:ext cx="6125" cy="9250"/>
            </a:xfrm>
            <a:custGeom>
              <a:avLst/>
              <a:gdLst/>
              <a:ahLst/>
              <a:cxnLst/>
              <a:rect l="l" t="t" r="r" b="b"/>
              <a:pathLst>
                <a:path w="245" h="370" extrusionOk="0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g140453b1d85_4_0"/>
            <p:cNvSpPr/>
            <p:nvPr/>
          </p:nvSpPr>
          <p:spPr>
            <a:xfrm>
              <a:off x="3813550" y="2088675"/>
              <a:ext cx="13350" cy="9350"/>
            </a:xfrm>
            <a:custGeom>
              <a:avLst/>
              <a:gdLst/>
              <a:ahLst/>
              <a:cxnLst/>
              <a:rect l="l" t="t" r="r" b="b"/>
              <a:pathLst>
                <a:path w="534" h="374" extrusionOk="0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g140453b1d85_4_0"/>
            <p:cNvSpPr/>
            <p:nvPr/>
          </p:nvSpPr>
          <p:spPr>
            <a:xfrm>
              <a:off x="3806425" y="2082675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g140453b1d85_4_0"/>
            <p:cNvSpPr/>
            <p:nvPr/>
          </p:nvSpPr>
          <p:spPr>
            <a:xfrm>
              <a:off x="3734975" y="2189100"/>
              <a:ext cx="3300" cy="3425"/>
            </a:xfrm>
            <a:custGeom>
              <a:avLst/>
              <a:gdLst/>
              <a:ahLst/>
              <a:cxnLst/>
              <a:rect l="l" t="t" r="r" b="b"/>
              <a:pathLst>
                <a:path w="132" h="137" extrusionOk="0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g140453b1d85_4_0"/>
            <p:cNvSpPr/>
            <p:nvPr/>
          </p:nvSpPr>
          <p:spPr>
            <a:xfrm>
              <a:off x="3733500" y="2188350"/>
              <a:ext cx="6575" cy="15175"/>
            </a:xfrm>
            <a:custGeom>
              <a:avLst/>
              <a:gdLst/>
              <a:ahLst/>
              <a:cxnLst/>
              <a:rect l="l" t="t" r="r" b="b"/>
              <a:pathLst>
                <a:path w="263" h="607" extrusionOk="0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g140453b1d85_4_0"/>
            <p:cNvSpPr/>
            <p:nvPr/>
          </p:nvSpPr>
          <p:spPr>
            <a:xfrm>
              <a:off x="3721000" y="2186675"/>
              <a:ext cx="7450" cy="17125"/>
            </a:xfrm>
            <a:custGeom>
              <a:avLst/>
              <a:gdLst/>
              <a:ahLst/>
              <a:cxnLst/>
              <a:rect l="l" t="t" r="r" b="b"/>
              <a:pathLst>
                <a:path w="298" h="685" extrusionOk="0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g140453b1d85_4_0"/>
            <p:cNvSpPr/>
            <p:nvPr/>
          </p:nvSpPr>
          <p:spPr>
            <a:xfrm>
              <a:off x="3708475" y="2184825"/>
              <a:ext cx="7475" cy="19875"/>
            </a:xfrm>
            <a:custGeom>
              <a:avLst/>
              <a:gdLst/>
              <a:ahLst/>
              <a:cxnLst/>
              <a:rect l="l" t="t" r="r" b="b"/>
              <a:pathLst>
                <a:path w="299" h="795" extrusionOk="0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g140453b1d85_4_0"/>
            <p:cNvSpPr/>
            <p:nvPr/>
          </p:nvSpPr>
          <p:spPr>
            <a:xfrm>
              <a:off x="3701875" y="2190875"/>
              <a:ext cx="5150" cy="15925"/>
            </a:xfrm>
            <a:custGeom>
              <a:avLst/>
              <a:gdLst/>
              <a:ahLst/>
              <a:cxnLst/>
              <a:rect l="l" t="t" r="r" b="b"/>
              <a:pathLst>
                <a:path w="206" h="637" extrusionOk="0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g140453b1d85_4_0"/>
            <p:cNvSpPr/>
            <p:nvPr/>
          </p:nvSpPr>
          <p:spPr>
            <a:xfrm>
              <a:off x="3692700" y="2179125"/>
              <a:ext cx="5025" cy="11825"/>
            </a:xfrm>
            <a:custGeom>
              <a:avLst/>
              <a:gdLst/>
              <a:ahLst/>
              <a:cxnLst/>
              <a:rect l="l" t="t" r="r" b="b"/>
              <a:pathLst>
                <a:path w="201" h="473" extrusionOk="0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g140453b1d85_4_0"/>
            <p:cNvSpPr/>
            <p:nvPr/>
          </p:nvSpPr>
          <p:spPr>
            <a:xfrm>
              <a:off x="3687350" y="2170200"/>
              <a:ext cx="3600" cy="9175"/>
            </a:xfrm>
            <a:custGeom>
              <a:avLst/>
              <a:gdLst/>
              <a:ahLst/>
              <a:cxnLst/>
              <a:rect l="l" t="t" r="r" b="b"/>
              <a:pathLst>
                <a:path w="144" h="367" extrusionOk="0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g140453b1d85_4_0"/>
            <p:cNvSpPr/>
            <p:nvPr/>
          </p:nvSpPr>
          <p:spPr>
            <a:xfrm>
              <a:off x="3699600" y="2199450"/>
              <a:ext cx="6225" cy="13275"/>
            </a:xfrm>
            <a:custGeom>
              <a:avLst/>
              <a:gdLst/>
              <a:ahLst/>
              <a:cxnLst/>
              <a:rect l="l" t="t" r="r" b="b"/>
              <a:pathLst>
                <a:path w="249" h="531" extrusionOk="0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g140453b1d85_4_0"/>
            <p:cNvSpPr/>
            <p:nvPr/>
          </p:nvSpPr>
          <p:spPr>
            <a:xfrm>
              <a:off x="3705550" y="2202200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g140453b1d85_4_0"/>
            <p:cNvSpPr/>
            <p:nvPr/>
          </p:nvSpPr>
          <p:spPr>
            <a:xfrm>
              <a:off x="3689725" y="2201250"/>
              <a:ext cx="7900" cy="11725"/>
            </a:xfrm>
            <a:custGeom>
              <a:avLst/>
              <a:gdLst/>
              <a:ahLst/>
              <a:cxnLst/>
              <a:rect l="l" t="t" r="r" b="b"/>
              <a:pathLst>
                <a:path w="316" h="469" extrusionOk="0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g140453b1d85_4_0"/>
            <p:cNvSpPr/>
            <p:nvPr/>
          </p:nvSpPr>
          <p:spPr>
            <a:xfrm>
              <a:off x="3689150" y="2203550"/>
              <a:ext cx="4475" cy="14075"/>
            </a:xfrm>
            <a:custGeom>
              <a:avLst/>
              <a:gdLst/>
              <a:ahLst/>
              <a:cxnLst/>
              <a:rect l="l" t="t" r="r" b="b"/>
              <a:pathLst>
                <a:path w="179" h="563" extrusionOk="0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g140453b1d85_4_0"/>
            <p:cNvSpPr/>
            <p:nvPr/>
          </p:nvSpPr>
          <p:spPr>
            <a:xfrm>
              <a:off x="3708100" y="2203900"/>
              <a:ext cx="8150" cy="7100"/>
            </a:xfrm>
            <a:custGeom>
              <a:avLst/>
              <a:gdLst/>
              <a:ahLst/>
              <a:cxnLst/>
              <a:rect l="l" t="t" r="r" b="b"/>
              <a:pathLst>
                <a:path w="326" h="284" extrusionOk="0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g140453b1d85_4_0"/>
            <p:cNvSpPr/>
            <p:nvPr/>
          </p:nvSpPr>
          <p:spPr>
            <a:xfrm>
              <a:off x="3716925" y="2202700"/>
              <a:ext cx="10050" cy="9925"/>
            </a:xfrm>
            <a:custGeom>
              <a:avLst/>
              <a:gdLst/>
              <a:ahLst/>
              <a:cxnLst/>
              <a:rect l="l" t="t" r="r" b="b"/>
              <a:pathLst>
                <a:path w="402" h="397" extrusionOk="0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g140453b1d85_4_0"/>
            <p:cNvSpPr/>
            <p:nvPr/>
          </p:nvSpPr>
          <p:spPr>
            <a:xfrm>
              <a:off x="3726975" y="2207400"/>
              <a:ext cx="6550" cy="7375"/>
            </a:xfrm>
            <a:custGeom>
              <a:avLst/>
              <a:gdLst/>
              <a:ahLst/>
              <a:cxnLst/>
              <a:rect l="l" t="t" r="r" b="b"/>
              <a:pathLst>
                <a:path w="262" h="295" extrusionOk="0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g140453b1d85_4_0"/>
            <p:cNvSpPr/>
            <p:nvPr/>
          </p:nvSpPr>
          <p:spPr>
            <a:xfrm>
              <a:off x="3823000" y="2245900"/>
              <a:ext cx="8750" cy="24425"/>
            </a:xfrm>
            <a:custGeom>
              <a:avLst/>
              <a:gdLst/>
              <a:ahLst/>
              <a:cxnLst/>
              <a:rect l="l" t="t" r="r" b="b"/>
              <a:pathLst>
                <a:path w="350" h="977" extrusionOk="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g140453b1d85_4_0"/>
            <p:cNvSpPr/>
            <p:nvPr/>
          </p:nvSpPr>
          <p:spPr>
            <a:xfrm>
              <a:off x="3825775" y="2249175"/>
              <a:ext cx="7750" cy="25975"/>
            </a:xfrm>
            <a:custGeom>
              <a:avLst/>
              <a:gdLst/>
              <a:ahLst/>
              <a:cxnLst/>
              <a:rect l="l" t="t" r="r" b="b"/>
              <a:pathLst>
                <a:path w="310" h="1039" extrusionOk="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g140453b1d85_4_0"/>
            <p:cNvSpPr/>
            <p:nvPr/>
          </p:nvSpPr>
          <p:spPr>
            <a:xfrm>
              <a:off x="3816250" y="2236875"/>
              <a:ext cx="14600" cy="43650"/>
            </a:xfrm>
            <a:custGeom>
              <a:avLst/>
              <a:gdLst/>
              <a:ahLst/>
              <a:cxnLst/>
              <a:rect l="l" t="t" r="r" b="b"/>
              <a:pathLst>
                <a:path w="584" h="1746" extrusionOk="0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g140453b1d85_4_0"/>
            <p:cNvSpPr/>
            <p:nvPr/>
          </p:nvSpPr>
          <p:spPr>
            <a:xfrm>
              <a:off x="3810875" y="2243200"/>
              <a:ext cx="7475" cy="30325"/>
            </a:xfrm>
            <a:custGeom>
              <a:avLst/>
              <a:gdLst/>
              <a:ahLst/>
              <a:cxnLst/>
              <a:rect l="l" t="t" r="r" b="b"/>
              <a:pathLst>
                <a:path w="299" h="1213" extrusionOk="0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g140453b1d85_4_0"/>
            <p:cNvSpPr/>
            <p:nvPr/>
          </p:nvSpPr>
          <p:spPr>
            <a:xfrm>
              <a:off x="3800750" y="2255550"/>
              <a:ext cx="9550" cy="22700"/>
            </a:xfrm>
            <a:custGeom>
              <a:avLst/>
              <a:gdLst/>
              <a:ahLst/>
              <a:cxnLst/>
              <a:rect l="l" t="t" r="r" b="b"/>
              <a:pathLst>
                <a:path w="382" h="908" extrusionOk="0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g140453b1d85_4_0"/>
            <p:cNvSpPr/>
            <p:nvPr/>
          </p:nvSpPr>
          <p:spPr>
            <a:xfrm>
              <a:off x="3790350" y="2264200"/>
              <a:ext cx="6200" cy="9900"/>
            </a:xfrm>
            <a:custGeom>
              <a:avLst/>
              <a:gdLst/>
              <a:ahLst/>
              <a:cxnLst/>
              <a:rect l="l" t="t" r="r" b="b"/>
              <a:pathLst>
                <a:path w="248" h="396" extrusionOk="0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g140453b1d85_4_0"/>
            <p:cNvSpPr/>
            <p:nvPr/>
          </p:nvSpPr>
          <p:spPr>
            <a:xfrm>
              <a:off x="3804325" y="2274075"/>
              <a:ext cx="4200" cy="7975"/>
            </a:xfrm>
            <a:custGeom>
              <a:avLst/>
              <a:gdLst/>
              <a:ahLst/>
              <a:cxnLst/>
              <a:rect l="l" t="t" r="r" b="b"/>
              <a:pathLst>
                <a:path w="168" h="319" extrusionOk="0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g140453b1d85_4_0"/>
            <p:cNvSpPr/>
            <p:nvPr/>
          </p:nvSpPr>
          <p:spPr>
            <a:xfrm>
              <a:off x="3819675" y="2273375"/>
              <a:ext cx="9675" cy="9825"/>
            </a:xfrm>
            <a:custGeom>
              <a:avLst/>
              <a:gdLst/>
              <a:ahLst/>
              <a:cxnLst/>
              <a:rect l="l" t="t" r="r" b="b"/>
              <a:pathLst>
                <a:path w="387" h="393" extrusionOk="0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g140453b1d85_4_0"/>
            <p:cNvSpPr/>
            <p:nvPr/>
          </p:nvSpPr>
          <p:spPr>
            <a:xfrm>
              <a:off x="3830275" y="2279875"/>
              <a:ext cx="9500" cy="7475"/>
            </a:xfrm>
            <a:custGeom>
              <a:avLst/>
              <a:gdLst/>
              <a:ahLst/>
              <a:cxnLst/>
              <a:rect l="l" t="t" r="r" b="b"/>
              <a:pathLst>
                <a:path w="380" h="299" extrusionOk="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g140453b1d85_4_0"/>
            <p:cNvSpPr/>
            <p:nvPr/>
          </p:nvSpPr>
          <p:spPr>
            <a:xfrm>
              <a:off x="3842825" y="2279625"/>
              <a:ext cx="12125" cy="10400"/>
            </a:xfrm>
            <a:custGeom>
              <a:avLst/>
              <a:gdLst/>
              <a:ahLst/>
              <a:cxnLst/>
              <a:rect l="l" t="t" r="r" b="b"/>
              <a:pathLst>
                <a:path w="485" h="416" extrusionOk="0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g140453b1d85_4_0"/>
            <p:cNvSpPr/>
            <p:nvPr/>
          </p:nvSpPr>
          <p:spPr>
            <a:xfrm>
              <a:off x="3774575" y="2274025"/>
              <a:ext cx="5975" cy="8550"/>
            </a:xfrm>
            <a:custGeom>
              <a:avLst/>
              <a:gdLst/>
              <a:ahLst/>
              <a:cxnLst/>
              <a:rect l="l" t="t" r="r" b="b"/>
              <a:pathLst>
                <a:path w="239" h="342" extrusionOk="0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g140453b1d85_4_0"/>
            <p:cNvSpPr/>
            <p:nvPr/>
          </p:nvSpPr>
          <p:spPr>
            <a:xfrm>
              <a:off x="3766825" y="228180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g140453b1d85_4_0"/>
            <p:cNvSpPr/>
            <p:nvPr/>
          </p:nvSpPr>
          <p:spPr>
            <a:xfrm>
              <a:off x="3757600" y="2275400"/>
              <a:ext cx="4500" cy="9125"/>
            </a:xfrm>
            <a:custGeom>
              <a:avLst/>
              <a:gdLst/>
              <a:ahLst/>
              <a:cxnLst/>
              <a:rect l="l" t="t" r="r" b="b"/>
              <a:pathLst>
                <a:path w="180" h="365" extrusionOk="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g140453b1d85_4_0"/>
            <p:cNvSpPr/>
            <p:nvPr/>
          </p:nvSpPr>
          <p:spPr>
            <a:xfrm>
              <a:off x="3752250" y="2277200"/>
              <a:ext cx="2700" cy="10800"/>
            </a:xfrm>
            <a:custGeom>
              <a:avLst/>
              <a:gdLst/>
              <a:ahLst/>
              <a:cxnLst/>
              <a:rect l="l" t="t" r="r" b="b"/>
              <a:pathLst>
                <a:path w="108" h="432" extrusionOk="0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g140453b1d85_4_0"/>
            <p:cNvSpPr/>
            <p:nvPr/>
          </p:nvSpPr>
          <p:spPr>
            <a:xfrm>
              <a:off x="3746150" y="2278300"/>
              <a:ext cx="4175" cy="6425"/>
            </a:xfrm>
            <a:custGeom>
              <a:avLst/>
              <a:gdLst/>
              <a:ahLst/>
              <a:cxnLst/>
              <a:rect l="l" t="t" r="r" b="b"/>
              <a:pathLst>
                <a:path w="167" h="257" extrusionOk="0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g140453b1d85_4_0"/>
            <p:cNvSpPr/>
            <p:nvPr/>
          </p:nvSpPr>
          <p:spPr>
            <a:xfrm>
              <a:off x="4073425" y="2461450"/>
              <a:ext cx="2700" cy="8875"/>
            </a:xfrm>
            <a:custGeom>
              <a:avLst/>
              <a:gdLst/>
              <a:ahLst/>
              <a:cxnLst/>
              <a:rect l="l" t="t" r="r" b="b"/>
              <a:pathLst>
                <a:path w="108" h="355" extrusionOk="0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g140453b1d85_4_0"/>
            <p:cNvSpPr/>
            <p:nvPr/>
          </p:nvSpPr>
          <p:spPr>
            <a:xfrm>
              <a:off x="4062925" y="2452900"/>
              <a:ext cx="8725" cy="25775"/>
            </a:xfrm>
            <a:custGeom>
              <a:avLst/>
              <a:gdLst/>
              <a:ahLst/>
              <a:cxnLst/>
              <a:rect l="l" t="t" r="r" b="b"/>
              <a:pathLst>
                <a:path w="349" h="1031" extrusionOk="0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g140453b1d85_4_0"/>
            <p:cNvSpPr/>
            <p:nvPr/>
          </p:nvSpPr>
          <p:spPr>
            <a:xfrm>
              <a:off x="4054375" y="2446850"/>
              <a:ext cx="7150" cy="19225"/>
            </a:xfrm>
            <a:custGeom>
              <a:avLst/>
              <a:gdLst/>
              <a:ahLst/>
              <a:cxnLst/>
              <a:rect l="l" t="t" r="r" b="b"/>
              <a:pathLst>
                <a:path w="286" h="769" extrusionOk="0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g140453b1d85_4_0"/>
            <p:cNvSpPr/>
            <p:nvPr/>
          </p:nvSpPr>
          <p:spPr>
            <a:xfrm>
              <a:off x="4049000" y="2440300"/>
              <a:ext cx="5400" cy="22575"/>
            </a:xfrm>
            <a:custGeom>
              <a:avLst/>
              <a:gdLst/>
              <a:ahLst/>
              <a:cxnLst/>
              <a:rect l="l" t="t" r="r" b="b"/>
              <a:pathLst>
                <a:path w="216" h="903" extrusionOk="0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g140453b1d85_4_0"/>
            <p:cNvSpPr/>
            <p:nvPr/>
          </p:nvSpPr>
          <p:spPr>
            <a:xfrm>
              <a:off x="4040075" y="2442250"/>
              <a:ext cx="3600" cy="12750"/>
            </a:xfrm>
            <a:custGeom>
              <a:avLst/>
              <a:gdLst/>
              <a:ahLst/>
              <a:cxnLst/>
              <a:rect l="l" t="t" r="r" b="b"/>
              <a:pathLst>
                <a:path w="144" h="510" extrusionOk="0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g140453b1d85_4_0"/>
            <p:cNvSpPr/>
            <p:nvPr/>
          </p:nvSpPr>
          <p:spPr>
            <a:xfrm>
              <a:off x="4031150" y="2442700"/>
              <a:ext cx="6275" cy="15350"/>
            </a:xfrm>
            <a:custGeom>
              <a:avLst/>
              <a:gdLst/>
              <a:ahLst/>
              <a:cxnLst/>
              <a:rect l="l" t="t" r="r" b="b"/>
              <a:pathLst>
                <a:path w="251" h="614" extrusionOk="0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g140453b1d85_4_0"/>
            <p:cNvSpPr/>
            <p:nvPr/>
          </p:nvSpPr>
          <p:spPr>
            <a:xfrm>
              <a:off x="4020125" y="2441875"/>
              <a:ext cx="5550" cy="18175"/>
            </a:xfrm>
            <a:custGeom>
              <a:avLst/>
              <a:gdLst/>
              <a:ahLst/>
              <a:cxnLst/>
              <a:rect l="l" t="t" r="r" b="b"/>
              <a:pathLst>
                <a:path w="222" h="727" extrusionOk="0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g140453b1d85_4_0"/>
            <p:cNvSpPr/>
            <p:nvPr/>
          </p:nvSpPr>
          <p:spPr>
            <a:xfrm>
              <a:off x="4019250" y="2475275"/>
              <a:ext cx="3575" cy="8000"/>
            </a:xfrm>
            <a:custGeom>
              <a:avLst/>
              <a:gdLst/>
              <a:ahLst/>
              <a:cxnLst/>
              <a:rect l="l" t="t" r="r" b="b"/>
              <a:pathLst>
                <a:path w="143" h="320" extrusionOk="0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g140453b1d85_4_0"/>
            <p:cNvSpPr/>
            <p:nvPr/>
          </p:nvSpPr>
          <p:spPr>
            <a:xfrm>
              <a:off x="4030550" y="2475875"/>
              <a:ext cx="4800" cy="4575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g140453b1d85_4_0"/>
            <p:cNvSpPr/>
            <p:nvPr/>
          </p:nvSpPr>
          <p:spPr>
            <a:xfrm>
              <a:off x="4098400" y="2485825"/>
              <a:ext cx="13425" cy="24150"/>
            </a:xfrm>
            <a:custGeom>
              <a:avLst/>
              <a:gdLst/>
              <a:ahLst/>
              <a:cxnLst/>
              <a:rect l="l" t="t" r="r" b="b"/>
              <a:pathLst>
                <a:path w="537" h="966" extrusionOk="0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g140453b1d85_4_0"/>
            <p:cNvSpPr/>
            <p:nvPr/>
          </p:nvSpPr>
          <p:spPr>
            <a:xfrm>
              <a:off x="4093125" y="2487600"/>
              <a:ext cx="10075" cy="28450"/>
            </a:xfrm>
            <a:custGeom>
              <a:avLst/>
              <a:gdLst/>
              <a:ahLst/>
              <a:cxnLst/>
              <a:rect l="l" t="t" r="r" b="b"/>
              <a:pathLst>
                <a:path w="403" h="1138" extrusionOk="0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g140453b1d85_4_0"/>
            <p:cNvSpPr/>
            <p:nvPr/>
          </p:nvSpPr>
          <p:spPr>
            <a:xfrm>
              <a:off x="4086500" y="2496575"/>
              <a:ext cx="5700" cy="19800"/>
            </a:xfrm>
            <a:custGeom>
              <a:avLst/>
              <a:gdLst/>
              <a:ahLst/>
              <a:cxnLst/>
              <a:rect l="l" t="t" r="r" b="b"/>
              <a:pathLst>
                <a:path w="228" h="792" extrusionOk="0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g140453b1d85_4_0"/>
            <p:cNvSpPr/>
            <p:nvPr/>
          </p:nvSpPr>
          <p:spPr>
            <a:xfrm>
              <a:off x="4076100" y="2504600"/>
              <a:ext cx="4775" cy="16100"/>
            </a:xfrm>
            <a:custGeom>
              <a:avLst/>
              <a:gdLst/>
              <a:ahLst/>
              <a:cxnLst/>
              <a:rect l="l" t="t" r="r" b="b"/>
              <a:pathLst>
                <a:path w="191" h="644" extrusionOk="0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g140453b1d85_4_0"/>
            <p:cNvSpPr/>
            <p:nvPr/>
          </p:nvSpPr>
          <p:spPr>
            <a:xfrm>
              <a:off x="4065075" y="2511675"/>
              <a:ext cx="5675" cy="9450"/>
            </a:xfrm>
            <a:custGeom>
              <a:avLst/>
              <a:gdLst/>
              <a:ahLst/>
              <a:cxnLst/>
              <a:rect l="l" t="t" r="r" b="b"/>
              <a:pathLst>
                <a:path w="227" h="378" extrusionOk="0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g140453b1d85_4_0"/>
            <p:cNvSpPr/>
            <p:nvPr/>
          </p:nvSpPr>
          <p:spPr>
            <a:xfrm>
              <a:off x="4049600" y="2515550"/>
              <a:ext cx="5825" cy="9375"/>
            </a:xfrm>
            <a:custGeom>
              <a:avLst/>
              <a:gdLst/>
              <a:ahLst/>
              <a:cxnLst/>
              <a:rect l="l" t="t" r="r" b="b"/>
              <a:pathLst>
                <a:path w="233" h="375" extrusionOk="0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g140453b1d85_4_0"/>
            <p:cNvSpPr/>
            <p:nvPr/>
          </p:nvSpPr>
          <p:spPr>
            <a:xfrm>
              <a:off x="4034125" y="2504750"/>
              <a:ext cx="7275" cy="7025"/>
            </a:xfrm>
            <a:custGeom>
              <a:avLst/>
              <a:gdLst/>
              <a:ahLst/>
              <a:cxnLst/>
              <a:rect l="l" t="t" r="r" b="b"/>
              <a:pathLst>
                <a:path w="291" h="281" extrusionOk="0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g140453b1d85_4_0"/>
            <p:cNvSpPr/>
            <p:nvPr/>
          </p:nvSpPr>
          <p:spPr>
            <a:xfrm>
              <a:off x="4024300" y="2496350"/>
              <a:ext cx="4775" cy="9250"/>
            </a:xfrm>
            <a:custGeom>
              <a:avLst/>
              <a:gdLst/>
              <a:ahLst/>
              <a:cxnLst/>
              <a:rect l="l" t="t" r="r" b="b"/>
              <a:pathLst>
                <a:path w="191" h="370" extrusionOk="0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g140453b1d85_4_0"/>
            <p:cNvSpPr/>
            <p:nvPr/>
          </p:nvSpPr>
          <p:spPr>
            <a:xfrm>
              <a:off x="4011200" y="2495300"/>
              <a:ext cx="19975" cy="22425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g140453b1d85_4_0"/>
            <p:cNvSpPr/>
            <p:nvPr/>
          </p:nvSpPr>
          <p:spPr>
            <a:xfrm>
              <a:off x="3929950" y="2501875"/>
              <a:ext cx="5075" cy="18775"/>
            </a:xfrm>
            <a:custGeom>
              <a:avLst/>
              <a:gdLst/>
              <a:ahLst/>
              <a:cxnLst/>
              <a:rect l="l" t="t" r="r" b="b"/>
              <a:pathLst>
                <a:path w="203" h="751" extrusionOk="0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g140453b1d85_4_0"/>
            <p:cNvSpPr/>
            <p:nvPr/>
          </p:nvSpPr>
          <p:spPr>
            <a:xfrm>
              <a:off x="3932575" y="2502150"/>
              <a:ext cx="7800" cy="23850"/>
            </a:xfrm>
            <a:custGeom>
              <a:avLst/>
              <a:gdLst/>
              <a:ahLst/>
              <a:cxnLst/>
              <a:rect l="l" t="t" r="r" b="b"/>
              <a:pathLst>
                <a:path w="312" h="954" extrusionOk="0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g140453b1d85_4_0"/>
            <p:cNvSpPr/>
            <p:nvPr/>
          </p:nvSpPr>
          <p:spPr>
            <a:xfrm>
              <a:off x="3936275" y="2504000"/>
              <a:ext cx="10650" cy="27350"/>
            </a:xfrm>
            <a:custGeom>
              <a:avLst/>
              <a:gdLst/>
              <a:ahLst/>
              <a:cxnLst/>
              <a:rect l="l" t="t" r="r" b="b"/>
              <a:pathLst>
                <a:path w="426" h="1094" extrusionOk="0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g140453b1d85_4_0"/>
            <p:cNvSpPr/>
            <p:nvPr/>
          </p:nvSpPr>
          <p:spPr>
            <a:xfrm>
              <a:off x="3945125" y="2506450"/>
              <a:ext cx="10150" cy="34275"/>
            </a:xfrm>
            <a:custGeom>
              <a:avLst/>
              <a:gdLst/>
              <a:ahLst/>
              <a:cxnLst/>
              <a:rect l="l" t="t" r="r" b="b"/>
              <a:pathLst>
                <a:path w="406" h="1371" extrusionOk="0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g140453b1d85_4_0"/>
            <p:cNvSpPr/>
            <p:nvPr/>
          </p:nvSpPr>
          <p:spPr>
            <a:xfrm>
              <a:off x="3951675" y="2491950"/>
              <a:ext cx="6875" cy="21175"/>
            </a:xfrm>
            <a:custGeom>
              <a:avLst/>
              <a:gdLst/>
              <a:ahLst/>
              <a:cxnLst/>
              <a:rect l="l" t="t" r="r" b="b"/>
              <a:pathLst>
                <a:path w="275" h="847" extrusionOk="0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g140453b1d85_4_0"/>
            <p:cNvSpPr/>
            <p:nvPr/>
          </p:nvSpPr>
          <p:spPr>
            <a:xfrm>
              <a:off x="3955250" y="2490575"/>
              <a:ext cx="8950" cy="7800"/>
            </a:xfrm>
            <a:custGeom>
              <a:avLst/>
              <a:gdLst/>
              <a:ahLst/>
              <a:cxnLst/>
              <a:rect l="l" t="t" r="r" b="b"/>
              <a:pathLst>
                <a:path w="358" h="312" extrusionOk="0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g140453b1d85_4_0"/>
            <p:cNvSpPr/>
            <p:nvPr/>
          </p:nvSpPr>
          <p:spPr>
            <a:xfrm>
              <a:off x="4200800" y="2467500"/>
              <a:ext cx="9850" cy="29750"/>
            </a:xfrm>
            <a:custGeom>
              <a:avLst/>
              <a:gdLst/>
              <a:ahLst/>
              <a:cxnLst/>
              <a:rect l="l" t="t" r="r" b="b"/>
              <a:pathLst>
                <a:path w="394" h="1190" extrusionOk="0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g140453b1d85_4_0"/>
            <p:cNvSpPr/>
            <p:nvPr/>
          </p:nvSpPr>
          <p:spPr>
            <a:xfrm>
              <a:off x="4191575" y="2448950"/>
              <a:ext cx="12825" cy="50700"/>
            </a:xfrm>
            <a:custGeom>
              <a:avLst/>
              <a:gdLst/>
              <a:ahLst/>
              <a:cxnLst/>
              <a:rect l="l" t="t" r="r" b="b"/>
              <a:pathLst>
                <a:path w="513" h="2028" extrusionOk="0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g140453b1d85_4_0"/>
            <p:cNvSpPr/>
            <p:nvPr/>
          </p:nvSpPr>
          <p:spPr>
            <a:xfrm>
              <a:off x="4183250" y="2433175"/>
              <a:ext cx="13125" cy="66400"/>
            </a:xfrm>
            <a:custGeom>
              <a:avLst/>
              <a:gdLst/>
              <a:ahLst/>
              <a:cxnLst/>
              <a:rect l="l" t="t" r="r" b="b"/>
              <a:pathLst>
                <a:path w="525" h="2656" extrusionOk="0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g140453b1d85_4_0"/>
            <p:cNvSpPr/>
            <p:nvPr/>
          </p:nvSpPr>
          <p:spPr>
            <a:xfrm>
              <a:off x="4170150" y="2436000"/>
              <a:ext cx="13425" cy="54500"/>
            </a:xfrm>
            <a:custGeom>
              <a:avLst/>
              <a:gdLst/>
              <a:ahLst/>
              <a:cxnLst/>
              <a:rect l="l" t="t" r="r" b="b"/>
              <a:pathLst>
                <a:path w="537" h="2180" extrusionOk="0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g140453b1d85_4_0"/>
            <p:cNvSpPr/>
            <p:nvPr/>
          </p:nvSpPr>
          <p:spPr>
            <a:xfrm>
              <a:off x="4157950" y="2456300"/>
              <a:ext cx="7475" cy="28375"/>
            </a:xfrm>
            <a:custGeom>
              <a:avLst/>
              <a:gdLst/>
              <a:ahLst/>
              <a:cxnLst/>
              <a:rect l="l" t="t" r="r" b="b"/>
              <a:pathLst>
                <a:path w="299" h="1135" extrusionOk="0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g140453b1d85_4_0"/>
            <p:cNvSpPr/>
            <p:nvPr/>
          </p:nvSpPr>
          <p:spPr>
            <a:xfrm>
              <a:off x="4150200" y="2476275"/>
              <a:ext cx="8900" cy="9225"/>
            </a:xfrm>
            <a:custGeom>
              <a:avLst/>
              <a:gdLst/>
              <a:ahLst/>
              <a:cxnLst/>
              <a:rect l="l" t="t" r="r" b="b"/>
              <a:pathLst>
                <a:path w="356" h="369" extrusionOk="0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g140453b1d85_4_0"/>
            <p:cNvSpPr/>
            <p:nvPr/>
          </p:nvSpPr>
          <p:spPr>
            <a:xfrm>
              <a:off x="4147825" y="24882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g140453b1d85_4_0"/>
            <p:cNvSpPr/>
            <p:nvPr/>
          </p:nvSpPr>
          <p:spPr>
            <a:xfrm>
              <a:off x="4195750" y="2486650"/>
              <a:ext cx="8050" cy="21775"/>
            </a:xfrm>
            <a:custGeom>
              <a:avLst/>
              <a:gdLst/>
              <a:ahLst/>
              <a:cxnLst/>
              <a:rect l="l" t="t" r="r" b="b"/>
              <a:pathLst>
                <a:path w="322" h="871" extrusionOk="0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g140453b1d85_4_0"/>
            <p:cNvSpPr/>
            <p:nvPr/>
          </p:nvSpPr>
          <p:spPr>
            <a:xfrm>
              <a:off x="4196450" y="2477025"/>
              <a:ext cx="10925" cy="34000"/>
            </a:xfrm>
            <a:custGeom>
              <a:avLst/>
              <a:gdLst/>
              <a:ahLst/>
              <a:cxnLst/>
              <a:rect l="l" t="t" r="r" b="b"/>
              <a:pathLst>
                <a:path w="437" h="1360" extrusionOk="0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g140453b1d85_4_0"/>
            <p:cNvSpPr/>
            <p:nvPr/>
          </p:nvSpPr>
          <p:spPr>
            <a:xfrm>
              <a:off x="4204675" y="2488625"/>
              <a:ext cx="14325" cy="28050"/>
            </a:xfrm>
            <a:custGeom>
              <a:avLst/>
              <a:gdLst/>
              <a:ahLst/>
              <a:cxnLst/>
              <a:rect l="l" t="t" r="r" b="b"/>
              <a:pathLst>
                <a:path w="573" h="1122" extrusionOk="0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g140453b1d85_4_0"/>
            <p:cNvSpPr/>
            <p:nvPr/>
          </p:nvSpPr>
          <p:spPr>
            <a:xfrm>
              <a:off x="4221175" y="2512575"/>
              <a:ext cx="8025" cy="13950"/>
            </a:xfrm>
            <a:custGeom>
              <a:avLst/>
              <a:gdLst/>
              <a:ahLst/>
              <a:cxnLst/>
              <a:rect l="l" t="t" r="r" b="b"/>
              <a:pathLst>
                <a:path w="321" h="558" extrusionOk="0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g140453b1d85_4_0"/>
            <p:cNvSpPr/>
            <p:nvPr/>
          </p:nvSpPr>
          <p:spPr>
            <a:xfrm>
              <a:off x="4234000" y="2521000"/>
              <a:ext cx="7625" cy="14500"/>
            </a:xfrm>
            <a:custGeom>
              <a:avLst/>
              <a:gdLst/>
              <a:ahLst/>
              <a:cxnLst/>
              <a:rect l="l" t="t" r="r" b="b"/>
              <a:pathLst>
                <a:path w="305" h="580" extrusionOk="0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g140453b1d85_4_0"/>
            <p:cNvSpPr/>
            <p:nvPr/>
          </p:nvSpPr>
          <p:spPr>
            <a:xfrm>
              <a:off x="4243075" y="25331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g140453b1d85_4_0"/>
            <p:cNvSpPr/>
            <p:nvPr/>
          </p:nvSpPr>
          <p:spPr>
            <a:xfrm>
              <a:off x="4421675" y="2342450"/>
              <a:ext cx="6275" cy="22250"/>
            </a:xfrm>
            <a:custGeom>
              <a:avLst/>
              <a:gdLst/>
              <a:ahLst/>
              <a:cxnLst/>
              <a:rect l="l" t="t" r="r" b="b"/>
              <a:pathLst>
                <a:path w="251" h="890" extrusionOk="0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g140453b1d85_4_0"/>
            <p:cNvSpPr/>
            <p:nvPr/>
          </p:nvSpPr>
          <p:spPr>
            <a:xfrm>
              <a:off x="4428175" y="2338975"/>
              <a:ext cx="12575" cy="52025"/>
            </a:xfrm>
            <a:custGeom>
              <a:avLst/>
              <a:gdLst/>
              <a:ahLst/>
              <a:cxnLst/>
              <a:rect l="l" t="t" r="r" b="b"/>
              <a:pathLst>
                <a:path w="503" h="2081" extrusionOk="0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g140453b1d85_4_0"/>
            <p:cNvSpPr/>
            <p:nvPr/>
          </p:nvSpPr>
          <p:spPr>
            <a:xfrm>
              <a:off x="4435625" y="2347275"/>
              <a:ext cx="12275" cy="56075"/>
            </a:xfrm>
            <a:custGeom>
              <a:avLst/>
              <a:gdLst/>
              <a:ahLst/>
              <a:cxnLst/>
              <a:rect l="l" t="t" r="r" b="b"/>
              <a:pathLst>
                <a:path w="491" h="2243" extrusionOk="0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g140453b1d85_4_0"/>
            <p:cNvSpPr/>
            <p:nvPr/>
          </p:nvSpPr>
          <p:spPr>
            <a:xfrm>
              <a:off x="4442500" y="234775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g140453b1d85_4_0"/>
            <p:cNvSpPr/>
            <p:nvPr/>
          </p:nvSpPr>
          <p:spPr>
            <a:xfrm>
              <a:off x="4451425" y="2359725"/>
              <a:ext cx="12825" cy="24800"/>
            </a:xfrm>
            <a:custGeom>
              <a:avLst/>
              <a:gdLst/>
              <a:ahLst/>
              <a:cxnLst/>
              <a:rect l="l" t="t" r="r" b="b"/>
              <a:pathLst>
                <a:path w="513" h="992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g140453b1d85_4_0"/>
            <p:cNvSpPr/>
            <p:nvPr/>
          </p:nvSpPr>
          <p:spPr>
            <a:xfrm>
              <a:off x="4463975" y="2377275"/>
              <a:ext cx="8925" cy="8050"/>
            </a:xfrm>
            <a:custGeom>
              <a:avLst/>
              <a:gdLst/>
              <a:ahLst/>
              <a:cxnLst/>
              <a:rect l="l" t="t" r="r" b="b"/>
              <a:pathLst>
                <a:path w="357" h="322" extrusionOk="0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g140453b1d85_4_0"/>
            <p:cNvSpPr/>
            <p:nvPr/>
          </p:nvSpPr>
          <p:spPr>
            <a:xfrm>
              <a:off x="4445200" y="240660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g140453b1d85_4_0"/>
            <p:cNvSpPr/>
            <p:nvPr/>
          </p:nvSpPr>
          <p:spPr>
            <a:xfrm>
              <a:off x="4447350" y="2407550"/>
              <a:ext cx="16325" cy="9275"/>
            </a:xfrm>
            <a:custGeom>
              <a:avLst/>
              <a:gdLst/>
              <a:ahLst/>
              <a:cxnLst/>
              <a:rect l="l" t="t" r="r" b="b"/>
              <a:pathLst>
                <a:path w="653" h="371" extrusionOk="0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g140453b1d85_4_0"/>
            <p:cNvSpPr/>
            <p:nvPr/>
          </p:nvSpPr>
          <p:spPr>
            <a:xfrm>
              <a:off x="4463650" y="2408325"/>
              <a:ext cx="5675" cy="15000"/>
            </a:xfrm>
            <a:custGeom>
              <a:avLst/>
              <a:gdLst/>
              <a:ahLst/>
              <a:cxnLst/>
              <a:rect l="l" t="t" r="r" b="b"/>
              <a:pathLst>
                <a:path w="227" h="600" extrusionOk="0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g140453b1d85_4_0"/>
            <p:cNvSpPr/>
            <p:nvPr/>
          </p:nvSpPr>
          <p:spPr>
            <a:xfrm>
              <a:off x="4468450" y="2404325"/>
              <a:ext cx="8600" cy="19725"/>
            </a:xfrm>
            <a:custGeom>
              <a:avLst/>
              <a:gdLst/>
              <a:ahLst/>
              <a:cxnLst/>
              <a:rect l="l" t="t" r="r" b="b"/>
              <a:pathLst>
                <a:path w="344" h="789" extrusionOk="0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g140453b1d85_4_0"/>
            <p:cNvSpPr/>
            <p:nvPr/>
          </p:nvSpPr>
          <p:spPr>
            <a:xfrm>
              <a:off x="4482000" y="2402525"/>
              <a:ext cx="7850" cy="19500"/>
            </a:xfrm>
            <a:custGeom>
              <a:avLst/>
              <a:gdLst/>
              <a:ahLst/>
              <a:cxnLst/>
              <a:rect l="l" t="t" r="r" b="b"/>
              <a:pathLst>
                <a:path w="314" h="780" extrusionOk="0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g140453b1d85_4_0"/>
            <p:cNvSpPr/>
            <p:nvPr/>
          </p:nvSpPr>
          <p:spPr>
            <a:xfrm>
              <a:off x="4495150" y="2404325"/>
              <a:ext cx="7500" cy="12800"/>
            </a:xfrm>
            <a:custGeom>
              <a:avLst/>
              <a:gdLst/>
              <a:ahLst/>
              <a:cxnLst/>
              <a:rect l="l" t="t" r="r" b="b"/>
              <a:pathLst>
                <a:path w="300" h="512" extrusionOk="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g140453b1d85_4_0"/>
            <p:cNvSpPr/>
            <p:nvPr/>
          </p:nvSpPr>
          <p:spPr>
            <a:xfrm>
              <a:off x="4504350" y="2407250"/>
              <a:ext cx="4775" cy="4300"/>
            </a:xfrm>
            <a:custGeom>
              <a:avLst/>
              <a:gdLst/>
              <a:ahLst/>
              <a:cxnLst/>
              <a:rect l="l" t="t" r="r" b="b"/>
              <a:pathLst>
                <a:path w="191" h="172" extrusionOk="0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g140453b1d85_4_0"/>
            <p:cNvSpPr/>
            <p:nvPr/>
          </p:nvSpPr>
          <p:spPr>
            <a:xfrm>
              <a:off x="4556075" y="2495925"/>
              <a:ext cx="14450" cy="25675"/>
            </a:xfrm>
            <a:custGeom>
              <a:avLst/>
              <a:gdLst/>
              <a:ahLst/>
              <a:cxnLst/>
              <a:rect l="l" t="t" r="r" b="b"/>
              <a:pathLst>
                <a:path w="578" h="1027" extrusionOk="0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g140453b1d85_4_0"/>
            <p:cNvSpPr/>
            <p:nvPr/>
          </p:nvSpPr>
          <p:spPr>
            <a:xfrm>
              <a:off x="4569900" y="2504600"/>
              <a:ext cx="7775" cy="22675"/>
            </a:xfrm>
            <a:custGeom>
              <a:avLst/>
              <a:gdLst/>
              <a:ahLst/>
              <a:cxnLst/>
              <a:rect l="l" t="t" r="r" b="b"/>
              <a:pathLst>
                <a:path w="311" h="907" extrusionOk="0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g140453b1d85_4_0"/>
            <p:cNvSpPr/>
            <p:nvPr/>
          </p:nvSpPr>
          <p:spPr>
            <a:xfrm>
              <a:off x="4575250" y="2507275"/>
              <a:ext cx="8975" cy="31000"/>
            </a:xfrm>
            <a:custGeom>
              <a:avLst/>
              <a:gdLst/>
              <a:ahLst/>
              <a:cxnLst/>
              <a:rect l="l" t="t" r="r" b="b"/>
              <a:pathLst>
                <a:path w="359" h="1240" extrusionOk="0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g140453b1d85_4_0"/>
            <p:cNvSpPr/>
            <p:nvPr/>
          </p:nvSpPr>
          <p:spPr>
            <a:xfrm>
              <a:off x="4584200" y="2513725"/>
              <a:ext cx="6850" cy="27550"/>
            </a:xfrm>
            <a:custGeom>
              <a:avLst/>
              <a:gdLst/>
              <a:ahLst/>
              <a:cxnLst/>
              <a:rect l="l" t="t" r="r" b="b"/>
              <a:pathLst>
                <a:path w="274" h="1102" extrusionOk="0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g140453b1d85_4_0"/>
            <p:cNvSpPr/>
            <p:nvPr/>
          </p:nvSpPr>
          <p:spPr>
            <a:xfrm>
              <a:off x="4591425" y="2522850"/>
              <a:ext cx="7800" cy="10350"/>
            </a:xfrm>
            <a:custGeom>
              <a:avLst/>
              <a:gdLst/>
              <a:ahLst/>
              <a:cxnLst/>
              <a:rect l="l" t="t" r="r" b="b"/>
              <a:pathLst>
                <a:path w="312" h="414" extrusionOk="0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g140453b1d85_4_0"/>
            <p:cNvSpPr/>
            <p:nvPr/>
          </p:nvSpPr>
          <p:spPr>
            <a:xfrm>
              <a:off x="4586275" y="2545225"/>
              <a:ext cx="4775" cy="14325"/>
            </a:xfrm>
            <a:custGeom>
              <a:avLst/>
              <a:gdLst/>
              <a:ahLst/>
              <a:cxnLst/>
              <a:rect l="l" t="t" r="r" b="b"/>
              <a:pathLst>
                <a:path w="191" h="573" extrusionOk="0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g140453b1d85_4_0"/>
            <p:cNvSpPr/>
            <p:nvPr/>
          </p:nvSpPr>
          <p:spPr>
            <a:xfrm>
              <a:off x="4589325" y="2548875"/>
              <a:ext cx="10975" cy="15950"/>
            </a:xfrm>
            <a:custGeom>
              <a:avLst/>
              <a:gdLst/>
              <a:ahLst/>
              <a:cxnLst/>
              <a:rect l="l" t="t" r="r" b="b"/>
              <a:pathLst>
                <a:path w="439" h="638" extrusionOk="0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g140453b1d85_4_0"/>
            <p:cNvSpPr/>
            <p:nvPr/>
          </p:nvSpPr>
          <p:spPr>
            <a:xfrm>
              <a:off x="4600875" y="2555525"/>
              <a:ext cx="10050" cy="10675"/>
            </a:xfrm>
            <a:custGeom>
              <a:avLst/>
              <a:gdLst/>
              <a:ahLst/>
              <a:cxnLst/>
              <a:rect l="l" t="t" r="r" b="b"/>
              <a:pathLst>
                <a:path w="402" h="427" extrusionOk="0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g140453b1d85_4_0"/>
            <p:cNvSpPr/>
            <p:nvPr/>
          </p:nvSpPr>
          <p:spPr>
            <a:xfrm>
              <a:off x="4611425" y="2554975"/>
              <a:ext cx="7625" cy="11125"/>
            </a:xfrm>
            <a:custGeom>
              <a:avLst/>
              <a:gdLst/>
              <a:ahLst/>
              <a:cxnLst/>
              <a:rect l="l" t="t" r="r" b="b"/>
              <a:pathLst>
                <a:path w="305" h="445" extrusionOk="0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g140453b1d85_4_0"/>
            <p:cNvSpPr/>
            <p:nvPr/>
          </p:nvSpPr>
          <p:spPr>
            <a:xfrm>
              <a:off x="4619900" y="2548700"/>
              <a:ext cx="6825" cy="15650"/>
            </a:xfrm>
            <a:custGeom>
              <a:avLst/>
              <a:gdLst/>
              <a:ahLst/>
              <a:cxnLst/>
              <a:rect l="l" t="t" r="r" b="b"/>
              <a:pathLst>
                <a:path w="273" h="626" extrusionOk="0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g140453b1d85_4_0"/>
            <p:cNvSpPr/>
            <p:nvPr/>
          </p:nvSpPr>
          <p:spPr>
            <a:xfrm>
              <a:off x="4625275" y="2539875"/>
              <a:ext cx="8650" cy="24950"/>
            </a:xfrm>
            <a:custGeom>
              <a:avLst/>
              <a:gdLst/>
              <a:ahLst/>
              <a:cxnLst/>
              <a:rect l="l" t="t" r="r" b="b"/>
              <a:pathLst>
                <a:path w="346" h="998" extrusionOk="0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g140453b1d85_4_0"/>
            <p:cNvSpPr/>
            <p:nvPr/>
          </p:nvSpPr>
          <p:spPr>
            <a:xfrm>
              <a:off x="4635775" y="2543825"/>
              <a:ext cx="14525" cy="23850"/>
            </a:xfrm>
            <a:custGeom>
              <a:avLst/>
              <a:gdLst/>
              <a:ahLst/>
              <a:cxnLst/>
              <a:rect l="l" t="t" r="r" b="b"/>
              <a:pathLst>
                <a:path w="581" h="954" extrusionOk="0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g140453b1d85_4_0"/>
            <p:cNvSpPr/>
            <p:nvPr/>
          </p:nvSpPr>
          <p:spPr>
            <a:xfrm>
              <a:off x="4649075" y="2552725"/>
              <a:ext cx="9550" cy="12925"/>
            </a:xfrm>
            <a:custGeom>
              <a:avLst/>
              <a:gdLst/>
              <a:ahLst/>
              <a:cxnLst/>
              <a:rect l="l" t="t" r="r" b="b"/>
              <a:pathLst>
                <a:path w="382" h="517" extrusionOk="0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g140453b1d85_4_0"/>
            <p:cNvSpPr/>
            <p:nvPr/>
          </p:nvSpPr>
          <p:spPr>
            <a:xfrm>
              <a:off x="4661375" y="2555450"/>
              <a:ext cx="12725" cy="6925"/>
            </a:xfrm>
            <a:custGeom>
              <a:avLst/>
              <a:gdLst/>
              <a:ahLst/>
              <a:cxnLst/>
              <a:rect l="l" t="t" r="r" b="b"/>
              <a:pathLst>
                <a:path w="509" h="277" extrusionOk="0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g140453b1d85_4_0"/>
            <p:cNvSpPr/>
            <p:nvPr/>
          </p:nvSpPr>
          <p:spPr>
            <a:xfrm>
              <a:off x="4676425" y="2558375"/>
              <a:ext cx="6200" cy="4325"/>
            </a:xfrm>
            <a:custGeom>
              <a:avLst/>
              <a:gdLst/>
              <a:ahLst/>
              <a:cxnLst/>
              <a:rect l="l" t="t" r="r" b="b"/>
              <a:pathLst>
                <a:path w="248" h="173" extrusionOk="0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g140453b1d85_4_0"/>
            <p:cNvSpPr/>
            <p:nvPr/>
          </p:nvSpPr>
          <p:spPr>
            <a:xfrm>
              <a:off x="4582100" y="2559150"/>
              <a:ext cx="4800" cy="8725"/>
            </a:xfrm>
            <a:custGeom>
              <a:avLst/>
              <a:gdLst/>
              <a:ahLst/>
              <a:cxnLst/>
              <a:rect l="l" t="t" r="r" b="b"/>
              <a:pathLst>
                <a:path w="192" h="349" extrusionOk="0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g140453b1d85_4_0"/>
            <p:cNvSpPr/>
            <p:nvPr/>
          </p:nvSpPr>
          <p:spPr>
            <a:xfrm>
              <a:off x="4568725" y="2557800"/>
              <a:ext cx="7450" cy="10825"/>
            </a:xfrm>
            <a:custGeom>
              <a:avLst/>
              <a:gdLst/>
              <a:ahLst/>
              <a:cxnLst/>
              <a:rect l="l" t="t" r="r" b="b"/>
              <a:pathLst>
                <a:path w="298" h="433" extrusionOk="0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g140453b1d85_4_0"/>
            <p:cNvSpPr/>
            <p:nvPr/>
          </p:nvSpPr>
          <p:spPr>
            <a:xfrm>
              <a:off x="4558700" y="256427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g140453b1d85_4_0"/>
            <p:cNvSpPr/>
            <p:nvPr/>
          </p:nvSpPr>
          <p:spPr>
            <a:xfrm>
              <a:off x="4539250" y="2564475"/>
              <a:ext cx="12225" cy="13600"/>
            </a:xfrm>
            <a:custGeom>
              <a:avLst/>
              <a:gdLst/>
              <a:ahLst/>
              <a:cxnLst/>
              <a:rect l="l" t="t" r="r" b="b"/>
              <a:pathLst>
                <a:path w="489" h="544" extrusionOk="0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g140453b1d85_4_0"/>
            <p:cNvSpPr/>
            <p:nvPr/>
          </p:nvSpPr>
          <p:spPr>
            <a:xfrm>
              <a:off x="4533600" y="257605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g140453b1d85_4_0"/>
            <p:cNvSpPr/>
            <p:nvPr/>
          </p:nvSpPr>
          <p:spPr>
            <a:xfrm>
              <a:off x="4172825" y="2701350"/>
              <a:ext cx="4675" cy="13875"/>
            </a:xfrm>
            <a:custGeom>
              <a:avLst/>
              <a:gdLst/>
              <a:ahLst/>
              <a:cxnLst/>
              <a:rect l="l" t="t" r="r" b="b"/>
              <a:pathLst>
                <a:path w="187" h="555" extrusionOk="0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g140453b1d85_4_0"/>
            <p:cNvSpPr/>
            <p:nvPr/>
          </p:nvSpPr>
          <p:spPr>
            <a:xfrm>
              <a:off x="4176100" y="2705900"/>
              <a:ext cx="7175" cy="18175"/>
            </a:xfrm>
            <a:custGeom>
              <a:avLst/>
              <a:gdLst/>
              <a:ahLst/>
              <a:cxnLst/>
              <a:rect l="l" t="t" r="r" b="b"/>
              <a:pathLst>
                <a:path w="287" h="727" extrusionOk="0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g140453b1d85_4_0"/>
            <p:cNvSpPr/>
            <p:nvPr/>
          </p:nvSpPr>
          <p:spPr>
            <a:xfrm>
              <a:off x="4180575" y="2710150"/>
              <a:ext cx="7750" cy="21850"/>
            </a:xfrm>
            <a:custGeom>
              <a:avLst/>
              <a:gdLst/>
              <a:ahLst/>
              <a:cxnLst/>
              <a:rect l="l" t="t" r="r" b="b"/>
              <a:pathLst>
                <a:path w="310" h="874" extrusionOk="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g140453b1d85_4_0"/>
            <p:cNvSpPr/>
            <p:nvPr/>
          </p:nvSpPr>
          <p:spPr>
            <a:xfrm>
              <a:off x="4190225" y="2717425"/>
              <a:ext cx="9425" cy="14800"/>
            </a:xfrm>
            <a:custGeom>
              <a:avLst/>
              <a:gdLst/>
              <a:ahLst/>
              <a:cxnLst/>
              <a:rect l="l" t="t" r="r" b="b"/>
              <a:pathLst>
                <a:path w="377" h="592" extrusionOk="0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g140453b1d85_4_0"/>
            <p:cNvSpPr/>
            <p:nvPr/>
          </p:nvSpPr>
          <p:spPr>
            <a:xfrm>
              <a:off x="4198800" y="2722450"/>
              <a:ext cx="6500" cy="6900"/>
            </a:xfrm>
            <a:custGeom>
              <a:avLst/>
              <a:gdLst/>
              <a:ahLst/>
              <a:cxnLst/>
              <a:rect l="l" t="t" r="r" b="b"/>
              <a:pathLst>
                <a:path w="260" h="276" extrusionOk="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g140453b1d85_4_0"/>
            <p:cNvSpPr/>
            <p:nvPr/>
          </p:nvSpPr>
          <p:spPr>
            <a:xfrm>
              <a:off x="4213025" y="2725025"/>
              <a:ext cx="5975" cy="8800"/>
            </a:xfrm>
            <a:custGeom>
              <a:avLst/>
              <a:gdLst/>
              <a:ahLst/>
              <a:cxnLst/>
              <a:rect l="l" t="t" r="r" b="b"/>
              <a:pathLst>
                <a:path w="239" h="352" extrusionOk="0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g140453b1d85_4_0"/>
            <p:cNvSpPr/>
            <p:nvPr/>
          </p:nvSpPr>
          <p:spPr>
            <a:xfrm>
              <a:off x="4215650" y="2733450"/>
              <a:ext cx="9300" cy="6700"/>
            </a:xfrm>
            <a:custGeom>
              <a:avLst/>
              <a:gdLst/>
              <a:ahLst/>
              <a:cxnLst/>
              <a:rect l="l" t="t" r="r" b="b"/>
              <a:pathLst>
                <a:path w="372" h="268" extrusionOk="0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g140453b1d85_4_0"/>
            <p:cNvSpPr/>
            <p:nvPr/>
          </p:nvSpPr>
          <p:spPr>
            <a:xfrm>
              <a:off x="4227175" y="2737425"/>
              <a:ext cx="8825" cy="6825"/>
            </a:xfrm>
            <a:custGeom>
              <a:avLst/>
              <a:gdLst/>
              <a:ahLst/>
              <a:cxnLst/>
              <a:rect l="l" t="t" r="r" b="b"/>
              <a:pathLst>
                <a:path w="353" h="273" extrusionOk="0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g140453b1d85_4_0"/>
            <p:cNvSpPr/>
            <p:nvPr/>
          </p:nvSpPr>
          <p:spPr>
            <a:xfrm>
              <a:off x="4442500" y="2771625"/>
              <a:ext cx="6875" cy="16675"/>
            </a:xfrm>
            <a:custGeom>
              <a:avLst/>
              <a:gdLst/>
              <a:ahLst/>
              <a:cxnLst/>
              <a:rect l="l" t="t" r="r" b="b"/>
              <a:pathLst>
                <a:path w="275" h="667" extrusionOk="0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g140453b1d85_4_0"/>
            <p:cNvSpPr/>
            <p:nvPr/>
          </p:nvSpPr>
          <p:spPr>
            <a:xfrm>
              <a:off x="4448975" y="2767750"/>
              <a:ext cx="8150" cy="13925"/>
            </a:xfrm>
            <a:custGeom>
              <a:avLst/>
              <a:gdLst/>
              <a:ahLst/>
              <a:cxnLst/>
              <a:rect l="l" t="t" r="r" b="b"/>
              <a:pathLst>
                <a:path w="326" h="557" extrusionOk="0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g140453b1d85_4_0"/>
            <p:cNvSpPr/>
            <p:nvPr/>
          </p:nvSpPr>
          <p:spPr>
            <a:xfrm>
              <a:off x="4456475" y="2765225"/>
              <a:ext cx="8075" cy="21900"/>
            </a:xfrm>
            <a:custGeom>
              <a:avLst/>
              <a:gdLst/>
              <a:ahLst/>
              <a:cxnLst/>
              <a:rect l="l" t="t" r="r" b="b"/>
              <a:pathLst>
                <a:path w="323" h="876" extrusionOk="0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g140453b1d85_4_0"/>
            <p:cNvSpPr/>
            <p:nvPr/>
          </p:nvSpPr>
          <p:spPr>
            <a:xfrm>
              <a:off x="4465125" y="2764450"/>
              <a:ext cx="6575" cy="21575"/>
            </a:xfrm>
            <a:custGeom>
              <a:avLst/>
              <a:gdLst/>
              <a:ahLst/>
              <a:cxnLst/>
              <a:rect l="l" t="t" r="r" b="b"/>
              <a:pathLst>
                <a:path w="263" h="863" extrusionOk="0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g140453b1d85_4_0"/>
            <p:cNvSpPr/>
            <p:nvPr/>
          </p:nvSpPr>
          <p:spPr>
            <a:xfrm>
              <a:off x="4471200" y="2769975"/>
              <a:ext cx="11225" cy="16000"/>
            </a:xfrm>
            <a:custGeom>
              <a:avLst/>
              <a:gdLst/>
              <a:ahLst/>
              <a:cxnLst/>
              <a:rect l="l" t="t" r="r" b="b"/>
              <a:pathLst>
                <a:path w="449" h="640" extrusionOk="0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g140453b1d85_4_0"/>
            <p:cNvSpPr/>
            <p:nvPr/>
          </p:nvSpPr>
          <p:spPr>
            <a:xfrm>
              <a:off x="4484775" y="2773175"/>
              <a:ext cx="11325" cy="9275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g140453b1d85_4_0"/>
            <p:cNvSpPr/>
            <p:nvPr/>
          </p:nvSpPr>
          <p:spPr>
            <a:xfrm>
              <a:off x="4503525" y="2772800"/>
              <a:ext cx="8650" cy="5100"/>
            </a:xfrm>
            <a:custGeom>
              <a:avLst/>
              <a:gdLst/>
              <a:ahLst/>
              <a:cxnLst/>
              <a:rect l="l" t="t" r="r" b="b"/>
              <a:pathLst>
                <a:path w="346" h="204" extrusionOk="0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g140453b1d85_4_0"/>
            <p:cNvSpPr/>
            <p:nvPr/>
          </p:nvSpPr>
          <p:spPr>
            <a:xfrm>
              <a:off x="4519900" y="2774800"/>
              <a:ext cx="11825" cy="6025"/>
            </a:xfrm>
            <a:custGeom>
              <a:avLst/>
              <a:gdLst/>
              <a:ahLst/>
              <a:cxnLst/>
              <a:rect l="l" t="t" r="r" b="b"/>
              <a:pathLst>
                <a:path w="473" h="241" extrusionOk="0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g140453b1d85_4_0"/>
            <p:cNvSpPr/>
            <p:nvPr/>
          </p:nvSpPr>
          <p:spPr>
            <a:xfrm>
              <a:off x="4259450" y="3113975"/>
              <a:ext cx="4200" cy="8800"/>
            </a:xfrm>
            <a:custGeom>
              <a:avLst/>
              <a:gdLst/>
              <a:ahLst/>
              <a:cxnLst/>
              <a:rect l="l" t="t" r="r" b="b"/>
              <a:pathLst>
                <a:path w="168" h="352" extrusionOk="0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g140453b1d85_4_0"/>
            <p:cNvSpPr/>
            <p:nvPr/>
          </p:nvSpPr>
          <p:spPr>
            <a:xfrm>
              <a:off x="4262275" y="3109400"/>
              <a:ext cx="7325" cy="19050"/>
            </a:xfrm>
            <a:custGeom>
              <a:avLst/>
              <a:gdLst/>
              <a:ahLst/>
              <a:cxnLst/>
              <a:rect l="l" t="t" r="r" b="b"/>
              <a:pathLst>
                <a:path w="293" h="762" extrusionOk="0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g140453b1d85_4_0"/>
            <p:cNvSpPr/>
            <p:nvPr/>
          </p:nvSpPr>
          <p:spPr>
            <a:xfrm>
              <a:off x="4271350" y="3112450"/>
              <a:ext cx="4800" cy="15225"/>
            </a:xfrm>
            <a:custGeom>
              <a:avLst/>
              <a:gdLst/>
              <a:ahLst/>
              <a:cxnLst/>
              <a:rect l="l" t="t" r="r" b="b"/>
              <a:pathLst>
                <a:path w="192" h="609" extrusionOk="0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g140453b1d85_4_0"/>
            <p:cNvSpPr/>
            <p:nvPr/>
          </p:nvSpPr>
          <p:spPr>
            <a:xfrm>
              <a:off x="4279100" y="3104700"/>
              <a:ext cx="4475" cy="20125"/>
            </a:xfrm>
            <a:custGeom>
              <a:avLst/>
              <a:gdLst/>
              <a:ahLst/>
              <a:cxnLst/>
              <a:rect l="l" t="t" r="r" b="b"/>
              <a:pathLst>
                <a:path w="179" h="805" extrusionOk="0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g140453b1d85_4_0"/>
            <p:cNvSpPr/>
            <p:nvPr/>
          </p:nvSpPr>
          <p:spPr>
            <a:xfrm>
              <a:off x="4290100" y="3099500"/>
              <a:ext cx="4500" cy="24400"/>
            </a:xfrm>
            <a:custGeom>
              <a:avLst/>
              <a:gdLst/>
              <a:ahLst/>
              <a:cxnLst/>
              <a:rect l="l" t="t" r="r" b="b"/>
              <a:pathLst>
                <a:path w="180" h="976" extrusionOk="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g140453b1d85_4_0"/>
            <p:cNvSpPr/>
            <p:nvPr/>
          </p:nvSpPr>
          <p:spPr>
            <a:xfrm>
              <a:off x="4295775" y="3095500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g140453b1d85_4_0"/>
            <p:cNvSpPr/>
            <p:nvPr/>
          </p:nvSpPr>
          <p:spPr>
            <a:xfrm>
              <a:off x="4306350" y="3108150"/>
              <a:ext cx="8475" cy="13525"/>
            </a:xfrm>
            <a:custGeom>
              <a:avLst/>
              <a:gdLst/>
              <a:ahLst/>
              <a:cxnLst/>
              <a:rect l="l" t="t" r="r" b="b"/>
              <a:pathLst>
                <a:path w="339" h="541" extrusionOk="0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g140453b1d85_4_0"/>
            <p:cNvSpPr/>
            <p:nvPr/>
          </p:nvSpPr>
          <p:spPr>
            <a:xfrm>
              <a:off x="4323450" y="3116550"/>
              <a:ext cx="4475" cy="2475"/>
            </a:xfrm>
            <a:custGeom>
              <a:avLst/>
              <a:gdLst/>
              <a:ahLst/>
              <a:cxnLst/>
              <a:rect l="l" t="t" r="r" b="b"/>
              <a:pathLst>
                <a:path w="179" h="99" extrusionOk="0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g140453b1d85_4_0"/>
            <p:cNvSpPr/>
            <p:nvPr/>
          </p:nvSpPr>
          <p:spPr>
            <a:xfrm>
              <a:off x="4330600" y="3114400"/>
              <a:ext cx="7750" cy="4600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g140453b1d85_4_0"/>
            <p:cNvSpPr/>
            <p:nvPr/>
          </p:nvSpPr>
          <p:spPr>
            <a:xfrm>
              <a:off x="4244275" y="3116275"/>
              <a:ext cx="5975" cy="6350"/>
            </a:xfrm>
            <a:custGeom>
              <a:avLst/>
              <a:gdLst/>
              <a:ahLst/>
              <a:cxnLst/>
              <a:rect l="l" t="t" r="r" b="b"/>
              <a:pathLst>
                <a:path w="239" h="254" extrusionOk="0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g140453b1d85_4_0"/>
            <p:cNvSpPr/>
            <p:nvPr/>
          </p:nvSpPr>
          <p:spPr>
            <a:xfrm>
              <a:off x="4241875" y="3118225"/>
              <a:ext cx="6625" cy="5550"/>
            </a:xfrm>
            <a:custGeom>
              <a:avLst/>
              <a:gdLst/>
              <a:ahLst/>
              <a:cxnLst/>
              <a:rect l="l" t="t" r="r" b="b"/>
              <a:pathLst>
                <a:path w="265" h="222" extrusionOk="0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g140453b1d85_4_0"/>
            <p:cNvSpPr/>
            <p:nvPr/>
          </p:nvSpPr>
          <p:spPr>
            <a:xfrm>
              <a:off x="4224925" y="3120125"/>
              <a:ext cx="11100" cy="7800"/>
            </a:xfrm>
            <a:custGeom>
              <a:avLst/>
              <a:gdLst/>
              <a:ahLst/>
              <a:cxnLst/>
              <a:rect l="l" t="t" r="r" b="b"/>
              <a:pathLst>
                <a:path w="444" h="312" extrusionOk="0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g140453b1d85_4_0"/>
            <p:cNvSpPr/>
            <p:nvPr/>
          </p:nvSpPr>
          <p:spPr>
            <a:xfrm>
              <a:off x="4185675" y="1997250"/>
              <a:ext cx="5625" cy="11125"/>
            </a:xfrm>
            <a:custGeom>
              <a:avLst/>
              <a:gdLst/>
              <a:ahLst/>
              <a:cxnLst/>
              <a:rect l="l" t="t" r="r" b="b"/>
              <a:pathLst>
                <a:path w="225" h="445" extrusionOk="0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g140453b1d85_4_0"/>
            <p:cNvSpPr/>
            <p:nvPr/>
          </p:nvSpPr>
          <p:spPr>
            <a:xfrm>
              <a:off x="4191575" y="2002850"/>
              <a:ext cx="4200" cy="13000"/>
            </a:xfrm>
            <a:custGeom>
              <a:avLst/>
              <a:gdLst/>
              <a:ahLst/>
              <a:cxnLst/>
              <a:rect l="l" t="t" r="r" b="b"/>
              <a:pathLst>
                <a:path w="168" h="520" extrusionOk="0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g140453b1d85_4_0"/>
            <p:cNvSpPr/>
            <p:nvPr/>
          </p:nvSpPr>
          <p:spPr>
            <a:xfrm>
              <a:off x="4198425" y="1997150"/>
              <a:ext cx="7175" cy="17675"/>
            </a:xfrm>
            <a:custGeom>
              <a:avLst/>
              <a:gdLst/>
              <a:ahLst/>
              <a:cxnLst/>
              <a:rect l="l" t="t" r="r" b="b"/>
              <a:pathLst>
                <a:path w="287" h="707" extrusionOk="0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g140453b1d85_4_0"/>
            <p:cNvSpPr/>
            <p:nvPr/>
          </p:nvSpPr>
          <p:spPr>
            <a:xfrm>
              <a:off x="4206650" y="1993150"/>
              <a:ext cx="8175" cy="21400"/>
            </a:xfrm>
            <a:custGeom>
              <a:avLst/>
              <a:gdLst/>
              <a:ahLst/>
              <a:cxnLst/>
              <a:rect l="l" t="t" r="r" b="b"/>
              <a:pathLst>
                <a:path w="327" h="856" extrusionOk="0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g140453b1d85_4_0"/>
            <p:cNvSpPr/>
            <p:nvPr/>
          </p:nvSpPr>
          <p:spPr>
            <a:xfrm>
              <a:off x="4219625" y="1979200"/>
              <a:ext cx="9200" cy="36500"/>
            </a:xfrm>
            <a:custGeom>
              <a:avLst/>
              <a:gdLst/>
              <a:ahLst/>
              <a:cxnLst/>
              <a:rect l="l" t="t" r="r" b="b"/>
              <a:pathLst>
                <a:path w="368" h="1460" extrusionOk="0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g140453b1d85_4_0"/>
            <p:cNvSpPr/>
            <p:nvPr/>
          </p:nvSpPr>
          <p:spPr>
            <a:xfrm>
              <a:off x="4228500" y="1975900"/>
              <a:ext cx="10125" cy="42150"/>
            </a:xfrm>
            <a:custGeom>
              <a:avLst/>
              <a:gdLst/>
              <a:ahLst/>
              <a:cxnLst/>
              <a:rect l="l" t="t" r="r" b="b"/>
              <a:pathLst>
                <a:path w="405" h="1686" extrusionOk="0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g140453b1d85_4_0"/>
            <p:cNvSpPr/>
            <p:nvPr/>
          </p:nvSpPr>
          <p:spPr>
            <a:xfrm>
              <a:off x="4240175" y="1979200"/>
              <a:ext cx="12675" cy="37050"/>
            </a:xfrm>
            <a:custGeom>
              <a:avLst/>
              <a:gdLst/>
              <a:ahLst/>
              <a:cxnLst/>
              <a:rect l="l" t="t" r="r" b="b"/>
              <a:pathLst>
                <a:path w="507" h="1482" extrusionOk="0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g140453b1d85_4_0"/>
            <p:cNvSpPr/>
            <p:nvPr/>
          </p:nvSpPr>
          <p:spPr>
            <a:xfrm>
              <a:off x="4251325" y="1987550"/>
              <a:ext cx="15300" cy="28775"/>
            </a:xfrm>
            <a:custGeom>
              <a:avLst/>
              <a:gdLst/>
              <a:ahLst/>
              <a:cxnLst/>
              <a:rect l="l" t="t" r="r" b="b"/>
              <a:pathLst>
                <a:path w="612" h="1151" extrusionOk="0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g140453b1d85_4_0"/>
            <p:cNvSpPr/>
            <p:nvPr/>
          </p:nvSpPr>
          <p:spPr>
            <a:xfrm>
              <a:off x="4266600" y="2002650"/>
              <a:ext cx="8575" cy="7900"/>
            </a:xfrm>
            <a:custGeom>
              <a:avLst/>
              <a:gdLst/>
              <a:ahLst/>
              <a:cxnLst/>
              <a:rect l="l" t="t" r="r" b="b"/>
              <a:pathLst>
                <a:path w="343" h="316" extrusionOk="0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g140453b1d85_4_0"/>
            <p:cNvSpPr/>
            <p:nvPr/>
          </p:nvSpPr>
          <p:spPr>
            <a:xfrm>
              <a:off x="4273750" y="2008850"/>
              <a:ext cx="8650" cy="4350"/>
            </a:xfrm>
            <a:custGeom>
              <a:avLst/>
              <a:gdLst/>
              <a:ahLst/>
              <a:cxnLst/>
              <a:rect l="l" t="t" r="r" b="b"/>
              <a:pathLst>
                <a:path w="346" h="174" extrusionOk="0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g140453b1d85_4_0"/>
            <p:cNvSpPr/>
            <p:nvPr/>
          </p:nvSpPr>
          <p:spPr>
            <a:xfrm>
              <a:off x="4132950" y="2174275"/>
              <a:ext cx="5375" cy="8800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g140453b1d85_4_0"/>
            <p:cNvSpPr/>
            <p:nvPr/>
          </p:nvSpPr>
          <p:spPr>
            <a:xfrm>
              <a:off x="4142400" y="2163150"/>
              <a:ext cx="5450" cy="14800"/>
            </a:xfrm>
            <a:custGeom>
              <a:avLst/>
              <a:gdLst/>
              <a:ahLst/>
              <a:cxnLst/>
              <a:rect l="l" t="t" r="r" b="b"/>
              <a:pathLst>
                <a:path w="218" h="592" extrusionOk="0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g140453b1d85_4_0"/>
            <p:cNvSpPr/>
            <p:nvPr/>
          </p:nvSpPr>
          <p:spPr>
            <a:xfrm>
              <a:off x="4149025" y="2157675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g140453b1d85_4_0"/>
            <p:cNvSpPr/>
            <p:nvPr/>
          </p:nvSpPr>
          <p:spPr>
            <a:xfrm>
              <a:off x="4155275" y="2151450"/>
              <a:ext cx="5975" cy="16225"/>
            </a:xfrm>
            <a:custGeom>
              <a:avLst/>
              <a:gdLst/>
              <a:ahLst/>
              <a:cxnLst/>
              <a:rect l="l" t="t" r="r" b="b"/>
              <a:pathLst>
                <a:path w="239" h="649" extrusionOk="0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g140453b1d85_4_0"/>
            <p:cNvSpPr/>
            <p:nvPr/>
          </p:nvSpPr>
          <p:spPr>
            <a:xfrm>
              <a:off x="4163225" y="2146275"/>
              <a:ext cx="7550" cy="17650"/>
            </a:xfrm>
            <a:custGeom>
              <a:avLst/>
              <a:gdLst/>
              <a:ahLst/>
              <a:cxnLst/>
              <a:rect l="l" t="t" r="r" b="b"/>
              <a:pathLst>
                <a:path w="302" h="706" extrusionOk="0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g140453b1d85_4_0"/>
            <p:cNvSpPr/>
            <p:nvPr/>
          </p:nvSpPr>
          <p:spPr>
            <a:xfrm>
              <a:off x="4172525" y="2144250"/>
              <a:ext cx="5975" cy="15800"/>
            </a:xfrm>
            <a:custGeom>
              <a:avLst/>
              <a:gdLst/>
              <a:ahLst/>
              <a:cxnLst/>
              <a:rect l="l" t="t" r="r" b="b"/>
              <a:pathLst>
                <a:path w="239" h="632" extrusionOk="0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g140453b1d85_4_0"/>
            <p:cNvSpPr/>
            <p:nvPr/>
          </p:nvSpPr>
          <p:spPr>
            <a:xfrm>
              <a:off x="4180875" y="2141175"/>
              <a:ext cx="7150" cy="14600"/>
            </a:xfrm>
            <a:custGeom>
              <a:avLst/>
              <a:gdLst/>
              <a:ahLst/>
              <a:cxnLst/>
              <a:rect l="l" t="t" r="r" b="b"/>
              <a:pathLst>
                <a:path w="286" h="584" extrusionOk="0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g140453b1d85_4_0"/>
            <p:cNvSpPr/>
            <p:nvPr/>
          </p:nvSpPr>
          <p:spPr>
            <a:xfrm>
              <a:off x="4193375" y="2137300"/>
              <a:ext cx="4775" cy="14425"/>
            </a:xfrm>
            <a:custGeom>
              <a:avLst/>
              <a:gdLst/>
              <a:ahLst/>
              <a:cxnLst/>
              <a:rect l="l" t="t" r="r" b="b"/>
              <a:pathLst>
                <a:path w="191" h="577" extrusionOk="0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g140453b1d85_4_0"/>
            <p:cNvSpPr/>
            <p:nvPr/>
          </p:nvSpPr>
          <p:spPr>
            <a:xfrm>
              <a:off x="4203525" y="2135675"/>
              <a:ext cx="5650" cy="13175"/>
            </a:xfrm>
            <a:custGeom>
              <a:avLst/>
              <a:gdLst/>
              <a:ahLst/>
              <a:cxnLst/>
              <a:rect l="l" t="t" r="r" b="b"/>
              <a:pathLst>
                <a:path w="226" h="527" extrusionOk="0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g140453b1d85_4_0"/>
            <p:cNvSpPr/>
            <p:nvPr/>
          </p:nvSpPr>
          <p:spPr>
            <a:xfrm>
              <a:off x="4213725" y="2135275"/>
              <a:ext cx="5575" cy="10600"/>
            </a:xfrm>
            <a:custGeom>
              <a:avLst/>
              <a:gdLst/>
              <a:ahLst/>
              <a:cxnLst/>
              <a:rect l="l" t="t" r="r" b="b"/>
              <a:pathLst>
                <a:path w="223" h="424" extrusionOk="0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g140453b1d85_4_0"/>
            <p:cNvSpPr/>
            <p:nvPr/>
          </p:nvSpPr>
          <p:spPr>
            <a:xfrm>
              <a:off x="4222600" y="2132000"/>
              <a:ext cx="8625" cy="11425"/>
            </a:xfrm>
            <a:custGeom>
              <a:avLst/>
              <a:gdLst/>
              <a:ahLst/>
              <a:cxnLst/>
              <a:rect l="l" t="t" r="r" b="b"/>
              <a:pathLst>
                <a:path w="345" h="457" extrusionOk="0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g140453b1d85_4_0"/>
            <p:cNvSpPr/>
            <p:nvPr/>
          </p:nvSpPr>
          <p:spPr>
            <a:xfrm>
              <a:off x="4232250" y="2127375"/>
              <a:ext cx="8775" cy="14125"/>
            </a:xfrm>
            <a:custGeom>
              <a:avLst/>
              <a:gdLst/>
              <a:ahLst/>
              <a:cxnLst/>
              <a:rect l="l" t="t" r="r" b="b"/>
              <a:pathLst>
                <a:path w="351" h="565" extrusionOk="0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g140453b1d85_4_0"/>
            <p:cNvSpPr/>
            <p:nvPr/>
          </p:nvSpPr>
          <p:spPr>
            <a:xfrm>
              <a:off x="4240100" y="2127675"/>
              <a:ext cx="10450" cy="10850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g140453b1d85_4_0"/>
            <p:cNvSpPr/>
            <p:nvPr/>
          </p:nvSpPr>
          <p:spPr>
            <a:xfrm>
              <a:off x="4251375" y="2126550"/>
              <a:ext cx="11850" cy="13500"/>
            </a:xfrm>
            <a:custGeom>
              <a:avLst/>
              <a:gdLst/>
              <a:ahLst/>
              <a:cxnLst/>
              <a:rect l="l" t="t" r="r" b="b"/>
              <a:pathLst>
                <a:path w="474" h="540" extrusionOk="0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g140453b1d85_4_0"/>
            <p:cNvSpPr/>
            <p:nvPr/>
          </p:nvSpPr>
          <p:spPr>
            <a:xfrm>
              <a:off x="4265775" y="2127450"/>
              <a:ext cx="7700" cy="15100"/>
            </a:xfrm>
            <a:custGeom>
              <a:avLst/>
              <a:gdLst/>
              <a:ahLst/>
              <a:cxnLst/>
              <a:rect l="l" t="t" r="r" b="b"/>
              <a:pathLst>
                <a:path w="308" h="604" extrusionOk="0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g140453b1d85_4_0"/>
            <p:cNvSpPr/>
            <p:nvPr/>
          </p:nvSpPr>
          <p:spPr>
            <a:xfrm>
              <a:off x="4276325" y="2132525"/>
              <a:ext cx="6950" cy="11450"/>
            </a:xfrm>
            <a:custGeom>
              <a:avLst/>
              <a:gdLst/>
              <a:ahLst/>
              <a:cxnLst/>
              <a:rect l="l" t="t" r="r" b="b"/>
              <a:pathLst>
                <a:path w="278" h="458" extrusionOk="0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g140453b1d85_4_0"/>
            <p:cNvSpPr/>
            <p:nvPr/>
          </p:nvSpPr>
          <p:spPr>
            <a:xfrm>
              <a:off x="4285100" y="2135000"/>
              <a:ext cx="11875" cy="13525"/>
            </a:xfrm>
            <a:custGeom>
              <a:avLst/>
              <a:gdLst/>
              <a:ahLst/>
              <a:cxnLst/>
              <a:rect l="l" t="t" r="r" b="b"/>
              <a:pathLst>
                <a:path w="475" h="541" extrusionOk="0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g140453b1d85_4_0"/>
            <p:cNvSpPr/>
            <p:nvPr/>
          </p:nvSpPr>
          <p:spPr>
            <a:xfrm>
              <a:off x="4297350" y="2144650"/>
              <a:ext cx="5575" cy="6075"/>
            </a:xfrm>
            <a:custGeom>
              <a:avLst/>
              <a:gdLst/>
              <a:ahLst/>
              <a:cxnLst/>
              <a:rect l="l" t="t" r="r" b="b"/>
              <a:pathLst>
                <a:path w="223" h="243" extrusionOk="0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g140453b1d85_4_0"/>
            <p:cNvSpPr/>
            <p:nvPr/>
          </p:nvSpPr>
          <p:spPr>
            <a:xfrm>
              <a:off x="4162425" y="2066400"/>
              <a:ext cx="8650" cy="8675"/>
            </a:xfrm>
            <a:custGeom>
              <a:avLst/>
              <a:gdLst/>
              <a:ahLst/>
              <a:cxnLst/>
              <a:rect l="l" t="t" r="r" b="b"/>
              <a:pathLst>
                <a:path w="346" h="347" extrusionOk="0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g140453b1d85_4_0"/>
            <p:cNvSpPr/>
            <p:nvPr/>
          </p:nvSpPr>
          <p:spPr>
            <a:xfrm>
              <a:off x="4173750" y="2071200"/>
              <a:ext cx="9525" cy="11650"/>
            </a:xfrm>
            <a:custGeom>
              <a:avLst/>
              <a:gdLst/>
              <a:ahLst/>
              <a:cxnLst/>
              <a:rect l="l" t="t" r="r" b="b"/>
              <a:pathLst>
                <a:path w="381" h="466" extrusionOk="0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g140453b1d85_4_0"/>
            <p:cNvSpPr/>
            <p:nvPr/>
          </p:nvSpPr>
          <p:spPr>
            <a:xfrm>
              <a:off x="4184725" y="2078350"/>
              <a:ext cx="4200" cy="10575"/>
            </a:xfrm>
            <a:custGeom>
              <a:avLst/>
              <a:gdLst/>
              <a:ahLst/>
              <a:cxnLst/>
              <a:rect l="l" t="t" r="r" b="b"/>
              <a:pathLst>
                <a:path w="168" h="42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g140453b1d85_4_0"/>
            <p:cNvSpPr/>
            <p:nvPr/>
          </p:nvSpPr>
          <p:spPr>
            <a:xfrm>
              <a:off x="4192425" y="2083375"/>
              <a:ext cx="10200" cy="20425"/>
            </a:xfrm>
            <a:custGeom>
              <a:avLst/>
              <a:gdLst/>
              <a:ahLst/>
              <a:cxnLst/>
              <a:rect l="l" t="t" r="r" b="b"/>
              <a:pathLst>
                <a:path w="408" h="817" extrusionOk="0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g140453b1d85_4_0"/>
            <p:cNvSpPr/>
            <p:nvPr/>
          </p:nvSpPr>
          <p:spPr>
            <a:xfrm>
              <a:off x="4208375" y="2092500"/>
              <a:ext cx="7950" cy="20425"/>
            </a:xfrm>
            <a:custGeom>
              <a:avLst/>
              <a:gdLst/>
              <a:ahLst/>
              <a:cxnLst/>
              <a:rect l="l" t="t" r="r" b="b"/>
              <a:pathLst>
                <a:path w="318" h="817" extrusionOk="0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g140453b1d85_4_0"/>
            <p:cNvSpPr/>
            <p:nvPr/>
          </p:nvSpPr>
          <p:spPr>
            <a:xfrm>
              <a:off x="4216575" y="2105300"/>
              <a:ext cx="7775" cy="19950"/>
            </a:xfrm>
            <a:custGeom>
              <a:avLst/>
              <a:gdLst/>
              <a:ahLst/>
              <a:cxnLst/>
              <a:rect l="l" t="t" r="r" b="b"/>
              <a:pathLst>
                <a:path w="311" h="798" extrusionOk="0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g140453b1d85_4_0"/>
            <p:cNvSpPr/>
            <p:nvPr/>
          </p:nvSpPr>
          <p:spPr>
            <a:xfrm>
              <a:off x="4222050" y="2117175"/>
              <a:ext cx="4975" cy="8150"/>
            </a:xfrm>
            <a:custGeom>
              <a:avLst/>
              <a:gdLst/>
              <a:ahLst/>
              <a:cxnLst/>
              <a:rect l="l" t="t" r="r" b="b"/>
              <a:pathLst>
                <a:path w="199" h="326" extrusionOk="0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g140453b1d85_4_0"/>
            <p:cNvSpPr/>
            <p:nvPr/>
          </p:nvSpPr>
          <p:spPr>
            <a:xfrm>
              <a:off x="4232175" y="2095100"/>
              <a:ext cx="8250" cy="11600"/>
            </a:xfrm>
            <a:custGeom>
              <a:avLst/>
              <a:gdLst/>
              <a:ahLst/>
              <a:cxnLst/>
              <a:rect l="l" t="t" r="r" b="b"/>
              <a:pathLst>
                <a:path w="330" h="464" extrusionOk="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g140453b1d85_4_0"/>
            <p:cNvSpPr/>
            <p:nvPr/>
          </p:nvSpPr>
          <p:spPr>
            <a:xfrm>
              <a:off x="4237200" y="2093000"/>
              <a:ext cx="7600" cy="10175"/>
            </a:xfrm>
            <a:custGeom>
              <a:avLst/>
              <a:gdLst/>
              <a:ahLst/>
              <a:cxnLst/>
              <a:rect l="l" t="t" r="r" b="b"/>
              <a:pathLst>
                <a:path w="304" h="407" extrusionOk="0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g140453b1d85_4_0"/>
            <p:cNvSpPr/>
            <p:nvPr/>
          </p:nvSpPr>
          <p:spPr>
            <a:xfrm>
              <a:off x="4245750" y="2087000"/>
              <a:ext cx="5100" cy="12350"/>
            </a:xfrm>
            <a:custGeom>
              <a:avLst/>
              <a:gdLst/>
              <a:ahLst/>
              <a:cxnLst/>
              <a:rect l="l" t="t" r="r" b="b"/>
              <a:pathLst>
                <a:path w="204" h="494" extrusionOk="0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g140453b1d85_4_0"/>
            <p:cNvSpPr/>
            <p:nvPr/>
          </p:nvSpPr>
          <p:spPr>
            <a:xfrm>
              <a:off x="4252100" y="2081825"/>
              <a:ext cx="8750" cy="16550"/>
            </a:xfrm>
            <a:custGeom>
              <a:avLst/>
              <a:gdLst/>
              <a:ahLst/>
              <a:cxnLst/>
              <a:rect l="l" t="t" r="r" b="b"/>
              <a:pathLst>
                <a:path w="350" h="662" extrusionOk="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g140453b1d85_4_0"/>
            <p:cNvSpPr/>
            <p:nvPr/>
          </p:nvSpPr>
          <p:spPr>
            <a:xfrm>
              <a:off x="4261050" y="2080425"/>
              <a:ext cx="8675" cy="11625"/>
            </a:xfrm>
            <a:custGeom>
              <a:avLst/>
              <a:gdLst/>
              <a:ahLst/>
              <a:cxnLst/>
              <a:rect l="l" t="t" r="r" b="b"/>
              <a:pathLst>
                <a:path w="347" h="465" extrusionOk="0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g140453b1d85_4_0"/>
            <p:cNvSpPr/>
            <p:nvPr/>
          </p:nvSpPr>
          <p:spPr>
            <a:xfrm>
              <a:off x="4270000" y="2080225"/>
              <a:ext cx="9825" cy="8150"/>
            </a:xfrm>
            <a:custGeom>
              <a:avLst/>
              <a:gdLst/>
              <a:ahLst/>
              <a:cxnLst/>
              <a:rect l="l" t="t" r="r" b="b"/>
              <a:pathLst>
                <a:path w="393" h="326" extrusionOk="0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g140453b1d85_4_0"/>
            <p:cNvSpPr/>
            <p:nvPr/>
          </p:nvSpPr>
          <p:spPr>
            <a:xfrm>
              <a:off x="4281975" y="2083025"/>
              <a:ext cx="6375" cy="4625"/>
            </a:xfrm>
            <a:custGeom>
              <a:avLst/>
              <a:gdLst/>
              <a:ahLst/>
              <a:cxnLst/>
              <a:rect l="l" t="t" r="r" b="b"/>
              <a:pathLst>
                <a:path w="255" h="185" extrusionOk="0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g140453b1d85_4_0"/>
            <p:cNvSpPr/>
            <p:nvPr/>
          </p:nvSpPr>
          <p:spPr>
            <a:xfrm>
              <a:off x="4224625" y="2142275"/>
              <a:ext cx="7475" cy="19425"/>
            </a:xfrm>
            <a:custGeom>
              <a:avLst/>
              <a:gdLst/>
              <a:ahLst/>
              <a:cxnLst/>
              <a:rect l="l" t="t" r="r" b="b"/>
              <a:pathLst>
                <a:path w="299" h="777" extrusionOk="0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g140453b1d85_4_0"/>
            <p:cNvSpPr/>
            <p:nvPr/>
          </p:nvSpPr>
          <p:spPr>
            <a:xfrm>
              <a:off x="4228125" y="2138575"/>
              <a:ext cx="10500" cy="28800"/>
            </a:xfrm>
            <a:custGeom>
              <a:avLst/>
              <a:gdLst/>
              <a:ahLst/>
              <a:cxnLst/>
              <a:rect l="l" t="t" r="r" b="b"/>
              <a:pathLst>
                <a:path w="420" h="1152" extrusionOk="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g140453b1d85_4_0"/>
            <p:cNvSpPr/>
            <p:nvPr/>
          </p:nvSpPr>
          <p:spPr>
            <a:xfrm>
              <a:off x="4233550" y="2145925"/>
              <a:ext cx="11050" cy="24975"/>
            </a:xfrm>
            <a:custGeom>
              <a:avLst/>
              <a:gdLst/>
              <a:ahLst/>
              <a:cxnLst/>
              <a:rect l="l" t="t" r="r" b="b"/>
              <a:pathLst>
                <a:path w="442" h="999" extrusionOk="0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g140453b1d85_4_0"/>
            <p:cNvSpPr/>
            <p:nvPr/>
          </p:nvSpPr>
          <p:spPr>
            <a:xfrm>
              <a:off x="4241300" y="2157750"/>
              <a:ext cx="7450" cy="15200"/>
            </a:xfrm>
            <a:custGeom>
              <a:avLst/>
              <a:gdLst/>
              <a:ahLst/>
              <a:cxnLst/>
              <a:rect l="l" t="t" r="r" b="b"/>
              <a:pathLst>
                <a:path w="298" h="608" extrusionOk="0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g140453b1d85_4_0"/>
            <p:cNvSpPr/>
            <p:nvPr/>
          </p:nvSpPr>
          <p:spPr>
            <a:xfrm>
              <a:off x="4248125" y="2172025"/>
              <a:ext cx="7175" cy="14500"/>
            </a:xfrm>
            <a:custGeom>
              <a:avLst/>
              <a:gdLst/>
              <a:ahLst/>
              <a:cxnLst/>
              <a:rect l="l" t="t" r="r" b="b"/>
              <a:pathLst>
                <a:path w="287" h="580" extrusionOk="0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g140453b1d85_4_0"/>
            <p:cNvSpPr/>
            <p:nvPr/>
          </p:nvSpPr>
          <p:spPr>
            <a:xfrm>
              <a:off x="4253875" y="2185675"/>
              <a:ext cx="8575" cy="11025"/>
            </a:xfrm>
            <a:custGeom>
              <a:avLst/>
              <a:gdLst/>
              <a:ahLst/>
              <a:cxnLst/>
              <a:rect l="l" t="t" r="r" b="b"/>
              <a:pathLst>
                <a:path w="343" h="441" extrusionOk="0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g140453b1d85_4_0"/>
            <p:cNvSpPr/>
            <p:nvPr/>
          </p:nvSpPr>
          <p:spPr>
            <a:xfrm>
              <a:off x="4300000" y="2152825"/>
              <a:ext cx="5600" cy="13600"/>
            </a:xfrm>
            <a:custGeom>
              <a:avLst/>
              <a:gdLst/>
              <a:ahLst/>
              <a:cxnLst/>
              <a:rect l="l" t="t" r="r" b="b"/>
              <a:pathLst>
                <a:path w="224" h="544" extrusionOk="0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g140453b1d85_4_0"/>
            <p:cNvSpPr/>
            <p:nvPr/>
          </p:nvSpPr>
          <p:spPr>
            <a:xfrm>
              <a:off x="4298150" y="2103125"/>
              <a:ext cx="5075" cy="16675"/>
            </a:xfrm>
            <a:custGeom>
              <a:avLst/>
              <a:gdLst/>
              <a:ahLst/>
              <a:cxnLst/>
              <a:rect l="l" t="t" r="r" b="b"/>
              <a:pathLst>
                <a:path w="203" h="667" extrusionOk="0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g140453b1d85_4_0"/>
            <p:cNvSpPr/>
            <p:nvPr/>
          </p:nvSpPr>
          <p:spPr>
            <a:xfrm>
              <a:off x="4301425" y="2122400"/>
              <a:ext cx="9550" cy="10025"/>
            </a:xfrm>
            <a:custGeom>
              <a:avLst/>
              <a:gdLst/>
              <a:ahLst/>
              <a:cxnLst/>
              <a:rect l="l" t="t" r="r" b="b"/>
              <a:pathLst>
                <a:path w="382" h="401" extrusionOk="0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g140453b1d85_4_0"/>
            <p:cNvSpPr/>
            <p:nvPr/>
          </p:nvSpPr>
          <p:spPr>
            <a:xfrm>
              <a:off x="4323775" y="2149275"/>
              <a:ext cx="3850" cy="6150"/>
            </a:xfrm>
            <a:custGeom>
              <a:avLst/>
              <a:gdLst/>
              <a:ahLst/>
              <a:cxnLst/>
              <a:rect l="l" t="t" r="r" b="b"/>
              <a:pathLst>
                <a:path w="154" h="246" extrusionOk="0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g140453b1d85_4_0"/>
            <p:cNvSpPr/>
            <p:nvPr/>
          </p:nvSpPr>
          <p:spPr>
            <a:xfrm>
              <a:off x="4329600" y="2146725"/>
              <a:ext cx="6675" cy="9350"/>
            </a:xfrm>
            <a:custGeom>
              <a:avLst/>
              <a:gdLst/>
              <a:ahLst/>
              <a:cxnLst/>
              <a:rect l="l" t="t" r="r" b="b"/>
              <a:pathLst>
                <a:path w="267" h="374" extrusionOk="0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g140453b1d85_4_0"/>
            <p:cNvSpPr/>
            <p:nvPr/>
          </p:nvSpPr>
          <p:spPr>
            <a:xfrm>
              <a:off x="4340125" y="2149725"/>
              <a:ext cx="7750" cy="12000"/>
            </a:xfrm>
            <a:custGeom>
              <a:avLst/>
              <a:gdLst/>
              <a:ahLst/>
              <a:cxnLst/>
              <a:rect l="l" t="t" r="r" b="b"/>
              <a:pathLst>
                <a:path w="310" h="480" extrusionOk="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g140453b1d85_4_0"/>
            <p:cNvSpPr/>
            <p:nvPr/>
          </p:nvSpPr>
          <p:spPr>
            <a:xfrm>
              <a:off x="4348225" y="2153925"/>
              <a:ext cx="5900" cy="9075"/>
            </a:xfrm>
            <a:custGeom>
              <a:avLst/>
              <a:gdLst/>
              <a:ahLst/>
              <a:cxnLst/>
              <a:rect l="l" t="t" r="r" b="b"/>
              <a:pathLst>
                <a:path w="236" h="363" extrusionOk="0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g140453b1d85_4_0"/>
            <p:cNvSpPr/>
            <p:nvPr/>
          </p:nvSpPr>
          <p:spPr>
            <a:xfrm>
              <a:off x="4357675" y="2156725"/>
              <a:ext cx="4775" cy="10700"/>
            </a:xfrm>
            <a:custGeom>
              <a:avLst/>
              <a:gdLst/>
              <a:ahLst/>
              <a:cxnLst/>
              <a:rect l="l" t="t" r="r" b="b"/>
              <a:pathLst>
                <a:path w="191" h="428" extrusionOk="0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g140453b1d85_4_0"/>
            <p:cNvSpPr/>
            <p:nvPr/>
          </p:nvSpPr>
          <p:spPr>
            <a:xfrm>
              <a:off x="4365650" y="2159225"/>
              <a:ext cx="6625" cy="12250"/>
            </a:xfrm>
            <a:custGeom>
              <a:avLst/>
              <a:gdLst/>
              <a:ahLst/>
              <a:cxnLst/>
              <a:rect l="l" t="t" r="r" b="b"/>
              <a:pathLst>
                <a:path w="265" h="490" extrusionOk="0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g140453b1d85_4_0"/>
            <p:cNvSpPr/>
            <p:nvPr/>
          </p:nvSpPr>
          <p:spPr>
            <a:xfrm>
              <a:off x="4373550" y="2164425"/>
              <a:ext cx="6475" cy="10100"/>
            </a:xfrm>
            <a:custGeom>
              <a:avLst/>
              <a:gdLst/>
              <a:ahLst/>
              <a:cxnLst/>
              <a:rect l="l" t="t" r="r" b="b"/>
              <a:pathLst>
                <a:path w="259" h="404" extrusionOk="0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g140453b1d85_4_0"/>
            <p:cNvSpPr/>
            <p:nvPr/>
          </p:nvSpPr>
          <p:spPr>
            <a:xfrm>
              <a:off x="4381200" y="2169250"/>
              <a:ext cx="4475" cy="9475"/>
            </a:xfrm>
            <a:custGeom>
              <a:avLst/>
              <a:gdLst/>
              <a:ahLst/>
              <a:cxnLst/>
              <a:rect l="l" t="t" r="r" b="b"/>
              <a:pathLst>
                <a:path w="179" h="379" extrusionOk="0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g140453b1d85_4_0"/>
            <p:cNvSpPr/>
            <p:nvPr/>
          </p:nvSpPr>
          <p:spPr>
            <a:xfrm>
              <a:off x="4341400" y="2122625"/>
              <a:ext cx="7075" cy="9675"/>
            </a:xfrm>
            <a:custGeom>
              <a:avLst/>
              <a:gdLst/>
              <a:ahLst/>
              <a:cxnLst/>
              <a:rect l="l" t="t" r="r" b="b"/>
              <a:pathLst>
                <a:path w="283" h="387" extrusionOk="0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g140453b1d85_4_0"/>
            <p:cNvSpPr/>
            <p:nvPr/>
          </p:nvSpPr>
          <p:spPr>
            <a:xfrm>
              <a:off x="4349650" y="2119200"/>
              <a:ext cx="7450" cy="8150"/>
            </a:xfrm>
            <a:custGeom>
              <a:avLst/>
              <a:gdLst/>
              <a:ahLst/>
              <a:cxnLst/>
              <a:rect l="l" t="t" r="r" b="b"/>
              <a:pathLst>
                <a:path w="298" h="326" extrusionOk="0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g140453b1d85_4_0"/>
            <p:cNvSpPr/>
            <p:nvPr/>
          </p:nvSpPr>
          <p:spPr>
            <a:xfrm>
              <a:off x="4309750" y="2132425"/>
              <a:ext cx="9250" cy="13900"/>
            </a:xfrm>
            <a:custGeom>
              <a:avLst/>
              <a:gdLst/>
              <a:ahLst/>
              <a:cxnLst/>
              <a:rect l="l" t="t" r="r" b="b"/>
              <a:pathLst>
                <a:path w="370" h="556" extrusionOk="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g140453b1d85_4_0"/>
            <p:cNvSpPr/>
            <p:nvPr/>
          </p:nvSpPr>
          <p:spPr>
            <a:xfrm>
              <a:off x="4305675" y="2132100"/>
              <a:ext cx="7075" cy="7625"/>
            </a:xfrm>
            <a:custGeom>
              <a:avLst/>
              <a:gdLst/>
              <a:ahLst/>
              <a:cxnLst/>
              <a:rect l="l" t="t" r="r" b="b"/>
              <a:pathLst>
                <a:path w="283" h="305" extrusionOk="0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g140453b1d85_4_0"/>
            <p:cNvSpPr/>
            <p:nvPr/>
          </p:nvSpPr>
          <p:spPr>
            <a:xfrm>
              <a:off x="4287875" y="2166175"/>
              <a:ext cx="7625" cy="14675"/>
            </a:xfrm>
            <a:custGeom>
              <a:avLst/>
              <a:gdLst/>
              <a:ahLst/>
              <a:cxnLst/>
              <a:rect l="l" t="t" r="r" b="b"/>
              <a:pathLst>
                <a:path w="305" h="587" extrusionOk="0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g140453b1d85_4_0"/>
            <p:cNvSpPr/>
            <p:nvPr/>
          </p:nvSpPr>
          <p:spPr>
            <a:xfrm>
              <a:off x="4296350" y="2158000"/>
              <a:ext cx="6875" cy="17300"/>
            </a:xfrm>
            <a:custGeom>
              <a:avLst/>
              <a:gdLst/>
              <a:ahLst/>
              <a:cxnLst/>
              <a:rect l="l" t="t" r="r" b="b"/>
              <a:pathLst>
                <a:path w="275" h="692" extrusionOk="0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g140453b1d85_4_0"/>
            <p:cNvSpPr/>
            <p:nvPr/>
          </p:nvSpPr>
          <p:spPr>
            <a:xfrm>
              <a:off x="4250225" y="2280050"/>
              <a:ext cx="15800" cy="5650"/>
            </a:xfrm>
            <a:custGeom>
              <a:avLst/>
              <a:gdLst/>
              <a:ahLst/>
              <a:cxnLst/>
              <a:rect l="l" t="t" r="r" b="b"/>
              <a:pathLst>
                <a:path w="632" h="226" extrusionOk="0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g140453b1d85_4_0"/>
            <p:cNvSpPr/>
            <p:nvPr/>
          </p:nvSpPr>
          <p:spPr>
            <a:xfrm>
              <a:off x="4251050" y="2263325"/>
              <a:ext cx="14350" cy="9275"/>
            </a:xfrm>
            <a:custGeom>
              <a:avLst/>
              <a:gdLst/>
              <a:ahLst/>
              <a:cxnLst/>
              <a:rect l="l" t="t" r="r" b="b"/>
              <a:pathLst>
                <a:path w="574" h="371" extrusionOk="0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g140453b1d85_4_0"/>
            <p:cNvSpPr/>
            <p:nvPr/>
          </p:nvSpPr>
          <p:spPr>
            <a:xfrm>
              <a:off x="4252300" y="2252675"/>
              <a:ext cx="14700" cy="9925"/>
            </a:xfrm>
            <a:custGeom>
              <a:avLst/>
              <a:gdLst/>
              <a:ahLst/>
              <a:cxnLst/>
              <a:rect l="l" t="t" r="r" b="b"/>
              <a:pathLst>
                <a:path w="588" h="397" extrusionOk="0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g140453b1d85_4_0"/>
            <p:cNvSpPr/>
            <p:nvPr/>
          </p:nvSpPr>
          <p:spPr>
            <a:xfrm>
              <a:off x="4253800" y="2243200"/>
              <a:ext cx="12450" cy="7700"/>
            </a:xfrm>
            <a:custGeom>
              <a:avLst/>
              <a:gdLst/>
              <a:ahLst/>
              <a:cxnLst/>
              <a:rect l="l" t="t" r="r" b="b"/>
              <a:pathLst>
                <a:path w="498" h="308" extrusionOk="0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g140453b1d85_4_0"/>
            <p:cNvSpPr/>
            <p:nvPr/>
          </p:nvSpPr>
          <p:spPr>
            <a:xfrm>
              <a:off x="4253500" y="2233075"/>
              <a:ext cx="10575" cy="4975"/>
            </a:xfrm>
            <a:custGeom>
              <a:avLst/>
              <a:gdLst/>
              <a:ahLst/>
              <a:cxnLst/>
              <a:rect l="l" t="t" r="r" b="b"/>
              <a:pathLst>
                <a:path w="423" h="199" extrusionOk="0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g140453b1d85_4_0"/>
            <p:cNvSpPr/>
            <p:nvPr/>
          </p:nvSpPr>
          <p:spPr>
            <a:xfrm>
              <a:off x="4252900" y="2222825"/>
              <a:ext cx="11000" cy="5275"/>
            </a:xfrm>
            <a:custGeom>
              <a:avLst/>
              <a:gdLst/>
              <a:ahLst/>
              <a:cxnLst/>
              <a:rect l="l" t="t" r="r" b="b"/>
              <a:pathLst>
                <a:path w="440" h="211" extrusionOk="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g140453b1d85_4_0"/>
            <p:cNvSpPr/>
            <p:nvPr/>
          </p:nvSpPr>
          <p:spPr>
            <a:xfrm>
              <a:off x="4250825" y="2214325"/>
              <a:ext cx="10225" cy="5225"/>
            </a:xfrm>
            <a:custGeom>
              <a:avLst/>
              <a:gdLst/>
              <a:ahLst/>
              <a:cxnLst/>
              <a:rect l="l" t="t" r="r" b="b"/>
              <a:pathLst>
                <a:path w="409" h="209" extrusionOk="0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g140453b1d85_4_0"/>
            <p:cNvSpPr/>
            <p:nvPr/>
          </p:nvSpPr>
          <p:spPr>
            <a:xfrm>
              <a:off x="4250825" y="2198675"/>
              <a:ext cx="12700" cy="7400"/>
            </a:xfrm>
            <a:custGeom>
              <a:avLst/>
              <a:gdLst/>
              <a:ahLst/>
              <a:cxnLst/>
              <a:rect l="l" t="t" r="r" b="b"/>
              <a:pathLst>
                <a:path w="508" h="296" extrusionOk="0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g140453b1d85_4_0"/>
            <p:cNvSpPr/>
            <p:nvPr/>
          </p:nvSpPr>
          <p:spPr>
            <a:xfrm>
              <a:off x="4250225" y="2193000"/>
              <a:ext cx="8050" cy="3375"/>
            </a:xfrm>
            <a:custGeom>
              <a:avLst/>
              <a:gdLst/>
              <a:ahLst/>
              <a:cxnLst/>
              <a:rect l="l" t="t" r="r" b="b"/>
              <a:pathLst>
                <a:path w="322" h="135" extrusionOk="0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g140453b1d85_4_0"/>
            <p:cNvSpPr/>
            <p:nvPr/>
          </p:nvSpPr>
          <p:spPr>
            <a:xfrm>
              <a:off x="4244275" y="2177250"/>
              <a:ext cx="12225" cy="8600"/>
            </a:xfrm>
            <a:custGeom>
              <a:avLst/>
              <a:gdLst/>
              <a:ahLst/>
              <a:cxnLst/>
              <a:rect l="l" t="t" r="r" b="b"/>
              <a:pathLst>
                <a:path w="489" h="344" extrusionOk="0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g140453b1d85_4_0"/>
            <p:cNvSpPr/>
            <p:nvPr/>
          </p:nvSpPr>
          <p:spPr>
            <a:xfrm>
              <a:off x="4241825" y="2167500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g140453b1d85_4_0"/>
            <p:cNvSpPr/>
            <p:nvPr/>
          </p:nvSpPr>
          <p:spPr>
            <a:xfrm>
              <a:off x="4281175" y="2273300"/>
              <a:ext cx="13575" cy="13050"/>
            </a:xfrm>
            <a:custGeom>
              <a:avLst/>
              <a:gdLst/>
              <a:ahLst/>
              <a:cxnLst/>
              <a:rect l="l" t="t" r="r" b="b"/>
              <a:pathLst>
                <a:path w="543" h="522" extrusionOk="0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g140453b1d85_4_0"/>
            <p:cNvSpPr/>
            <p:nvPr/>
          </p:nvSpPr>
          <p:spPr>
            <a:xfrm>
              <a:off x="4281175" y="2260750"/>
              <a:ext cx="13025" cy="10225"/>
            </a:xfrm>
            <a:custGeom>
              <a:avLst/>
              <a:gdLst/>
              <a:ahLst/>
              <a:cxnLst/>
              <a:rect l="l" t="t" r="r" b="b"/>
              <a:pathLst>
                <a:path w="521" h="409" extrusionOk="0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g140453b1d85_4_0"/>
            <p:cNvSpPr/>
            <p:nvPr/>
          </p:nvSpPr>
          <p:spPr>
            <a:xfrm>
              <a:off x="4278500" y="2255875"/>
              <a:ext cx="10500" cy="7550"/>
            </a:xfrm>
            <a:custGeom>
              <a:avLst/>
              <a:gdLst/>
              <a:ahLst/>
              <a:cxnLst/>
              <a:rect l="l" t="t" r="r" b="b"/>
              <a:pathLst>
                <a:path w="420" h="302" extrusionOk="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g140453b1d85_4_0"/>
            <p:cNvSpPr/>
            <p:nvPr/>
          </p:nvSpPr>
          <p:spPr>
            <a:xfrm>
              <a:off x="4277000" y="224577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g140453b1d85_4_0"/>
            <p:cNvSpPr/>
            <p:nvPr/>
          </p:nvSpPr>
          <p:spPr>
            <a:xfrm>
              <a:off x="4275525" y="2232275"/>
              <a:ext cx="15650" cy="8900"/>
            </a:xfrm>
            <a:custGeom>
              <a:avLst/>
              <a:gdLst/>
              <a:ahLst/>
              <a:cxnLst/>
              <a:rect l="l" t="t" r="r" b="b"/>
              <a:pathLst>
                <a:path w="626" h="356" extrusionOk="0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g140453b1d85_4_0"/>
            <p:cNvSpPr/>
            <p:nvPr/>
          </p:nvSpPr>
          <p:spPr>
            <a:xfrm>
              <a:off x="4279250" y="2222300"/>
              <a:ext cx="9575" cy="7575"/>
            </a:xfrm>
            <a:custGeom>
              <a:avLst/>
              <a:gdLst/>
              <a:ahLst/>
              <a:cxnLst/>
              <a:rect l="l" t="t" r="r" b="b"/>
              <a:pathLst>
                <a:path w="383" h="303" extrusionOk="0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g140453b1d85_4_0"/>
            <p:cNvSpPr/>
            <p:nvPr/>
          </p:nvSpPr>
          <p:spPr>
            <a:xfrm>
              <a:off x="4278200" y="221112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g140453b1d85_4_0"/>
            <p:cNvSpPr/>
            <p:nvPr/>
          </p:nvSpPr>
          <p:spPr>
            <a:xfrm>
              <a:off x="4287300" y="2192075"/>
              <a:ext cx="9375" cy="7850"/>
            </a:xfrm>
            <a:custGeom>
              <a:avLst/>
              <a:gdLst/>
              <a:ahLst/>
              <a:cxnLst/>
              <a:rect l="l" t="t" r="r" b="b"/>
              <a:pathLst>
                <a:path w="375" h="314" extrusionOk="0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g140453b1d85_4_0"/>
            <p:cNvSpPr/>
            <p:nvPr/>
          </p:nvSpPr>
          <p:spPr>
            <a:xfrm>
              <a:off x="4631325" y="2978125"/>
              <a:ext cx="4975" cy="8275"/>
            </a:xfrm>
            <a:custGeom>
              <a:avLst/>
              <a:gdLst/>
              <a:ahLst/>
              <a:cxnLst/>
              <a:rect l="l" t="t" r="r" b="b"/>
              <a:pathLst>
                <a:path w="199" h="331" extrusionOk="0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g140453b1d85_4_0"/>
            <p:cNvSpPr/>
            <p:nvPr/>
          </p:nvSpPr>
          <p:spPr>
            <a:xfrm>
              <a:off x="4631600" y="2978450"/>
              <a:ext cx="8875" cy="4825"/>
            </a:xfrm>
            <a:custGeom>
              <a:avLst/>
              <a:gdLst/>
              <a:ahLst/>
              <a:cxnLst/>
              <a:rect l="l" t="t" r="r" b="b"/>
              <a:pathLst>
                <a:path w="355" h="193" extrusionOk="0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g140453b1d85_4_0"/>
            <p:cNvSpPr/>
            <p:nvPr/>
          </p:nvSpPr>
          <p:spPr>
            <a:xfrm>
              <a:off x="3586275" y="2361425"/>
              <a:ext cx="15675" cy="4225"/>
            </a:xfrm>
            <a:custGeom>
              <a:avLst/>
              <a:gdLst/>
              <a:ahLst/>
              <a:cxnLst/>
              <a:rect l="l" t="t" r="r" b="b"/>
              <a:pathLst>
                <a:path w="627" h="169" extrusionOk="0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g140453b1d85_4_0"/>
            <p:cNvSpPr/>
            <p:nvPr/>
          </p:nvSpPr>
          <p:spPr>
            <a:xfrm>
              <a:off x="3619775" y="2355125"/>
              <a:ext cx="45875" cy="6825"/>
            </a:xfrm>
            <a:custGeom>
              <a:avLst/>
              <a:gdLst/>
              <a:ahLst/>
              <a:cxnLst/>
              <a:rect l="l" t="t" r="r" b="b"/>
              <a:pathLst>
                <a:path w="1835" h="273" extrusionOk="0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g140453b1d85_4_0"/>
            <p:cNvSpPr/>
            <p:nvPr/>
          </p:nvSpPr>
          <p:spPr>
            <a:xfrm>
              <a:off x="3586150" y="2348250"/>
              <a:ext cx="3300" cy="400"/>
            </a:xfrm>
            <a:custGeom>
              <a:avLst/>
              <a:gdLst/>
              <a:ahLst/>
              <a:cxnLst/>
              <a:rect l="l" t="t" r="r" b="b"/>
              <a:pathLst>
                <a:path w="132" h="16" extrusionOk="0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g140453b1d85_4_0"/>
            <p:cNvSpPr/>
            <p:nvPr/>
          </p:nvSpPr>
          <p:spPr>
            <a:xfrm>
              <a:off x="3592100" y="2334175"/>
              <a:ext cx="18025" cy="6750"/>
            </a:xfrm>
            <a:custGeom>
              <a:avLst/>
              <a:gdLst/>
              <a:ahLst/>
              <a:cxnLst/>
              <a:rect l="l" t="t" r="r" b="b"/>
              <a:pathLst>
                <a:path w="721" h="270" extrusionOk="0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g140453b1d85_4_0"/>
            <p:cNvSpPr/>
            <p:nvPr/>
          </p:nvSpPr>
          <p:spPr>
            <a:xfrm>
              <a:off x="3581100" y="2307475"/>
              <a:ext cx="7775" cy="3075"/>
            </a:xfrm>
            <a:custGeom>
              <a:avLst/>
              <a:gdLst/>
              <a:ahLst/>
              <a:cxnLst/>
              <a:rect l="l" t="t" r="r" b="b"/>
              <a:pathLst>
                <a:path w="311" h="123" extrusionOk="0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g140453b1d85_4_0"/>
            <p:cNvSpPr/>
            <p:nvPr/>
          </p:nvSpPr>
          <p:spPr>
            <a:xfrm>
              <a:off x="3573225" y="2284125"/>
              <a:ext cx="11450" cy="4200"/>
            </a:xfrm>
            <a:custGeom>
              <a:avLst/>
              <a:gdLst/>
              <a:ahLst/>
              <a:cxnLst/>
              <a:rect l="l" t="t" r="r" b="b"/>
              <a:pathLst>
                <a:path w="458" h="168" extrusionOk="0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g140453b1d85_4_0"/>
            <p:cNvSpPr/>
            <p:nvPr/>
          </p:nvSpPr>
          <p:spPr>
            <a:xfrm>
              <a:off x="3570450" y="2208500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g140453b1d85_4_0"/>
            <p:cNvSpPr/>
            <p:nvPr/>
          </p:nvSpPr>
          <p:spPr>
            <a:xfrm>
              <a:off x="3588275" y="2199075"/>
              <a:ext cx="11600" cy="6625"/>
            </a:xfrm>
            <a:custGeom>
              <a:avLst/>
              <a:gdLst/>
              <a:ahLst/>
              <a:cxnLst/>
              <a:rect l="l" t="t" r="r" b="b"/>
              <a:pathLst>
                <a:path w="464" h="265" extrusionOk="0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g140453b1d85_4_0"/>
            <p:cNvSpPr/>
            <p:nvPr/>
          </p:nvSpPr>
          <p:spPr>
            <a:xfrm>
              <a:off x="3578875" y="2170500"/>
              <a:ext cx="12550" cy="5025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g140453b1d85_4_0"/>
            <p:cNvSpPr/>
            <p:nvPr/>
          </p:nvSpPr>
          <p:spPr>
            <a:xfrm>
              <a:off x="3591225" y="2136200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g140453b1d85_4_0"/>
            <p:cNvSpPr/>
            <p:nvPr/>
          </p:nvSpPr>
          <p:spPr>
            <a:xfrm>
              <a:off x="3610750" y="2091150"/>
              <a:ext cx="18575" cy="5175"/>
            </a:xfrm>
            <a:custGeom>
              <a:avLst/>
              <a:gdLst/>
              <a:ahLst/>
              <a:cxnLst/>
              <a:rect l="l" t="t" r="r" b="b"/>
              <a:pathLst>
                <a:path w="743" h="207" extrusionOk="0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g140453b1d85_4_0"/>
            <p:cNvSpPr/>
            <p:nvPr/>
          </p:nvSpPr>
          <p:spPr>
            <a:xfrm>
              <a:off x="3652525" y="2080425"/>
              <a:ext cx="22350" cy="6300"/>
            </a:xfrm>
            <a:custGeom>
              <a:avLst/>
              <a:gdLst/>
              <a:ahLst/>
              <a:cxnLst/>
              <a:rect l="l" t="t" r="r" b="b"/>
              <a:pathLst>
                <a:path w="894" h="252" extrusionOk="0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g140453b1d85_4_0"/>
            <p:cNvSpPr/>
            <p:nvPr/>
          </p:nvSpPr>
          <p:spPr>
            <a:xfrm>
              <a:off x="3679200" y="2055150"/>
              <a:ext cx="34375" cy="7825"/>
            </a:xfrm>
            <a:custGeom>
              <a:avLst/>
              <a:gdLst/>
              <a:ahLst/>
              <a:cxnLst/>
              <a:rect l="l" t="t" r="r" b="b"/>
              <a:pathLst>
                <a:path w="1375" h="313" extrusionOk="0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g140453b1d85_4_0"/>
            <p:cNvSpPr/>
            <p:nvPr/>
          </p:nvSpPr>
          <p:spPr>
            <a:xfrm>
              <a:off x="3702925" y="2036500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g140453b1d85_4_0"/>
            <p:cNvSpPr/>
            <p:nvPr/>
          </p:nvSpPr>
          <p:spPr>
            <a:xfrm>
              <a:off x="3692700" y="2003950"/>
              <a:ext cx="25325" cy="4050"/>
            </a:xfrm>
            <a:custGeom>
              <a:avLst/>
              <a:gdLst/>
              <a:ahLst/>
              <a:cxnLst/>
              <a:rect l="l" t="t" r="r" b="b"/>
              <a:pathLst>
                <a:path w="1013" h="162" extrusionOk="0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g140453b1d85_4_0"/>
            <p:cNvSpPr/>
            <p:nvPr/>
          </p:nvSpPr>
          <p:spPr>
            <a:xfrm>
              <a:off x="3720550" y="2373050"/>
              <a:ext cx="18625" cy="5450"/>
            </a:xfrm>
            <a:custGeom>
              <a:avLst/>
              <a:gdLst/>
              <a:ahLst/>
              <a:cxnLst/>
              <a:rect l="l" t="t" r="r" b="b"/>
              <a:pathLst>
                <a:path w="745" h="218" extrusionOk="0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g140453b1d85_4_0"/>
            <p:cNvSpPr/>
            <p:nvPr/>
          </p:nvSpPr>
          <p:spPr>
            <a:xfrm>
              <a:off x="3639125" y="2327200"/>
              <a:ext cx="19975" cy="4200"/>
            </a:xfrm>
            <a:custGeom>
              <a:avLst/>
              <a:gdLst/>
              <a:ahLst/>
              <a:cxnLst/>
              <a:rect l="l" t="t" r="r" b="b"/>
              <a:pathLst>
                <a:path w="799" h="168" extrusionOk="0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g140453b1d85_4_0"/>
            <p:cNvSpPr/>
            <p:nvPr/>
          </p:nvSpPr>
          <p:spPr>
            <a:xfrm>
              <a:off x="3657600" y="22986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g140453b1d85_4_0"/>
            <p:cNvSpPr/>
            <p:nvPr/>
          </p:nvSpPr>
          <p:spPr>
            <a:xfrm>
              <a:off x="3790350" y="2380475"/>
              <a:ext cx="19950" cy="1825"/>
            </a:xfrm>
            <a:custGeom>
              <a:avLst/>
              <a:gdLst/>
              <a:ahLst/>
              <a:cxnLst/>
              <a:rect l="l" t="t" r="r" b="b"/>
              <a:pathLst>
                <a:path w="798" h="73" extrusionOk="0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g140453b1d85_4_0"/>
            <p:cNvSpPr/>
            <p:nvPr/>
          </p:nvSpPr>
          <p:spPr>
            <a:xfrm>
              <a:off x="3806425" y="2378675"/>
              <a:ext cx="25625" cy="4475"/>
            </a:xfrm>
            <a:custGeom>
              <a:avLst/>
              <a:gdLst/>
              <a:ahLst/>
              <a:cxnLst/>
              <a:rect l="l" t="t" r="r" b="b"/>
              <a:pathLst>
                <a:path w="1025" h="179" extrusionOk="0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g140453b1d85_4_0"/>
            <p:cNvSpPr/>
            <p:nvPr/>
          </p:nvSpPr>
          <p:spPr>
            <a:xfrm>
              <a:off x="3816825" y="2386350"/>
              <a:ext cx="21175" cy="7550"/>
            </a:xfrm>
            <a:custGeom>
              <a:avLst/>
              <a:gdLst/>
              <a:ahLst/>
              <a:cxnLst/>
              <a:rect l="l" t="t" r="r" b="b"/>
              <a:pathLst>
                <a:path w="847" h="302" extrusionOk="0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g140453b1d85_4_0"/>
            <p:cNvSpPr/>
            <p:nvPr/>
          </p:nvSpPr>
          <p:spPr>
            <a:xfrm>
              <a:off x="3839450" y="2397100"/>
              <a:ext cx="22950" cy="7625"/>
            </a:xfrm>
            <a:custGeom>
              <a:avLst/>
              <a:gdLst/>
              <a:ahLst/>
              <a:cxnLst/>
              <a:rect l="l" t="t" r="r" b="b"/>
              <a:pathLst>
                <a:path w="918" h="305" extrusionOk="0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g140453b1d85_4_0"/>
            <p:cNvSpPr/>
            <p:nvPr/>
          </p:nvSpPr>
          <p:spPr>
            <a:xfrm>
              <a:off x="3850475" y="2408550"/>
              <a:ext cx="24725" cy="7875"/>
            </a:xfrm>
            <a:custGeom>
              <a:avLst/>
              <a:gdLst/>
              <a:ahLst/>
              <a:cxnLst/>
              <a:rect l="l" t="t" r="r" b="b"/>
              <a:pathLst>
                <a:path w="989" h="315" extrusionOk="0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g140453b1d85_4_0"/>
            <p:cNvSpPr/>
            <p:nvPr/>
          </p:nvSpPr>
          <p:spPr>
            <a:xfrm>
              <a:off x="3862375" y="2434600"/>
              <a:ext cx="16375" cy="6325"/>
            </a:xfrm>
            <a:custGeom>
              <a:avLst/>
              <a:gdLst/>
              <a:ahLst/>
              <a:cxnLst/>
              <a:rect l="l" t="t" r="r" b="b"/>
              <a:pathLst>
                <a:path w="655" h="253" extrusionOk="0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g140453b1d85_4_0"/>
            <p:cNvSpPr/>
            <p:nvPr/>
          </p:nvSpPr>
          <p:spPr>
            <a:xfrm>
              <a:off x="3857925" y="2465900"/>
              <a:ext cx="15775" cy="6350"/>
            </a:xfrm>
            <a:custGeom>
              <a:avLst/>
              <a:gdLst/>
              <a:ahLst/>
              <a:cxnLst/>
              <a:rect l="l" t="t" r="r" b="b"/>
              <a:pathLst>
                <a:path w="631" h="254" extrusionOk="0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g140453b1d85_4_0"/>
            <p:cNvSpPr/>
            <p:nvPr/>
          </p:nvSpPr>
          <p:spPr>
            <a:xfrm>
              <a:off x="3856125" y="2498050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g140453b1d85_4_0"/>
            <p:cNvSpPr/>
            <p:nvPr/>
          </p:nvSpPr>
          <p:spPr>
            <a:xfrm>
              <a:off x="3893825" y="2489625"/>
              <a:ext cx="16800" cy="7050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g140453b1d85_4_0"/>
            <p:cNvSpPr/>
            <p:nvPr/>
          </p:nvSpPr>
          <p:spPr>
            <a:xfrm>
              <a:off x="3892300" y="245367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g140453b1d85_4_0"/>
            <p:cNvSpPr/>
            <p:nvPr/>
          </p:nvSpPr>
          <p:spPr>
            <a:xfrm>
              <a:off x="3899575" y="2385500"/>
              <a:ext cx="11275" cy="6025"/>
            </a:xfrm>
            <a:custGeom>
              <a:avLst/>
              <a:gdLst/>
              <a:ahLst/>
              <a:cxnLst/>
              <a:rect l="l" t="t" r="r" b="b"/>
              <a:pathLst>
                <a:path w="451" h="241" extrusionOk="0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g140453b1d85_4_0"/>
            <p:cNvSpPr/>
            <p:nvPr/>
          </p:nvSpPr>
          <p:spPr>
            <a:xfrm>
              <a:off x="3843925" y="2581625"/>
              <a:ext cx="21450" cy="8200"/>
            </a:xfrm>
            <a:custGeom>
              <a:avLst/>
              <a:gdLst/>
              <a:ahLst/>
              <a:cxnLst/>
              <a:rect l="l" t="t" r="r" b="b"/>
              <a:pathLst>
                <a:path w="858" h="328" extrusionOk="0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g140453b1d85_4_0"/>
            <p:cNvSpPr/>
            <p:nvPr/>
          </p:nvSpPr>
          <p:spPr>
            <a:xfrm>
              <a:off x="3865025" y="2572775"/>
              <a:ext cx="21775" cy="8950"/>
            </a:xfrm>
            <a:custGeom>
              <a:avLst/>
              <a:gdLst/>
              <a:ahLst/>
              <a:cxnLst/>
              <a:rect l="l" t="t" r="r" b="b"/>
              <a:pathLst>
                <a:path w="871" h="358" extrusionOk="0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g140453b1d85_4_0"/>
            <p:cNvSpPr/>
            <p:nvPr/>
          </p:nvSpPr>
          <p:spPr>
            <a:xfrm>
              <a:off x="3848375" y="263440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g140453b1d85_4_0"/>
            <p:cNvSpPr/>
            <p:nvPr/>
          </p:nvSpPr>
          <p:spPr>
            <a:xfrm>
              <a:off x="3906725" y="2605975"/>
              <a:ext cx="21150" cy="5550"/>
            </a:xfrm>
            <a:custGeom>
              <a:avLst/>
              <a:gdLst/>
              <a:ahLst/>
              <a:cxnLst/>
              <a:rect l="l" t="t" r="r" b="b"/>
              <a:pathLst>
                <a:path w="846" h="222" extrusionOk="0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g140453b1d85_4_0"/>
            <p:cNvSpPr/>
            <p:nvPr/>
          </p:nvSpPr>
          <p:spPr>
            <a:xfrm>
              <a:off x="3848675" y="2687325"/>
              <a:ext cx="22350" cy="3900"/>
            </a:xfrm>
            <a:custGeom>
              <a:avLst/>
              <a:gdLst/>
              <a:ahLst/>
              <a:cxnLst/>
              <a:rect l="l" t="t" r="r" b="b"/>
              <a:pathLst>
                <a:path w="894" h="156" extrusionOk="0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g140453b1d85_4_0"/>
            <p:cNvSpPr/>
            <p:nvPr/>
          </p:nvSpPr>
          <p:spPr>
            <a:xfrm>
              <a:off x="3906425" y="2683200"/>
              <a:ext cx="21150" cy="7025"/>
            </a:xfrm>
            <a:custGeom>
              <a:avLst/>
              <a:gdLst/>
              <a:ahLst/>
              <a:cxnLst/>
              <a:rect l="l" t="t" r="r" b="b"/>
              <a:pathLst>
                <a:path w="846" h="281" extrusionOk="0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g140453b1d85_4_0"/>
            <p:cNvSpPr/>
            <p:nvPr/>
          </p:nvSpPr>
          <p:spPr>
            <a:xfrm>
              <a:off x="3915650" y="2722125"/>
              <a:ext cx="22050" cy="7300"/>
            </a:xfrm>
            <a:custGeom>
              <a:avLst/>
              <a:gdLst/>
              <a:ahLst/>
              <a:cxnLst/>
              <a:rect l="l" t="t" r="r" b="b"/>
              <a:pathLst>
                <a:path w="882" h="292" extrusionOk="0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g140453b1d85_4_0"/>
            <p:cNvSpPr/>
            <p:nvPr/>
          </p:nvSpPr>
          <p:spPr>
            <a:xfrm>
              <a:off x="3931450" y="2750175"/>
              <a:ext cx="8925" cy="1900"/>
            </a:xfrm>
            <a:custGeom>
              <a:avLst/>
              <a:gdLst/>
              <a:ahLst/>
              <a:cxnLst/>
              <a:rect l="l" t="t" r="r" b="b"/>
              <a:pathLst>
                <a:path w="357" h="76" extrusionOk="0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g140453b1d85_4_0"/>
            <p:cNvSpPr/>
            <p:nvPr/>
          </p:nvSpPr>
          <p:spPr>
            <a:xfrm>
              <a:off x="3949450" y="2750650"/>
              <a:ext cx="21600" cy="5350"/>
            </a:xfrm>
            <a:custGeom>
              <a:avLst/>
              <a:gdLst/>
              <a:ahLst/>
              <a:cxnLst/>
              <a:rect l="l" t="t" r="r" b="b"/>
              <a:pathLst>
                <a:path w="864" h="214" extrusionOk="0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g140453b1d85_4_0"/>
            <p:cNvSpPr/>
            <p:nvPr/>
          </p:nvSpPr>
          <p:spPr>
            <a:xfrm>
              <a:off x="3977575" y="2709650"/>
              <a:ext cx="15200" cy="3075"/>
            </a:xfrm>
            <a:custGeom>
              <a:avLst/>
              <a:gdLst/>
              <a:ahLst/>
              <a:cxnLst/>
              <a:rect l="l" t="t" r="r" b="b"/>
              <a:pathLst>
                <a:path w="608" h="123" extrusionOk="0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g140453b1d85_4_0"/>
            <p:cNvSpPr/>
            <p:nvPr/>
          </p:nvSpPr>
          <p:spPr>
            <a:xfrm>
              <a:off x="3972500" y="2791850"/>
              <a:ext cx="11950" cy="4775"/>
            </a:xfrm>
            <a:custGeom>
              <a:avLst/>
              <a:gdLst/>
              <a:ahLst/>
              <a:cxnLst/>
              <a:rect l="l" t="t" r="r" b="b"/>
              <a:pathLst>
                <a:path w="478" h="191" extrusionOk="0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g140453b1d85_4_0"/>
            <p:cNvSpPr/>
            <p:nvPr/>
          </p:nvSpPr>
          <p:spPr>
            <a:xfrm>
              <a:off x="4025800" y="2793625"/>
              <a:ext cx="5975" cy="2700"/>
            </a:xfrm>
            <a:custGeom>
              <a:avLst/>
              <a:gdLst/>
              <a:ahLst/>
              <a:cxnLst/>
              <a:rect l="l" t="t" r="r" b="b"/>
              <a:pathLst>
                <a:path w="239" h="108" extrusionOk="0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g140453b1d85_4_0"/>
            <p:cNvSpPr/>
            <p:nvPr/>
          </p:nvSpPr>
          <p:spPr>
            <a:xfrm>
              <a:off x="4055375" y="2790050"/>
              <a:ext cx="6450" cy="1900"/>
            </a:xfrm>
            <a:custGeom>
              <a:avLst/>
              <a:gdLst/>
              <a:ahLst/>
              <a:cxnLst/>
              <a:rect l="l" t="t" r="r" b="b"/>
              <a:pathLst>
                <a:path w="258" h="76" extrusionOk="0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g140453b1d85_4_0"/>
            <p:cNvSpPr/>
            <p:nvPr/>
          </p:nvSpPr>
          <p:spPr>
            <a:xfrm>
              <a:off x="4012550" y="2811925"/>
              <a:ext cx="26350" cy="9225"/>
            </a:xfrm>
            <a:custGeom>
              <a:avLst/>
              <a:gdLst/>
              <a:ahLst/>
              <a:cxnLst/>
              <a:rect l="l" t="t" r="r" b="b"/>
              <a:pathLst>
                <a:path w="1054" h="369" extrusionOk="0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g140453b1d85_4_0"/>
            <p:cNvSpPr/>
            <p:nvPr/>
          </p:nvSpPr>
          <p:spPr>
            <a:xfrm>
              <a:off x="4030275" y="2818600"/>
              <a:ext cx="37400" cy="12350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g140453b1d85_4_0"/>
            <p:cNvSpPr/>
            <p:nvPr/>
          </p:nvSpPr>
          <p:spPr>
            <a:xfrm>
              <a:off x="4080775" y="2839125"/>
              <a:ext cx="24800" cy="7675"/>
            </a:xfrm>
            <a:custGeom>
              <a:avLst/>
              <a:gdLst/>
              <a:ahLst/>
              <a:cxnLst/>
              <a:rect l="l" t="t" r="r" b="b"/>
              <a:pathLst>
                <a:path w="992" h="307" extrusionOk="0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g140453b1d85_4_0"/>
            <p:cNvSpPr/>
            <p:nvPr/>
          </p:nvSpPr>
          <p:spPr>
            <a:xfrm>
              <a:off x="4121125" y="2865050"/>
              <a:ext cx="8875" cy="3625"/>
            </a:xfrm>
            <a:custGeom>
              <a:avLst/>
              <a:gdLst/>
              <a:ahLst/>
              <a:cxnLst/>
              <a:rect l="l" t="t" r="r" b="b"/>
              <a:pathLst>
                <a:path w="355" h="145" extrusionOk="0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g140453b1d85_4_0"/>
            <p:cNvSpPr/>
            <p:nvPr/>
          </p:nvSpPr>
          <p:spPr>
            <a:xfrm>
              <a:off x="4155575" y="2864475"/>
              <a:ext cx="5975" cy="1800"/>
            </a:xfrm>
            <a:custGeom>
              <a:avLst/>
              <a:gdLst/>
              <a:ahLst/>
              <a:cxnLst/>
              <a:rect l="l" t="t" r="r" b="b"/>
              <a:pathLst>
                <a:path w="239" h="72" extrusionOk="0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g140453b1d85_4_0"/>
            <p:cNvSpPr/>
            <p:nvPr/>
          </p:nvSpPr>
          <p:spPr>
            <a:xfrm>
              <a:off x="4154075" y="2898625"/>
              <a:ext cx="10100" cy="4575"/>
            </a:xfrm>
            <a:custGeom>
              <a:avLst/>
              <a:gdLst/>
              <a:ahLst/>
              <a:cxnLst/>
              <a:rect l="l" t="t" r="r" b="b"/>
              <a:pathLst>
                <a:path w="404" h="183" extrusionOk="0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g140453b1d85_4_0"/>
            <p:cNvSpPr/>
            <p:nvPr/>
          </p:nvSpPr>
          <p:spPr>
            <a:xfrm>
              <a:off x="4163000" y="2910600"/>
              <a:ext cx="14925" cy="3300"/>
            </a:xfrm>
            <a:custGeom>
              <a:avLst/>
              <a:gdLst/>
              <a:ahLst/>
              <a:cxnLst/>
              <a:rect l="l" t="t" r="r" b="b"/>
              <a:pathLst>
                <a:path w="597" h="132" extrusionOk="0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g140453b1d85_4_0"/>
            <p:cNvSpPr/>
            <p:nvPr/>
          </p:nvSpPr>
          <p:spPr>
            <a:xfrm>
              <a:off x="4163100" y="2943300"/>
              <a:ext cx="19800" cy="11700"/>
            </a:xfrm>
            <a:custGeom>
              <a:avLst/>
              <a:gdLst/>
              <a:ahLst/>
              <a:cxnLst/>
              <a:rect l="l" t="t" r="r" b="b"/>
              <a:pathLst>
                <a:path w="792" h="468" extrusionOk="0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g140453b1d85_4_0"/>
            <p:cNvSpPr/>
            <p:nvPr/>
          </p:nvSpPr>
          <p:spPr>
            <a:xfrm>
              <a:off x="4179375" y="2978775"/>
              <a:ext cx="14900" cy="3975"/>
            </a:xfrm>
            <a:custGeom>
              <a:avLst/>
              <a:gdLst/>
              <a:ahLst/>
              <a:cxnLst/>
              <a:rect l="l" t="t" r="r" b="b"/>
              <a:pathLst>
                <a:path w="596" h="159" extrusionOk="0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g140453b1d85_4_0"/>
            <p:cNvSpPr/>
            <p:nvPr/>
          </p:nvSpPr>
          <p:spPr>
            <a:xfrm>
              <a:off x="4209150" y="2988275"/>
              <a:ext cx="8050" cy="4200"/>
            </a:xfrm>
            <a:custGeom>
              <a:avLst/>
              <a:gdLst/>
              <a:ahLst/>
              <a:cxnLst/>
              <a:rect l="l" t="t" r="r" b="b"/>
              <a:pathLst>
                <a:path w="322" h="168" extrusionOk="0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g140453b1d85_4_0"/>
            <p:cNvSpPr/>
            <p:nvPr/>
          </p:nvSpPr>
          <p:spPr>
            <a:xfrm>
              <a:off x="4159425" y="3015975"/>
              <a:ext cx="32175" cy="895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g140453b1d85_4_0"/>
            <p:cNvSpPr/>
            <p:nvPr/>
          </p:nvSpPr>
          <p:spPr>
            <a:xfrm>
              <a:off x="4203775" y="3013725"/>
              <a:ext cx="17000" cy="6325"/>
            </a:xfrm>
            <a:custGeom>
              <a:avLst/>
              <a:gdLst/>
              <a:ahLst/>
              <a:cxnLst/>
              <a:rect l="l" t="t" r="r" b="b"/>
              <a:pathLst>
                <a:path w="680" h="253" extrusionOk="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g140453b1d85_4_0"/>
            <p:cNvSpPr/>
            <p:nvPr/>
          </p:nvSpPr>
          <p:spPr>
            <a:xfrm>
              <a:off x="4143675" y="3074875"/>
              <a:ext cx="11625" cy="4250"/>
            </a:xfrm>
            <a:custGeom>
              <a:avLst/>
              <a:gdLst/>
              <a:ahLst/>
              <a:cxnLst/>
              <a:rect l="l" t="t" r="r" b="b"/>
              <a:pathLst>
                <a:path w="465" h="170" extrusionOk="0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g140453b1d85_4_0"/>
            <p:cNvSpPr/>
            <p:nvPr/>
          </p:nvSpPr>
          <p:spPr>
            <a:xfrm>
              <a:off x="4126400" y="31067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g140453b1d85_4_0"/>
            <p:cNvSpPr/>
            <p:nvPr/>
          </p:nvSpPr>
          <p:spPr>
            <a:xfrm>
              <a:off x="4169850" y="3099975"/>
              <a:ext cx="14900" cy="7275"/>
            </a:xfrm>
            <a:custGeom>
              <a:avLst/>
              <a:gdLst/>
              <a:ahLst/>
              <a:cxnLst/>
              <a:rect l="l" t="t" r="r" b="b"/>
              <a:pathLst>
                <a:path w="596" h="291" extrusionOk="0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g140453b1d85_4_0"/>
            <p:cNvSpPr/>
            <p:nvPr/>
          </p:nvSpPr>
          <p:spPr>
            <a:xfrm>
              <a:off x="4125900" y="3145475"/>
              <a:ext cx="34750" cy="6600"/>
            </a:xfrm>
            <a:custGeom>
              <a:avLst/>
              <a:gdLst/>
              <a:ahLst/>
              <a:cxnLst/>
              <a:rect l="l" t="t" r="r" b="b"/>
              <a:pathLst>
                <a:path w="1390" h="264" extrusionOk="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g140453b1d85_4_0"/>
            <p:cNvSpPr/>
            <p:nvPr/>
          </p:nvSpPr>
          <p:spPr>
            <a:xfrm>
              <a:off x="4154175" y="3159700"/>
              <a:ext cx="21875" cy="8425"/>
            </a:xfrm>
            <a:custGeom>
              <a:avLst/>
              <a:gdLst/>
              <a:ahLst/>
              <a:cxnLst/>
              <a:rect l="l" t="t" r="r" b="b"/>
              <a:pathLst>
                <a:path w="875" h="337" extrusionOk="0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g140453b1d85_4_0"/>
            <p:cNvSpPr/>
            <p:nvPr/>
          </p:nvSpPr>
          <p:spPr>
            <a:xfrm>
              <a:off x="4157650" y="3214225"/>
              <a:ext cx="31275" cy="4475"/>
            </a:xfrm>
            <a:custGeom>
              <a:avLst/>
              <a:gdLst/>
              <a:ahLst/>
              <a:cxnLst/>
              <a:rect l="l" t="t" r="r" b="b"/>
              <a:pathLst>
                <a:path w="1251" h="179" extrusionOk="0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g140453b1d85_4_0"/>
            <p:cNvSpPr/>
            <p:nvPr/>
          </p:nvSpPr>
          <p:spPr>
            <a:xfrm>
              <a:off x="4198450" y="3239825"/>
              <a:ext cx="16075" cy="4825"/>
            </a:xfrm>
            <a:custGeom>
              <a:avLst/>
              <a:gdLst/>
              <a:ahLst/>
              <a:cxnLst/>
              <a:rect l="l" t="t" r="r" b="b"/>
              <a:pathLst>
                <a:path w="643" h="193" extrusionOk="0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g140453b1d85_4_0"/>
            <p:cNvSpPr/>
            <p:nvPr/>
          </p:nvSpPr>
          <p:spPr>
            <a:xfrm>
              <a:off x="4219575" y="3236825"/>
              <a:ext cx="69675" cy="13425"/>
            </a:xfrm>
            <a:custGeom>
              <a:avLst/>
              <a:gdLst/>
              <a:ahLst/>
              <a:cxnLst/>
              <a:rect l="l" t="t" r="r" b="b"/>
              <a:pathLst>
                <a:path w="2787" h="537" extrusionOk="0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g140453b1d85_4_0"/>
            <p:cNvSpPr/>
            <p:nvPr/>
          </p:nvSpPr>
          <p:spPr>
            <a:xfrm>
              <a:off x="4254950" y="3267575"/>
              <a:ext cx="16125" cy="5550"/>
            </a:xfrm>
            <a:custGeom>
              <a:avLst/>
              <a:gdLst/>
              <a:ahLst/>
              <a:cxnLst/>
              <a:rect l="l" t="t" r="r" b="b"/>
              <a:pathLst>
                <a:path w="645" h="222" extrusionOk="0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g140453b1d85_4_0"/>
            <p:cNvSpPr/>
            <p:nvPr/>
          </p:nvSpPr>
          <p:spPr>
            <a:xfrm>
              <a:off x="4301425" y="32785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g140453b1d85_4_0"/>
            <p:cNvSpPr/>
            <p:nvPr/>
          </p:nvSpPr>
          <p:spPr>
            <a:xfrm>
              <a:off x="4299875" y="3277700"/>
              <a:ext cx="11400" cy="5150"/>
            </a:xfrm>
            <a:custGeom>
              <a:avLst/>
              <a:gdLst/>
              <a:ahLst/>
              <a:cxnLst/>
              <a:rect l="l" t="t" r="r" b="b"/>
              <a:pathLst>
                <a:path w="456" h="206" extrusionOk="0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g140453b1d85_4_0"/>
            <p:cNvSpPr/>
            <p:nvPr/>
          </p:nvSpPr>
          <p:spPr>
            <a:xfrm>
              <a:off x="4317800" y="3309775"/>
              <a:ext cx="10425" cy="2700"/>
            </a:xfrm>
            <a:custGeom>
              <a:avLst/>
              <a:gdLst/>
              <a:ahLst/>
              <a:cxnLst/>
              <a:rect l="l" t="t" r="r" b="b"/>
              <a:pathLst>
                <a:path w="417" h="108" extrusionOk="0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g140453b1d85_4_0"/>
            <p:cNvSpPr/>
            <p:nvPr/>
          </p:nvSpPr>
          <p:spPr>
            <a:xfrm>
              <a:off x="4373750" y="3337950"/>
              <a:ext cx="31275" cy="2550"/>
            </a:xfrm>
            <a:custGeom>
              <a:avLst/>
              <a:gdLst/>
              <a:ahLst/>
              <a:cxnLst/>
              <a:rect l="l" t="t" r="r" b="b"/>
              <a:pathLst>
                <a:path w="1251" h="102" extrusionOk="0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g140453b1d85_4_0"/>
            <p:cNvSpPr/>
            <p:nvPr/>
          </p:nvSpPr>
          <p:spPr>
            <a:xfrm>
              <a:off x="4438350" y="33392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g140453b1d85_4_0"/>
            <p:cNvSpPr/>
            <p:nvPr/>
          </p:nvSpPr>
          <p:spPr>
            <a:xfrm>
              <a:off x="4455600" y="3335350"/>
              <a:ext cx="12825" cy="5700"/>
            </a:xfrm>
            <a:custGeom>
              <a:avLst/>
              <a:gdLst/>
              <a:ahLst/>
              <a:cxnLst/>
              <a:rect l="l" t="t" r="r" b="b"/>
              <a:pathLst>
                <a:path w="513" h="228" extrusionOk="0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g140453b1d85_4_0"/>
            <p:cNvSpPr/>
            <p:nvPr/>
          </p:nvSpPr>
          <p:spPr>
            <a:xfrm>
              <a:off x="4457775" y="3328975"/>
              <a:ext cx="6300" cy="4075"/>
            </a:xfrm>
            <a:custGeom>
              <a:avLst/>
              <a:gdLst/>
              <a:ahLst/>
              <a:cxnLst/>
              <a:rect l="l" t="t" r="r" b="b"/>
              <a:pathLst>
                <a:path w="252" h="163" extrusionOk="0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g140453b1d85_4_0"/>
            <p:cNvSpPr/>
            <p:nvPr/>
          </p:nvSpPr>
          <p:spPr>
            <a:xfrm>
              <a:off x="4439525" y="3330900"/>
              <a:ext cx="11500" cy="3150"/>
            </a:xfrm>
            <a:custGeom>
              <a:avLst/>
              <a:gdLst/>
              <a:ahLst/>
              <a:cxnLst/>
              <a:rect l="l" t="t" r="r" b="b"/>
              <a:pathLst>
                <a:path w="460" h="126" extrusionOk="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g140453b1d85_4_0"/>
            <p:cNvSpPr/>
            <p:nvPr/>
          </p:nvSpPr>
          <p:spPr>
            <a:xfrm>
              <a:off x="4536275" y="3281475"/>
              <a:ext cx="32750" cy="1925"/>
            </a:xfrm>
            <a:custGeom>
              <a:avLst/>
              <a:gdLst/>
              <a:ahLst/>
              <a:cxnLst/>
              <a:rect l="l" t="t" r="r" b="b"/>
              <a:pathLst>
                <a:path w="1310" h="77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g140453b1d85_4_0"/>
            <p:cNvSpPr/>
            <p:nvPr/>
          </p:nvSpPr>
          <p:spPr>
            <a:xfrm>
              <a:off x="4501450" y="3285950"/>
              <a:ext cx="4475" cy="1800"/>
            </a:xfrm>
            <a:custGeom>
              <a:avLst/>
              <a:gdLst/>
              <a:ahLst/>
              <a:cxnLst/>
              <a:rect l="l" t="t" r="r" b="b"/>
              <a:pathLst>
                <a:path w="179" h="72" extrusionOk="0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g140453b1d85_4_0"/>
            <p:cNvSpPr/>
            <p:nvPr/>
          </p:nvSpPr>
          <p:spPr>
            <a:xfrm>
              <a:off x="4563050" y="3265375"/>
              <a:ext cx="20175" cy="6100"/>
            </a:xfrm>
            <a:custGeom>
              <a:avLst/>
              <a:gdLst/>
              <a:ahLst/>
              <a:cxnLst/>
              <a:rect l="l" t="t" r="r" b="b"/>
              <a:pathLst>
                <a:path w="807" h="244" extrusionOk="0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g140453b1d85_4_0"/>
            <p:cNvSpPr/>
            <p:nvPr/>
          </p:nvSpPr>
          <p:spPr>
            <a:xfrm>
              <a:off x="4587175" y="3247525"/>
              <a:ext cx="17275" cy="3925"/>
            </a:xfrm>
            <a:custGeom>
              <a:avLst/>
              <a:gdLst/>
              <a:ahLst/>
              <a:cxnLst/>
              <a:rect l="l" t="t" r="r" b="b"/>
              <a:pathLst>
                <a:path w="691" h="157" extrusionOk="0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g140453b1d85_4_0"/>
            <p:cNvSpPr/>
            <p:nvPr/>
          </p:nvSpPr>
          <p:spPr>
            <a:xfrm>
              <a:off x="4613075" y="3224600"/>
              <a:ext cx="19950" cy="2150"/>
            </a:xfrm>
            <a:custGeom>
              <a:avLst/>
              <a:gdLst/>
              <a:ahLst/>
              <a:cxnLst/>
              <a:rect l="l" t="t" r="r" b="b"/>
              <a:pathLst>
                <a:path w="798" h="86" extrusionOk="0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g140453b1d85_4_0"/>
            <p:cNvSpPr/>
            <p:nvPr/>
          </p:nvSpPr>
          <p:spPr>
            <a:xfrm>
              <a:off x="4590300" y="3226350"/>
              <a:ext cx="8425" cy="4350"/>
            </a:xfrm>
            <a:custGeom>
              <a:avLst/>
              <a:gdLst/>
              <a:ahLst/>
              <a:cxnLst/>
              <a:rect l="l" t="t" r="r" b="b"/>
              <a:pathLst>
                <a:path w="337" h="174" extrusionOk="0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g140453b1d85_4_0"/>
            <p:cNvSpPr/>
            <p:nvPr/>
          </p:nvSpPr>
          <p:spPr>
            <a:xfrm>
              <a:off x="4572575" y="3233525"/>
              <a:ext cx="9175" cy="2150"/>
            </a:xfrm>
            <a:custGeom>
              <a:avLst/>
              <a:gdLst/>
              <a:ahLst/>
              <a:cxnLst/>
              <a:rect l="l" t="t" r="r" b="b"/>
              <a:pathLst>
                <a:path w="367" h="86" extrusionOk="0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g140453b1d85_4_0"/>
            <p:cNvSpPr/>
            <p:nvPr/>
          </p:nvSpPr>
          <p:spPr>
            <a:xfrm>
              <a:off x="4655925" y="3188525"/>
              <a:ext cx="24575" cy="4150"/>
            </a:xfrm>
            <a:custGeom>
              <a:avLst/>
              <a:gdLst/>
              <a:ahLst/>
              <a:cxnLst/>
              <a:rect l="l" t="t" r="r" b="b"/>
              <a:pathLst>
                <a:path w="983" h="166" extrusionOk="0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g140453b1d85_4_0"/>
            <p:cNvSpPr/>
            <p:nvPr/>
          </p:nvSpPr>
          <p:spPr>
            <a:xfrm>
              <a:off x="4656525" y="3186475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g140453b1d85_4_0"/>
            <p:cNvSpPr/>
            <p:nvPr/>
          </p:nvSpPr>
          <p:spPr>
            <a:xfrm>
              <a:off x="4721125" y="3128125"/>
              <a:ext cx="32750" cy="7400"/>
            </a:xfrm>
            <a:custGeom>
              <a:avLst/>
              <a:gdLst/>
              <a:ahLst/>
              <a:cxnLst/>
              <a:rect l="l" t="t" r="r" b="b"/>
              <a:pathLst>
                <a:path w="1310" h="296" extrusionOk="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g140453b1d85_4_0"/>
            <p:cNvSpPr/>
            <p:nvPr/>
          </p:nvSpPr>
          <p:spPr>
            <a:xfrm>
              <a:off x="4765750" y="3105575"/>
              <a:ext cx="18500" cy="2875"/>
            </a:xfrm>
            <a:custGeom>
              <a:avLst/>
              <a:gdLst/>
              <a:ahLst/>
              <a:cxnLst/>
              <a:rect l="l" t="t" r="r" b="b"/>
              <a:pathLst>
                <a:path w="740" h="115" extrusionOk="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g140453b1d85_4_0"/>
            <p:cNvSpPr/>
            <p:nvPr/>
          </p:nvSpPr>
          <p:spPr>
            <a:xfrm>
              <a:off x="4716650" y="3106900"/>
              <a:ext cx="35750" cy="3900"/>
            </a:xfrm>
            <a:custGeom>
              <a:avLst/>
              <a:gdLst/>
              <a:ahLst/>
              <a:cxnLst/>
              <a:rect l="l" t="t" r="r" b="b"/>
              <a:pathLst>
                <a:path w="1430" h="156" extrusionOk="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g140453b1d85_4_0"/>
            <p:cNvSpPr/>
            <p:nvPr/>
          </p:nvSpPr>
          <p:spPr>
            <a:xfrm>
              <a:off x="4768450" y="3080825"/>
              <a:ext cx="13300" cy="3550"/>
            </a:xfrm>
            <a:custGeom>
              <a:avLst/>
              <a:gdLst/>
              <a:ahLst/>
              <a:cxnLst/>
              <a:rect l="l" t="t" r="r" b="b"/>
              <a:pathLst>
                <a:path w="532" h="142" extrusionOk="0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g140453b1d85_4_0"/>
            <p:cNvSpPr/>
            <p:nvPr/>
          </p:nvSpPr>
          <p:spPr>
            <a:xfrm>
              <a:off x="4750875" y="3053175"/>
              <a:ext cx="8925" cy="5100"/>
            </a:xfrm>
            <a:custGeom>
              <a:avLst/>
              <a:gdLst/>
              <a:ahLst/>
              <a:cxnLst/>
              <a:rect l="l" t="t" r="r" b="b"/>
              <a:pathLst>
                <a:path w="357" h="204" extrusionOk="0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g140453b1d85_4_0"/>
            <p:cNvSpPr/>
            <p:nvPr/>
          </p:nvSpPr>
          <p:spPr>
            <a:xfrm>
              <a:off x="4751775" y="3015000"/>
              <a:ext cx="17725" cy="6725"/>
            </a:xfrm>
            <a:custGeom>
              <a:avLst/>
              <a:gdLst/>
              <a:ahLst/>
              <a:cxnLst/>
              <a:rect l="l" t="t" r="r" b="b"/>
              <a:pathLst>
                <a:path w="709" h="269" extrusionOk="0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g140453b1d85_4_0"/>
            <p:cNvSpPr/>
            <p:nvPr/>
          </p:nvSpPr>
          <p:spPr>
            <a:xfrm>
              <a:off x="4738975" y="2961500"/>
              <a:ext cx="21450" cy="6000"/>
            </a:xfrm>
            <a:custGeom>
              <a:avLst/>
              <a:gdLst/>
              <a:ahLst/>
              <a:cxnLst/>
              <a:rect l="l" t="t" r="r" b="b"/>
              <a:pathLst>
                <a:path w="858" h="240" extrusionOk="0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g140453b1d85_4_0"/>
            <p:cNvSpPr/>
            <p:nvPr/>
          </p:nvSpPr>
          <p:spPr>
            <a:xfrm>
              <a:off x="4718725" y="2961675"/>
              <a:ext cx="6275" cy="4625"/>
            </a:xfrm>
            <a:custGeom>
              <a:avLst/>
              <a:gdLst/>
              <a:ahLst/>
              <a:cxnLst/>
              <a:rect l="l" t="t" r="r" b="b"/>
              <a:pathLst>
                <a:path w="251" h="185" extrusionOk="0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g140453b1d85_4_0"/>
            <p:cNvSpPr/>
            <p:nvPr/>
          </p:nvSpPr>
          <p:spPr>
            <a:xfrm>
              <a:off x="4730050" y="2944250"/>
              <a:ext cx="23225" cy="2150"/>
            </a:xfrm>
            <a:custGeom>
              <a:avLst/>
              <a:gdLst/>
              <a:ahLst/>
              <a:cxnLst/>
              <a:rect l="l" t="t" r="r" b="b"/>
              <a:pathLst>
                <a:path w="929" h="86" extrusionOk="0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g140453b1d85_4_0"/>
            <p:cNvSpPr/>
            <p:nvPr/>
          </p:nvSpPr>
          <p:spPr>
            <a:xfrm>
              <a:off x="4714275" y="2884000"/>
              <a:ext cx="21150" cy="4225"/>
            </a:xfrm>
            <a:custGeom>
              <a:avLst/>
              <a:gdLst/>
              <a:ahLst/>
              <a:cxnLst/>
              <a:rect l="l" t="t" r="r" b="b"/>
              <a:pathLst>
                <a:path w="846" h="169" extrusionOk="0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g140453b1d85_4_0"/>
            <p:cNvSpPr/>
            <p:nvPr/>
          </p:nvSpPr>
          <p:spPr>
            <a:xfrm>
              <a:off x="4683300" y="2882025"/>
              <a:ext cx="17000" cy="3600"/>
            </a:xfrm>
            <a:custGeom>
              <a:avLst/>
              <a:gdLst/>
              <a:ahLst/>
              <a:cxnLst/>
              <a:rect l="l" t="t" r="r" b="b"/>
              <a:pathLst>
                <a:path w="680" h="144" extrusionOk="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g140453b1d85_4_0"/>
            <p:cNvSpPr/>
            <p:nvPr/>
          </p:nvSpPr>
          <p:spPr>
            <a:xfrm>
              <a:off x="4659800" y="2849375"/>
              <a:ext cx="11950" cy="8575"/>
            </a:xfrm>
            <a:custGeom>
              <a:avLst/>
              <a:gdLst/>
              <a:ahLst/>
              <a:cxnLst/>
              <a:rect l="l" t="t" r="r" b="b"/>
              <a:pathLst>
                <a:path w="478" h="343" extrusionOk="0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g140453b1d85_4_0"/>
            <p:cNvSpPr/>
            <p:nvPr/>
          </p:nvSpPr>
          <p:spPr>
            <a:xfrm>
              <a:off x="4625275" y="2846900"/>
              <a:ext cx="8575" cy="4850"/>
            </a:xfrm>
            <a:custGeom>
              <a:avLst/>
              <a:gdLst/>
              <a:ahLst/>
              <a:cxnLst/>
              <a:rect l="l" t="t" r="r" b="b"/>
              <a:pathLst>
                <a:path w="343" h="194" extrusionOk="0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g140453b1d85_4_0"/>
            <p:cNvSpPr/>
            <p:nvPr/>
          </p:nvSpPr>
          <p:spPr>
            <a:xfrm>
              <a:off x="4604725" y="2823500"/>
              <a:ext cx="19075" cy="3200"/>
            </a:xfrm>
            <a:custGeom>
              <a:avLst/>
              <a:gdLst/>
              <a:ahLst/>
              <a:cxnLst/>
              <a:rect l="l" t="t" r="r" b="b"/>
              <a:pathLst>
                <a:path w="763" h="128" extrusionOk="0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g140453b1d85_4_0"/>
            <p:cNvSpPr/>
            <p:nvPr/>
          </p:nvSpPr>
          <p:spPr>
            <a:xfrm>
              <a:off x="4588650" y="2821550"/>
              <a:ext cx="15575" cy="6025"/>
            </a:xfrm>
            <a:custGeom>
              <a:avLst/>
              <a:gdLst/>
              <a:ahLst/>
              <a:cxnLst/>
              <a:rect l="l" t="t" r="r" b="b"/>
              <a:pathLst>
                <a:path w="623" h="241" extrusionOk="0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g140453b1d85_4_0"/>
            <p:cNvSpPr/>
            <p:nvPr/>
          </p:nvSpPr>
          <p:spPr>
            <a:xfrm>
              <a:off x="4597575" y="2806400"/>
              <a:ext cx="13050" cy="3925"/>
            </a:xfrm>
            <a:custGeom>
              <a:avLst/>
              <a:gdLst/>
              <a:ahLst/>
              <a:cxnLst/>
              <a:rect l="l" t="t" r="r" b="b"/>
              <a:pathLst>
                <a:path w="522" h="157" extrusionOk="0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g140453b1d85_4_0"/>
            <p:cNvSpPr/>
            <p:nvPr/>
          </p:nvSpPr>
          <p:spPr>
            <a:xfrm>
              <a:off x="4591625" y="2790275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g140453b1d85_4_0"/>
            <p:cNvSpPr/>
            <p:nvPr/>
          </p:nvSpPr>
          <p:spPr>
            <a:xfrm>
              <a:off x="4603550" y="2748650"/>
              <a:ext cx="16325" cy="5000"/>
            </a:xfrm>
            <a:custGeom>
              <a:avLst/>
              <a:gdLst/>
              <a:ahLst/>
              <a:cxnLst/>
              <a:rect l="l" t="t" r="r" b="b"/>
              <a:pathLst>
                <a:path w="653" h="200" extrusionOk="0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g140453b1d85_4_0"/>
            <p:cNvSpPr/>
            <p:nvPr/>
          </p:nvSpPr>
          <p:spPr>
            <a:xfrm>
              <a:off x="4600850" y="2732925"/>
              <a:ext cx="16750" cy="6850"/>
            </a:xfrm>
            <a:custGeom>
              <a:avLst/>
              <a:gdLst/>
              <a:ahLst/>
              <a:cxnLst/>
              <a:rect l="l" t="t" r="r" b="b"/>
              <a:pathLst>
                <a:path w="670" h="274" extrusionOk="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g140453b1d85_4_0"/>
            <p:cNvSpPr/>
            <p:nvPr/>
          </p:nvSpPr>
          <p:spPr>
            <a:xfrm>
              <a:off x="4633000" y="2683450"/>
              <a:ext cx="12525" cy="3950"/>
            </a:xfrm>
            <a:custGeom>
              <a:avLst/>
              <a:gdLst/>
              <a:ahLst/>
              <a:cxnLst/>
              <a:rect l="l" t="t" r="r" b="b"/>
              <a:pathLst>
                <a:path w="501" h="158" extrusionOk="0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g140453b1d85_4_0"/>
            <p:cNvSpPr/>
            <p:nvPr/>
          </p:nvSpPr>
          <p:spPr>
            <a:xfrm>
              <a:off x="4576750" y="2690350"/>
              <a:ext cx="32475" cy="7325"/>
            </a:xfrm>
            <a:custGeom>
              <a:avLst/>
              <a:gdLst/>
              <a:ahLst/>
              <a:cxnLst/>
              <a:rect l="l" t="t" r="r" b="b"/>
              <a:pathLst>
                <a:path w="1299" h="293" extrusionOk="0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g140453b1d85_4_0"/>
            <p:cNvSpPr/>
            <p:nvPr/>
          </p:nvSpPr>
          <p:spPr>
            <a:xfrm>
              <a:off x="4650575" y="267160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g140453b1d85_4_0"/>
            <p:cNvSpPr/>
            <p:nvPr/>
          </p:nvSpPr>
          <p:spPr>
            <a:xfrm>
              <a:off x="4686700" y="2665050"/>
              <a:ext cx="10325" cy="1850"/>
            </a:xfrm>
            <a:custGeom>
              <a:avLst/>
              <a:gdLst/>
              <a:ahLst/>
              <a:cxnLst/>
              <a:rect l="l" t="t" r="r" b="b"/>
              <a:pathLst>
                <a:path w="413" h="74" extrusionOk="0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g140453b1d85_4_0"/>
            <p:cNvSpPr/>
            <p:nvPr/>
          </p:nvSpPr>
          <p:spPr>
            <a:xfrm>
              <a:off x="4708325" y="2660550"/>
              <a:ext cx="8950" cy="3875"/>
            </a:xfrm>
            <a:custGeom>
              <a:avLst/>
              <a:gdLst/>
              <a:ahLst/>
              <a:cxnLst/>
              <a:rect l="l" t="t" r="r" b="b"/>
              <a:pathLst>
                <a:path w="358" h="155" extrusionOk="0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g140453b1d85_4_0"/>
            <p:cNvSpPr/>
            <p:nvPr/>
          </p:nvSpPr>
          <p:spPr>
            <a:xfrm>
              <a:off x="4730050" y="2660475"/>
              <a:ext cx="16325" cy="2950"/>
            </a:xfrm>
            <a:custGeom>
              <a:avLst/>
              <a:gdLst/>
              <a:ahLst/>
              <a:cxnLst/>
              <a:rect l="l" t="t" r="r" b="b"/>
              <a:pathLst>
                <a:path w="653" h="118" extrusionOk="0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g140453b1d85_4_0"/>
            <p:cNvSpPr/>
            <p:nvPr/>
          </p:nvSpPr>
          <p:spPr>
            <a:xfrm>
              <a:off x="4752075" y="2668250"/>
              <a:ext cx="17275" cy="2475"/>
            </a:xfrm>
            <a:custGeom>
              <a:avLst/>
              <a:gdLst/>
              <a:ahLst/>
              <a:cxnLst/>
              <a:rect l="l" t="t" r="r" b="b"/>
              <a:pathLst>
                <a:path w="691" h="99" extrusionOk="0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g140453b1d85_4_0"/>
            <p:cNvSpPr/>
            <p:nvPr/>
          </p:nvSpPr>
          <p:spPr>
            <a:xfrm>
              <a:off x="4804150" y="2684900"/>
              <a:ext cx="11050" cy="3675"/>
            </a:xfrm>
            <a:custGeom>
              <a:avLst/>
              <a:gdLst/>
              <a:ahLst/>
              <a:cxnLst/>
              <a:rect l="l" t="t" r="r" b="b"/>
              <a:pathLst>
                <a:path w="442" h="147" extrusionOk="0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g140453b1d85_4_0"/>
            <p:cNvSpPr/>
            <p:nvPr/>
          </p:nvSpPr>
          <p:spPr>
            <a:xfrm>
              <a:off x="4831250" y="2673175"/>
              <a:ext cx="8650" cy="2600"/>
            </a:xfrm>
            <a:custGeom>
              <a:avLst/>
              <a:gdLst/>
              <a:ahLst/>
              <a:cxnLst/>
              <a:rect l="l" t="t" r="r" b="b"/>
              <a:pathLst>
                <a:path w="346" h="104" extrusionOk="0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g140453b1d85_4_0"/>
            <p:cNvSpPr/>
            <p:nvPr/>
          </p:nvSpPr>
          <p:spPr>
            <a:xfrm>
              <a:off x="4838150" y="2662075"/>
              <a:ext cx="6525" cy="3075"/>
            </a:xfrm>
            <a:custGeom>
              <a:avLst/>
              <a:gdLst/>
              <a:ahLst/>
              <a:cxnLst/>
              <a:rect l="l" t="t" r="r" b="b"/>
              <a:pathLst>
                <a:path w="261" h="123" extrusionOk="0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g140453b1d85_4_0"/>
            <p:cNvSpPr/>
            <p:nvPr/>
          </p:nvSpPr>
          <p:spPr>
            <a:xfrm>
              <a:off x="4836300" y="2623950"/>
              <a:ext cx="13425" cy="4500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g140453b1d85_4_0"/>
            <p:cNvSpPr/>
            <p:nvPr/>
          </p:nvSpPr>
          <p:spPr>
            <a:xfrm>
              <a:off x="4827075" y="2607600"/>
              <a:ext cx="18475" cy="5625"/>
            </a:xfrm>
            <a:custGeom>
              <a:avLst/>
              <a:gdLst/>
              <a:ahLst/>
              <a:cxnLst/>
              <a:rect l="l" t="t" r="r" b="b"/>
              <a:pathLst>
                <a:path w="739" h="225" extrusionOk="0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g140453b1d85_4_0"/>
            <p:cNvSpPr/>
            <p:nvPr/>
          </p:nvSpPr>
          <p:spPr>
            <a:xfrm>
              <a:off x="4817250" y="2613250"/>
              <a:ext cx="4775" cy="975"/>
            </a:xfrm>
            <a:custGeom>
              <a:avLst/>
              <a:gdLst/>
              <a:ahLst/>
              <a:cxnLst/>
              <a:rect l="l" t="t" r="r" b="b"/>
              <a:pathLst>
                <a:path w="191" h="39" extrusionOk="0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g140453b1d85_4_0"/>
            <p:cNvSpPr/>
            <p:nvPr/>
          </p:nvSpPr>
          <p:spPr>
            <a:xfrm>
              <a:off x="4821725" y="2598375"/>
              <a:ext cx="7750" cy="1575"/>
            </a:xfrm>
            <a:custGeom>
              <a:avLst/>
              <a:gdLst/>
              <a:ahLst/>
              <a:cxnLst/>
              <a:rect l="l" t="t" r="r" b="b"/>
              <a:pathLst>
                <a:path w="310" h="63" extrusionOk="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g140453b1d85_4_0"/>
            <p:cNvSpPr/>
            <p:nvPr/>
          </p:nvSpPr>
          <p:spPr>
            <a:xfrm>
              <a:off x="4811000" y="2589150"/>
              <a:ext cx="14025" cy="3575"/>
            </a:xfrm>
            <a:custGeom>
              <a:avLst/>
              <a:gdLst/>
              <a:ahLst/>
              <a:cxnLst/>
              <a:rect l="l" t="t" r="r" b="b"/>
              <a:pathLst>
                <a:path w="561" h="143" extrusionOk="0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g140453b1d85_4_0"/>
            <p:cNvSpPr/>
            <p:nvPr/>
          </p:nvSpPr>
          <p:spPr>
            <a:xfrm>
              <a:off x="4798500" y="2584675"/>
              <a:ext cx="12825" cy="3300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g140453b1d85_4_0"/>
            <p:cNvSpPr/>
            <p:nvPr/>
          </p:nvSpPr>
          <p:spPr>
            <a:xfrm>
              <a:off x="4794050" y="2574150"/>
              <a:ext cx="11025" cy="7325"/>
            </a:xfrm>
            <a:custGeom>
              <a:avLst/>
              <a:gdLst/>
              <a:ahLst/>
              <a:cxnLst/>
              <a:rect l="l" t="t" r="r" b="b"/>
              <a:pathLst>
                <a:path w="441" h="293" extrusionOk="0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g140453b1d85_4_0"/>
            <p:cNvSpPr/>
            <p:nvPr/>
          </p:nvSpPr>
          <p:spPr>
            <a:xfrm>
              <a:off x="4791650" y="2550150"/>
              <a:ext cx="18775" cy="4775"/>
            </a:xfrm>
            <a:custGeom>
              <a:avLst/>
              <a:gdLst/>
              <a:ahLst/>
              <a:cxnLst/>
              <a:rect l="l" t="t" r="r" b="b"/>
              <a:pathLst>
                <a:path w="751" h="191" extrusionOk="0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g140453b1d85_4_0"/>
            <p:cNvSpPr/>
            <p:nvPr/>
          </p:nvSpPr>
          <p:spPr>
            <a:xfrm>
              <a:off x="4797025" y="2533850"/>
              <a:ext cx="11675" cy="4300"/>
            </a:xfrm>
            <a:custGeom>
              <a:avLst/>
              <a:gdLst/>
              <a:ahLst/>
              <a:cxnLst/>
              <a:rect l="l" t="t" r="r" b="b"/>
              <a:pathLst>
                <a:path w="467" h="172" extrusionOk="0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g140453b1d85_4_0"/>
            <p:cNvSpPr/>
            <p:nvPr/>
          </p:nvSpPr>
          <p:spPr>
            <a:xfrm>
              <a:off x="4795000" y="2523950"/>
              <a:ext cx="11875" cy="5500"/>
            </a:xfrm>
            <a:custGeom>
              <a:avLst/>
              <a:gdLst/>
              <a:ahLst/>
              <a:cxnLst/>
              <a:rect l="l" t="t" r="r" b="b"/>
              <a:pathLst>
                <a:path w="475" h="220" extrusionOk="0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g140453b1d85_4_0"/>
            <p:cNvSpPr/>
            <p:nvPr/>
          </p:nvSpPr>
          <p:spPr>
            <a:xfrm>
              <a:off x="4759800" y="2529875"/>
              <a:ext cx="27025" cy="5575"/>
            </a:xfrm>
            <a:custGeom>
              <a:avLst/>
              <a:gdLst/>
              <a:ahLst/>
              <a:cxnLst/>
              <a:rect l="l" t="t" r="r" b="b"/>
              <a:pathLst>
                <a:path w="1081" h="223" extrusionOk="0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g140453b1d85_4_0"/>
            <p:cNvSpPr/>
            <p:nvPr/>
          </p:nvSpPr>
          <p:spPr>
            <a:xfrm>
              <a:off x="4729750" y="2538525"/>
              <a:ext cx="19375" cy="5100"/>
            </a:xfrm>
            <a:custGeom>
              <a:avLst/>
              <a:gdLst/>
              <a:ahLst/>
              <a:cxnLst/>
              <a:rect l="l" t="t" r="r" b="b"/>
              <a:pathLst>
                <a:path w="775" h="20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g140453b1d85_4_0"/>
            <p:cNvSpPr/>
            <p:nvPr/>
          </p:nvSpPr>
          <p:spPr>
            <a:xfrm>
              <a:off x="4728250" y="253020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g140453b1d85_4_0"/>
            <p:cNvSpPr/>
            <p:nvPr/>
          </p:nvSpPr>
          <p:spPr>
            <a:xfrm>
              <a:off x="4721775" y="2526925"/>
              <a:ext cx="15150" cy="5425"/>
            </a:xfrm>
            <a:custGeom>
              <a:avLst/>
              <a:gdLst/>
              <a:ahLst/>
              <a:cxnLst/>
              <a:rect l="l" t="t" r="r" b="b"/>
              <a:pathLst>
                <a:path w="606" h="217" extrusionOk="0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g140453b1d85_4_0"/>
            <p:cNvSpPr/>
            <p:nvPr/>
          </p:nvSpPr>
          <p:spPr>
            <a:xfrm>
              <a:off x="4660100" y="2520975"/>
              <a:ext cx="60975" cy="6000"/>
            </a:xfrm>
            <a:custGeom>
              <a:avLst/>
              <a:gdLst/>
              <a:ahLst/>
              <a:cxnLst/>
              <a:rect l="l" t="t" r="r" b="b"/>
              <a:pathLst>
                <a:path w="2439" h="240" extrusionOk="0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g140453b1d85_4_0"/>
            <p:cNvSpPr/>
            <p:nvPr/>
          </p:nvSpPr>
          <p:spPr>
            <a:xfrm>
              <a:off x="4679150" y="2498875"/>
              <a:ext cx="10025" cy="5150"/>
            </a:xfrm>
            <a:custGeom>
              <a:avLst/>
              <a:gdLst/>
              <a:ahLst/>
              <a:cxnLst/>
              <a:rect l="l" t="t" r="r" b="b"/>
              <a:pathLst>
                <a:path w="401" h="206" extrusionOk="0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g140453b1d85_4_0"/>
            <p:cNvSpPr/>
            <p:nvPr/>
          </p:nvSpPr>
          <p:spPr>
            <a:xfrm>
              <a:off x="4670500" y="2501625"/>
              <a:ext cx="2425" cy="2400"/>
            </a:xfrm>
            <a:custGeom>
              <a:avLst/>
              <a:gdLst/>
              <a:ahLst/>
              <a:cxnLst/>
              <a:rect l="l" t="t" r="r" b="b"/>
              <a:pathLst>
                <a:path w="97" h="96" extrusionOk="0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g140453b1d85_4_0"/>
            <p:cNvSpPr/>
            <p:nvPr/>
          </p:nvSpPr>
          <p:spPr>
            <a:xfrm>
              <a:off x="4655625" y="2490475"/>
              <a:ext cx="22850" cy="5250"/>
            </a:xfrm>
            <a:custGeom>
              <a:avLst/>
              <a:gdLst/>
              <a:ahLst/>
              <a:cxnLst/>
              <a:rect l="l" t="t" r="r" b="b"/>
              <a:pathLst>
                <a:path w="914" h="210" extrusionOk="0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g140453b1d85_4_0"/>
            <p:cNvSpPr/>
            <p:nvPr/>
          </p:nvSpPr>
          <p:spPr>
            <a:xfrm>
              <a:off x="4630350" y="2476625"/>
              <a:ext cx="11025" cy="2500"/>
            </a:xfrm>
            <a:custGeom>
              <a:avLst/>
              <a:gdLst/>
              <a:ahLst/>
              <a:cxnLst/>
              <a:rect l="l" t="t" r="r" b="b"/>
              <a:pathLst>
                <a:path w="441" h="100" extrusionOk="0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g140453b1d85_4_0"/>
            <p:cNvSpPr/>
            <p:nvPr/>
          </p:nvSpPr>
          <p:spPr>
            <a:xfrm>
              <a:off x="4612475" y="2457275"/>
              <a:ext cx="20250" cy="5025"/>
            </a:xfrm>
            <a:custGeom>
              <a:avLst/>
              <a:gdLst/>
              <a:ahLst/>
              <a:cxnLst/>
              <a:rect l="l" t="t" r="r" b="b"/>
              <a:pathLst>
                <a:path w="810" h="201" extrusionOk="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g140453b1d85_4_0"/>
            <p:cNvSpPr/>
            <p:nvPr/>
          </p:nvSpPr>
          <p:spPr>
            <a:xfrm>
              <a:off x="4600850" y="2458000"/>
              <a:ext cx="14000" cy="6275"/>
            </a:xfrm>
            <a:custGeom>
              <a:avLst/>
              <a:gdLst/>
              <a:ahLst/>
              <a:cxnLst/>
              <a:rect l="l" t="t" r="r" b="b"/>
              <a:pathLst>
                <a:path w="560" h="251" extrusionOk="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g140453b1d85_4_0"/>
            <p:cNvSpPr/>
            <p:nvPr/>
          </p:nvSpPr>
          <p:spPr>
            <a:xfrm>
              <a:off x="4599975" y="2446275"/>
              <a:ext cx="22350" cy="4775"/>
            </a:xfrm>
            <a:custGeom>
              <a:avLst/>
              <a:gdLst/>
              <a:ahLst/>
              <a:cxnLst/>
              <a:rect l="l" t="t" r="r" b="b"/>
              <a:pathLst>
                <a:path w="894" h="191" extrusionOk="0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g140453b1d85_4_0"/>
            <p:cNvSpPr/>
            <p:nvPr/>
          </p:nvSpPr>
          <p:spPr>
            <a:xfrm>
              <a:off x="4589250" y="2433475"/>
              <a:ext cx="2400" cy="675"/>
            </a:xfrm>
            <a:custGeom>
              <a:avLst/>
              <a:gdLst/>
              <a:ahLst/>
              <a:cxnLst/>
              <a:rect l="l" t="t" r="r" b="b"/>
              <a:pathLst>
                <a:path w="96" h="27" extrusionOk="0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g140453b1d85_4_0"/>
            <p:cNvSpPr/>
            <p:nvPr/>
          </p:nvSpPr>
          <p:spPr>
            <a:xfrm>
              <a:off x="4535075" y="2391050"/>
              <a:ext cx="30150" cy="7650"/>
            </a:xfrm>
            <a:custGeom>
              <a:avLst/>
              <a:gdLst/>
              <a:ahLst/>
              <a:cxnLst/>
              <a:rect l="l" t="t" r="r" b="b"/>
              <a:pathLst>
                <a:path w="1206" h="306" extrusionOk="0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g140453b1d85_4_0"/>
            <p:cNvSpPr/>
            <p:nvPr/>
          </p:nvSpPr>
          <p:spPr>
            <a:xfrm>
              <a:off x="4504725" y="2395625"/>
              <a:ext cx="8575" cy="4225"/>
            </a:xfrm>
            <a:custGeom>
              <a:avLst/>
              <a:gdLst/>
              <a:ahLst/>
              <a:cxnLst/>
              <a:rect l="l" t="t" r="r" b="b"/>
              <a:pathLst>
                <a:path w="343" h="169" extrusionOk="0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g140453b1d85_4_0"/>
            <p:cNvSpPr/>
            <p:nvPr/>
          </p:nvSpPr>
          <p:spPr>
            <a:xfrm>
              <a:off x="4518100" y="2370925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g140453b1d85_4_0"/>
            <p:cNvSpPr/>
            <p:nvPr/>
          </p:nvSpPr>
          <p:spPr>
            <a:xfrm>
              <a:off x="4507400" y="2341550"/>
              <a:ext cx="14925" cy="6625"/>
            </a:xfrm>
            <a:custGeom>
              <a:avLst/>
              <a:gdLst/>
              <a:ahLst/>
              <a:cxnLst/>
              <a:rect l="l" t="t" r="r" b="b"/>
              <a:pathLst>
                <a:path w="597" h="265" extrusionOk="0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g140453b1d85_4_0"/>
            <p:cNvSpPr/>
            <p:nvPr/>
          </p:nvSpPr>
          <p:spPr>
            <a:xfrm>
              <a:off x="4492875" y="2313425"/>
              <a:ext cx="13650" cy="9675"/>
            </a:xfrm>
            <a:custGeom>
              <a:avLst/>
              <a:gdLst/>
              <a:ahLst/>
              <a:cxnLst/>
              <a:rect l="l" t="t" r="r" b="b"/>
              <a:pathLst>
                <a:path w="546" h="387" extrusionOk="0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g140453b1d85_4_0"/>
            <p:cNvSpPr/>
            <p:nvPr/>
          </p:nvSpPr>
          <p:spPr>
            <a:xfrm>
              <a:off x="4466925" y="2292775"/>
              <a:ext cx="20825" cy="7300"/>
            </a:xfrm>
            <a:custGeom>
              <a:avLst/>
              <a:gdLst/>
              <a:ahLst/>
              <a:cxnLst/>
              <a:rect l="l" t="t" r="r" b="b"/>
              <a:pathLst>
                <a:path w="833" h="292" extrusionOk="0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g140453b1d85_4_0"/>
            <p:cNvSpPr/>
            <p:nvPr/>
          </p:nvSpPr>
          <p:spPr>
            <a:xfrm>
              <a:off x="4450850" y="2238850"/>
              <a:ext cx="11025" cy="6550"/>
            </a:xfrm>
            <a:custGeom>
              <a:avLst/>
              <a:gdLst/>
              <a:ahLst/>
              <a:cxnLst/>
              <a:rect l="l" t="t" r="r" b="b"/>
              <a:pathLst>
                <a:path w="441" h="262" extrusionOk="0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g140453b1d85_4_0"/>
            <p:cNvSpPr/>
            <p:nvPr/>
          </p:nvSpPr>
          <p:spPr>
            <a:xfrm>
              <a:off x="4448750" y="2236325"/>
              <a:ext cx="9425" cy="6675"/>
            </a:xfrm>
            <a:custGeom>
              <a:avLst/>
              <a:gdLst/>
              <a:ahLst/>
              <a:cxnLst/>
              <a:rect l="l" t="t" r="r" b="b"/>
              <a:pathLst>
                <a:path w="377" h="267" extrusionOk="0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g140453b1d85_4_0"/>
            <p:cNvSpPr/>
            <p:nvPr/>
          </p:nvSpPr>
          <p:spPr>
            <a:xfrm>
              <a:off x="4426125" y="2173650"/>
              <a:ext cx="17600" cy="7425"/>
            </a:xfrm>
            <a:custGeom>
              <a:avLst/>
              <a:gdLst/>
              <a:ahLst/>
              <a:cxnLst/>
              <a:rect l="l" t="t" r="r" b="b"/>
              <a:pathLst>
                <a:path w="704" h="297" extrusionOk="0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g140453b1d85_4_0"/>
            <p:cNvSpPr/>
            <p:nvPr/>
          </p:nvSpPr>
          <p:spPr>
            <a:xfrm>
              <a:off x="4432375" y="2136400"/>
              <a:ext cx="21775" cy="5050"/>
            </a:xfrm>
            <a:custGeom>
              <a:avLst/>
              <a:gdLst/>
              <a:ahLst/>
              <a:cxnLst/>
              <a:rect l="l" t="t" r="r" b="b"/>
              <a:pathLst>
                <a:path w="871" h="202" extrusionOk="0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g140453b1d85_4_0"/>
            <p:cNvSpPr/>
            <p:nvPr/>
          </p:nvSpPr>
          <p:spPr>
            <a:xfrm>
              <a:off x="4438950" y="2120000"/>
              <a:ext cx="18200" cy="10500"/>
            </a:xfrm>
            <a:custGeom>
              <a:avLst/>
              <a:gdLst/>
              <a:ahLst/>
              <a:cxnLst/>
              <a:rect l="l" t="t" r="r" b="b"/>
              <a:pathLst>
                <a:path w="728" h="420" extrusionOk="0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g140453b1d85_4_0"/>
            <p:cNvSpPr/>
            <p:nvPr/>
          </p:nvSpPr>
          <p:spPr>
            <a:xfrm>
              <a:off x="4460375" y="2102175"/>
              <a:ext cx="4475" cy="4325"/>
            </a:xfrm>
            <a:custGeom>
              <a:avLst/>
              <a:gdLst/>
              <a:ahLst/>
              <a:cxnLst/>
              <a:rect l="l" t="t" r="r" b="b"/>
              <a:pathLst>
                <a:path w="179" h="173" extrusionOk="0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g140453b1d85_4_0"/>
            <p:cNvSpPr/>
            <p:nvPr/>
          </p:nvSpPr>
          <p:spPr>
            <a:xfrm>
              <a:off x="4496375" y="2094625"/>
              <a:ext cx="28750" cy="6125"/>
            </a:xfrm>
            <a:custGeom>
              <a:avLst/>
              <a:gdLst/>
              <a:ahLst/>
              <a:cxnLst/>
              <a:rect l="l" t="t" r="r" b="b"/>
              <a:pathLst>
                <a:path w="1150" h="245" extrusionOk="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g140453b1d85_4_0"/>
            <p:cNvSpPr/>
            <p:nvPr/>
          </p:nvSpPr>
          <p:spPr>
            <a:xfrm>
              <a:off x="4498775" y="2103650"/>
              <a:ext cx="24125" cy="3475"/>
            </a:xfrm>
            <a:custGeom>
              <a:avLst/>
              <a:gdLst/>
              <a:ahLst/>
              <a:cxnLst/>
              <a:rect l="l" t="t" r="r" b="b"/>
              <a:pathLst>
                <a:path w="965" h="139" extrusionOk="0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g140453b1d85_4_0"/>
            <p:cNvSpPr/>
            <p:nvPr/>
          </p:nvSpPr>
          <p:spPr>
            <a:xfrm>
              <a:off x="4510675" y="2110550"/>
              <a:ext cx="12225" cy="2175"/>
            </a:xfrm>
            <a:custGeom>
              <a:avLst/>
              <a:gdLst/>
              <a:ahLst/>
              <a:cxnLst/>
              <a:rect l="l" t="t" r="r" b="b"/>
              <a:pathLst>
                <a:path w="489" h="87" extrusionOk="0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g140453b1d85_4_0"/>
            <p:cNvSpPr/>
            <p:nvPr/>
          </p:nvSpPr>
          <p:spPr>
            <a:xfrm>
              <a:off x="4516325" y="2118375"/>
              <a:ext cx="7225" cy="1975"/>
            </a:xfrm>
            <a:custGeom>
              <a:avLst/>
              <a:gdLst/>
              <a:ahLst/>
              <a:cxnLst/>
              <a:rect l="l" t="t" r="r" b="b"/>
              <a:pathLst>
                <a:path w="289" h="79" extrusionOk="0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g140453b1d85_4_0"/>
            <p:cNvSpPr/>
            <p:nvPr/>
          </p:nvSpPr>
          <p:spPr>
            <a:xfrm>
              <a:off x="4529125" y="2138200"/>
              <a:ext cx="10450" cy="2700"/>
            </a:xfrm>
            <a:custGeom>
              <a:avLst/>
              <a:gdLst/>
              <a:ahLst/>
              <a:cxnLst/>
              <a:rect l="l" t="t" r="r" b="b"/>
              <a:pathLst>
                <a:path w="418" h="108" extrusionOk="0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g140453b1d85_4_0"/>
            <p:cNvSpPr/>
            <p:nvPr/>
          </p:nvSpPr>
          <p:spPr>
            <a:xfrm>
              <a:off x="4534775" y="2146825"/>
              <a:ext cx="2125" cy="1800"/>
            </a:xfrm>
            <a:custGeom>
              <a:avLst/>
              <a:gdLst/>
              <a:ahLst/>
              <a:cxnLst/>
              <a:rect l="l" t="t" r="r" b="b"/>
              <a:pathLst>
                <a:path w="85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g140453b1d85_4_0"/>
            <p:cNvSpPr/>
            <p:nvPr/>
          </p:nvSpPr>
          <p:spPr>
            <a:xfrm>
              <a:off x="4539250" y="2159250"/>
              <a:ext cx="4350" cy="3375"/>
            </a:xfrm>
            <a:custGeom>
              <a:avLst/>
              <a:gdLst/>
              <a:ahLst/>
              <a:cxnLst/>
              <a:rect l="l" t="t" r="r" b="b"/>
              <a:pathLst>
                <a:path w="174" h="135" extrusionOk="0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g140453b1d85_4_0"/>
            <p:cNvSpPr/>
            <p:nvPr/>
          </p:nvSpPr>
          <p:spPr>
            <a:xfrm>
              <a:off x="4577350" y="2177250"/>
              <a:ext cx="9475" cy="5650"/>
            </a:xfrm>
            <a:custGeom>
              <a:avLst/>
              <a:gdLst/>
              <a:ahLst/>
              <a:cxnLst/>
              <a:rect l="l" t="t" r="r" b="b"/>
              <a:pathLst>
                <a:path w="379" h="226" extrusionOk="0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g140453b1d85_4_0"/>
            <p:cNvSpPr/>
            <p:nvPr/>
          </p:nvSpPr>
          <p:spPr>
            <a:xfrm>
              <a:off x="4577950" y="2153000"/>
              <a:ext cx="7800" cy="5250"/>
            </a:xfrm>
            <a:custGeom>
              <a:avLst/>
              <a:gdLst/>
              <a:ahLst/>
              <a:cxnLst/>
              <a:rect l="l" t="t" r="r" b="b"/>
              <a:pathLst>
                <a:path w="312" h="210" extrusionOk="0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g140453b1d85_4_0"/>
            <p:cNvSpPr/>
            <p:nvPr/>
          </p:nvSpPr>
          <p:spPr>
            <a:xfrm>
              <a:off x="4578525" y="2114225"/>
              <a:ext cx="9675" cy="4650"/>
            </a:xfrm>
            <a:custGeom>
              <a:avLst/>
              <a:gdLst/>
              <a:ahLst/>
              <a:cxnLst/>
              <a:rect l="l" t="t" r="r" b="b"/>
              <a:pathLst>
                <a:path w="387" h="186" extrusionOk="0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g140453b1d85_4_0"/>
            <p:cNvSpPr/>
            <p:nvPr/>
          </p:nvSpPr>
          <p:spPr>
            <a:xfrm>
              <a:off x="4577950" y="2084475"/>
              <a:ext cx="3125" cy="2375"/>
            </a:xfrm>
            <a:custGeom>
              <a:avLst/>
              <a:gdLst/>
              <a:ahLst/>
              <a:cxnLst/>
              <a:rect l="l" t="t" r="r" b="b"/>
              <a:pathLst>
                <a:path w="125" h="95" extrusionOk="0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g140453b1d85_4_0"/>
            <p:cNvSpPr/>
            <p:nvPr/>
          </p:nvSpPr>
          <p:spPr>
            <a:xfrm>
              <a:off x="4521375" y="2057825"/>
              <a:ext cx="24150" cy="4450"/>
            </a:xfrm>
            <a:custGeom>
              <a:avLst/>
              <a:gdLst/>
              <a:ahLst/>
              <a:cxnLst/>
              <a:rect l="l" t="t" r="r" b="b"/>
              <a:pathLst>
                <a:path w="966" h="178" extrusionOk="0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g140453b1d85_4_0"/>
            <p:cNvSpPr/>
            <p:nvPr/>
          </p:nvSpPr>
          <p:spPr>
            <a:xfrm>
              <a:off x="4510425" y="2055400"/>
              <a:ext cx="5275" cy="4025"/>
            </a:xfrm>
            <a:custGeom>
              <a:avLst/>
              <a:gdLst/>
              <a:ahLst/>
              <a:cxnLst/>
              <a:rect l="l" t="t" r="r" b="b"/>
              <a:pathLst>
                <a:path w="211" h="161" extrusionOk="0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g140453b1d85_4_0"/>
            <p:cNvSpPr/>
            <p:nvPr/>
          </p:nvSpPr>
          <p:spPr>
            <a:xfrm>
              <a:off x="4458400" y="2051575"/>
              <a:ext cx="49325" cy="15950"/>
            </a:xfrm>
            <a:custGeom>
              <a:avLst/>
              <a:gdLst/>
              <a:ahLst/>
              <a:cxnLst/>
              <a:rect l="l" t="t" r="r" b="b"/>
              <a:pathLst>
                <a:path w="1973" h="638" extrusionOk="0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g140453b1d85_4_0"/>
            <p:cNvSpPr/>
            <p:nvPr/>
          </p:nvSpPr>
          <p:spPr>
            <a:xfrm>
              <a:off x="4458575" y="2044825"/>
              <a:ext cx="23075" cy="7875"/>
            </a:xfrm>
            <a:custGeom>
              <a:avLst/>
              <a:gdLst/>
              <a:ahLst/>
              <a:cxnLst/>
              <a:rect l="l" t="t" r="r" b="b"/>
              <a:pathLst>
                <a:path w="923" h="315" extrusionOk="0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g140453b1d85_4_0"/>
            <p:cNvSpPr/>
            <p:nvPr/>
          </p:nvSpPr>
          <p:spPr>
            <a:xfrm>
              <a:off x="4425550" y="2050975"/>
              <a:ext cx="18175" cy="6125"/>
            </a:xfrm>
            <a:custGeom>
              <a:avLst/>
              <a:gdLst/>
              <a:ahLst/>
              <a:cxnLst/>
              <a:rect l="l" t="t" r="r" b="b"/>
              <a:pathLst>
                <a:path w="727" h="245" extrusionOk="0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g140453b1d85_4_0"/>
            <p:cNvSpPr/>
            <p:nvPr/>
          </p:nvSpPr>
          <p:spPr>
            <a:xfrm>
              <a:off x="4423150" y="2038775"/>
              <a:ext cx="18625" cy="3600"/>
            </a:xfrm>
            <a:custGeom>
              <a:avLst/>
              <a:gdLst/>
              <a:ahLst/>
              <a:cxnLst/>
              <a:rect l="l" t="t" r="r" b="b"/>
              <a:pathLst>
                <a:path w="745" h="144" extrusionOk="0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g140453b1d85_4_0"/>
            <p:cNvSpPr/>
            <p:nvPr/>
          </p:nvSpPr>
          <p:spPr>
            <a:xfrm>
              <a:off x="4405000" y="2034875"/>
              <a:ext cx="15425" cy="4275"/>
            </a:xfrm>
            <a:custGeom>
              <a:avLst/>
              <a:gdLst/>
              <a:ahLst/>
              <a:cxnLst/>
              <a:rect l="l" t="t" r="r" b="b"/>
              <a:pathLst>
                <a:path w="617" h="171" extrusionOk="0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g140453b1d85_4_0"/>
            <p:cNvSpPr/>
            <p:nvPr/>
          </p:nvSpPr>
          <p:spPr>
            <a:xfrm>
              <a:off x="4380600" y="2030150"/>
              <a:ext cx="21150" cy="5400"/>
            </a:xfrm>
            <a:custGeom>
              <a:avLst/>
              <a:gdLst/>
              <a:ahLst/>
              <a:cxnLst/>
              <a:rect l="l" t="t" r="r" b="b"/>
              <a:pathLst>
                <a:path w="846" h="216" extrusionOk="0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g140453b1d85_4_0"/>
            <p:cNvSpPr/>
            <p:nvPr/>
          </p:nvSpPr>
          <p:spPr>
            <a:xfrm>
              <a:off x="4372250" y="2011675"/>
              <a:ext cx="12075" cy="6700"/>
            </a:xfrm>
            <a:custGeom>
              <a:avLst/>
              <a:gdLst/>
              <a:ahLst/>
              <a:cxnLst/>
              <a:rect l="l" t="t" r="r" b="b"/>
              <a:pathLst>
                <a:path w="483" h="268" extrusionOk="0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g140453b1d85_4_0"/>
            <p:cNvSpPr/>
            <p:nvPr/>
          </p:nvSpPr>
          <p:spPr>
            <a:xfrm>
              <a:off x="4371975" y="2008700"/>
              <a:ext cx="9250" cy="1225"/>
            </a:xfrm>
            <a:custGeom>
              <a:avLst/>
              <a:gdLst/>
              <a:ahLst/>
              <a:cxnLst/>
              <a:rect l="l" t="t" r="r" b="b"/>
              <a:pathLst>
                <a:path w="370" h="49" extrusionOk="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g140453b1d85_4_0"/>
            <p:cNvSpPr/>
            <p:nvPr/>
          </p:nvSpPr>
          <p:spPr>
            <a:xfrm>
              <a:off x="4374050" y="1998300"/>
              <a:ext cx="12825" cy="6275"/>
            </a:xfrm>
            <a:custGeom>
              <a:avLst/>
              <a:gdLst/>
              <a:ahLst/>
              <a:cxnLst/>
              <a:rect l="l" t="t" r="r" b="b"/>
              <a:pathLst>
                <a:path w="513" h="251" extrusionOk="0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g140453b1d85_4_0"/>
            <p:cNvSpPr/>
            <p:nvPr/>
          </p:nvSpPr>
          <p:spPr>
            <a:xfrm>
              <a:off x="4366900" y="1981625"/>
              <a:ext cx="16975" cy="4100"/>
            </a:xfrm>
            <a:custGeom>
              <a:avLst/>
              <a:gdLst/>
              <a:ahLst/>
              <a:cxnLst/>
              <a:rect l="l" t="t" r="r" b="b"/>
              <a:pathLst>
                <a:path w="679" h="164" extrusionOk="0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g140453b1d85_4_0"/>
            <p:cNvSpPr/>
            <p:nvPr/>
          </p:nvSpPr>
          <p:spPr>
            <a:xfrm>
              <a:off x="4373750" y="1965675"/>
              <a:ext cx="25425" cy="5600"/>
            </a:xfrm>
            <a:custGeom>
              <a:avLst/>
              <a:gdLst/>
              <a:ahLst/>
              <a:cxnLst/>
              <a:rect l="l" t="t" r="r" b="b"/>
              <a:pathLst>
                <a:path w="1017" h="224" extrusionOk="0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g140453b1d85_4_0"/>
            <p:cNvSpPr/>
            <p:nvPr/>
          </p:nvSpPr>
          <p:spPr>
            <a:xfrm>
              <a:off x="4392800" y="1960275"/>
              <a:ext cx="7625" cy="3025"/>
            </a:xfrm>
            <a:custGeom>
              <a:avLst/>
              <a:gdLst/>
              <a:ahLst/>
              <a:cxnLst/>
              <a:rect l="l" t="t" r="r" b="b"/>
              <a:pathLst>
                <a:path w="305" h="121" extrusionOk="0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g140453b1d85_4_0"/>
            <p:cNvSpPr/>
            <p:nvPr/>
          </p:nvSpPr>
          <p:spPr>
            <a:xfrm>
              <a:off x="4384475" y="1953775"/>
              <a:ext cx="23825" cy="5925"/>
            </a:xfrm>
            <a:custGeom>
              <a:avLst/>
              <a:gdLst/>
              <a:ahLst/>
              <a:cxnLst/>
              <a:rect l="l" t="t" r="r" b="b"/>
              <a:pathLst>
                <a:path w="953" h="237" extrusionOk="0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g140453b1d85_4_0"/>
            <p:cNvSpPr/>
            <p:nvPr/>
          </p:nvSpPr>
          <p:spPr>
            <a:xfrm>
              <a:off x="4315400" y="1948000"/>
              <a:ext cx="102725" cy="9475"/>
            </a:xfrm>
            <a:custGeom>
              <a:avLst/>
              <a:gdLst/>
              <a:ahLst/>
              <a:cxnLst/>
              <a:rect l="l" t="t" r="r" b="b"/>
              <a:pathLst>
                <a:path w="4109" h="379" extrusionOk="0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g140453b1d85_4_0"/>
            <p:cNvSpPr/>
            <p:nvPr/>
          </p:nvSpPr>
          <p:spPr>
            <a:xfrm>
              <a:off x="4398150" y="1943675"/>
              <a:ext cx="25925" cy="3175"/>
            </a:xfrm>
            <a:custGeom>
              <a:avLst/>
              <a:gdLst/>
              <a:ahLst/>
              <a:cxnLst/>
              <a:rect l="l" t="t" r="r" b="b"/>
              <a:pathLst>
                <a:path w="1037" h="127" extrusionOk="0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g140453b1d85_4_0"/>
            <p:cNvSpPr/>
            <p:nvPr/>
          </p:nvSpPr>
          <p:spPr>
            <a:xfrm>
              <a:off x="4389825" y="1937600"/>
              <a:ext cx="30675" cy="3650"/>
            </a:xfrm>
            <a:custGeom>
              <a:avLst/>
              <a:gdLst/>
              <a:ahLst/>
              <a:cxnLst/>
              <a:rect l="l" t="t" r="r" b="b"/>
              <a:pathLst>
                <a:path w="1227" h="146" extrusionOk="0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g140453b1d85_4_0"/>
            <p:cNvSpPr/>
            <p:nvPr/>
          </p:nvSpPr>
          <p:spPr>
            <a:xfrm>
              <a:off x="4270750" y="1935775"/>
              <a:ext cx="137850" cy="12525"/>
            </a:xfrm>
            <a:custGeom>
              <a:avLst/>
              <a:gdLst/>
              <a:ahLst/>
              <a:cxnLst/>
              <a:rect l="l" t="t" r="r" b="b"/>
              <a:pathLst>
                <a:path w="5514" h="501" extrusionOk="0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g140453b1d85_4_0"/>
            <p:cNvSpPr/>
            <p:nvPr/>
          </p:nvSpPr>
          <p:spPr>
            <a:xfrm>
              <a:off x="4777425" y="2607000"/>
              <a:ext cx="3250" cy="1600"/>
            </a:xfrm>
            <a:custGeom>
              <a:avLst/>
              <a:gdLst/>
              <a:ahLst/>
              <a:cxnLst/>
              <a:rect l="l" t="t" r="r" b="b"/>
              <a:pathLst>
                <a:path w="130" h="64" extrusionOk="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g140453b1d85_4_0"/>
            <p:cNvSpPr/>
            <p:nvPr/>
          </p:nvSpPr>
          <p:spPr>
            <a:xfrm>
              <a:off x="4767550" y="2578725"/>
              <a:ext cx="4175" cy="1250"/>
            </a:xfrm>
            <a:custGeom>
              <a:avLst/>
              <a:gdLst/>
              <a:ahLst/>
              <a:cxnLst/>
              <a:rect l="l" t="t" r="r" b="b"/>
              <a:pathLst>
                <a:path w="167" h="50" extrusionOk="0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g140453b1d85_4_0"/>
            <p:cNvSpPr/>
            <p:nvPr/>
          </p:nvSpPr>
          <p:spPr>
            <a:xfrm>
              <a:off x="4644325" y="2658800"/>
              <a:ext cx="13400" cy="5625"/>
            </a:xfrm>
            <a:custGeom>
              <a:avLst/>
              <a:gdLst/>
              <a:ahLst/>
              <a:cxnLst/>
              <a:rect l="l" t="t" r="r" b="b"/>
              <a:pathLst>
                <a:path w="536" h="225" extrusionOk="0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g140453b1d85_4_0"/>
            <p:cNvSpPr/>
            <p:nvPr/>
          </p:nvSpPr>
          <p:spPr>
            <a:xfrm>
              <a:off x="4566325" y="2744950"/>
              <a:ext cx="10150" cy="3500"/>
            </a:xfrm>
            <a:custGeom>
              <a:avLst/>
              <a:gdLst/>
              <a:ahLst/>
              <a:cxnLst/>
              <a:rect l="l" t="t" r="r" b="b"/>
              <a:pathLst>
                <a:path w="406" h="140" extrusionOk="0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g140453b1d85_4_0"/>
            <p:cNvSpPr/>
            <p:nvPr/>
          </p:nvSpPr>
          <p:spPr>
            <a:xfrm>
              <a:off x="4662175" y="2894500"/>
              <a:ext cx="12425" cy="2800"/>
            </a:xfrm>
            <a:custGeom>
              <a:avLst/>
              <a:gdLst/>
              <a:ahLst/>
              <a:cxnLst/>
              <a:rect l="l" t="t" r="r" b="b"/>
              <a:pathLst>
                <a:path w="497" h="112" extrusionOk="0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g140453b1d85_4_0"/>
            <p:cNvSpPr/>
            <p:nvPr/>
          </p:nvSpPr>
          <p:spPr>
            <a:xfrm>
              <a:off x="4683025" y="2955225"/>
              <a:ext cx="9725" cy="3675"/>
            </a:xfrm>
            <a:custGeom>
              <a:avLst/>
              <a:gdLst/>
              <a:ahLst/>
              <a:cxnLst/>
              <a:rect l="l" t="t" r="r" b="b"/>
              <a:pathLst>
                <a:path w="389" h="147" extrusionOk="0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g140453b1d85_4_0"/>
            <p:cNvSpPr/>
            <p:nvPr/>
          </p:nvSpPr>
          <p:spPr>
            <a:xfrm>
              <a:off x="4663975" y="3007650"/>
              <a:ext cx="13900" cy="8600"/>
            </a:xfrm>
            <a:custGeom>
              <a:avLst/>
              <a:gdLst/>
              <a:ahLst/>
              <a:cxnLst/>
              <a:rect l="l" t="t" r="r" b="b"/>
              <a:pathLst>
                <a:path w="556" h="344" extrusionOk="0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g140453b1d85_4_0"/>
            <p:cNvSpPr/>
            <p:nvPr/>
          </p:nvSpPr>
          <p:spPr>
            <a:xfrm>
              <a:off x="4659800" y="3096100"/>
              <a:ext cx="6650" cy="4775"/>
            </a:xfrm>
            <a:custGeom>
              <a:avLst/>
              <a:gdLst/>
              <a:ahLst/>
              <a:cxnLst/>
              <a:rect l="l" t="t" r="r" b="b"/>
              <a:pathLst>
                <a:path w="266" h="191" extrusionOk="0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g140453b1d85_4_0"/>
            <p:cNvSpPr/>
            <p:nvPr/>
          </p:nvSpPr>
          <p:spPr>
            <a:xfrm>
              <a:off x="4446975" y="3278800"/>
              <a:ext cx="19575" cy="8075"/>
            </a:xfrm>
            <a:custGeom>
              <a:avLst/>
              <a:gdLst/>
              <a:ahLst/>
              <a:cxnLst/>
              <a:rect l="l" t="t" r="r" b="b"/>
              <a:pathLst>
                <a:path w="783" h="323" extrusionOk="0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g140453b1d85_4_0"/>
            <p:cNvSpPr/>
            <p:nvPr/>
          </p:nvSpPr>
          <p:spPr>
            <a:xfrm>
              <a:off x="4351725" y="3275125"/>
              <a:ext cx="13125" cy="12025"/>
            </a:xfrm>
            <a:custGeom>
              <a:avLst/>
              <a:gdLst/>
              <a:ahLst/>
              <a:cxnLst/>
              <a:rect l="l" t="t" r="r" b="b"/>
              <a:pathLst>
                <a:path w="525" h="481" extrusionOk="0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g140453b1d85_4_0"/>
            <p:cNvSpPr/>
            <p:nvPr/>
          </p:nvSpPr>
          <p:spPr>
            <a:xfrm>
              <a:off x="4201100" y="3199000"/>
              <a:ext cx="10650" cy="5475"/>
            </a:xfrm>
            <a:custGeom>
              <a:avLst/>
              <a:gdLst/>
              <a:ahLst/>
              <a:cxnLst/>
              <a:rect l="l" t="t" r="r" b="b"/>
              <a:pathLst>
                <a:path w="426" h="219" extrusionOk="0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g140453b1d85_4_0"/>
            <p:cNvSpPr/>
            <p:nvPr/>
          </p:nvSpPr>
          <p:spPr>
            <a:xfrm>
              <a:off x="4215550" y="292102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g140453b1d85_4_0"/>
            <p:cNvSpPr/>
            <p:nvPr/>
          </p:nvSpPr>
          <p:spPr>
            <a:xfrm>
              <a:off x="4128775" y="2815950"/>
              <a:ext cx="2400" cy="925"/>
            </a:xfrm>
            <a:custGeom>
              <a:avLst/>
              <a:gdLst/>
              <a:ahLst/>
              <a:cxnLst/>
              <a:rect l="l" t="t" r="r" b="b"/>
              <a:pathLst>
                <a:path w="96" h="37" extrusionOk="0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g140453b1d85_4_0"/>
            <p:cNvSpPr/>
            <p:nvPr/>
          </p:nvSpPr>
          <p:spPr>
            <a:xfrm>
              <a:off x="4110625" y="2785550"/>
              <a:ext cx="9125" cy="4225"/>
            </a:xfrm>
            <a:custGeom>
              <a:avLst/>
              <a:gdLst/>
              <a:ahLst/>
              <a:cxnLst/>
              <a:rect l="l" t="t" r="r" b="b"/>
              <a:pathLst>
                <a:path w="365" h="169" extrusionOk="0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g140453b1d85_4_0"/>
            <p:cNvSpPr/>
            <p:nvPr/>
          </p:nvSpPr>
          <p:spPr>
            <a:xfrm>
              <a:off x="4038875" y="2754150"/>
              <a:ext cx="11050" cy="6400"/>
            </a:xfrm>
            <a:custGeom>
              <a:avLst/>
              <a:gdLst/>
              <a:ahLst/>
              <a:cxnLst/>
              <a:rect l="l" t="t" r="r" b="b"/>
              <a:pathLst>
                <a:path w="442" h="256" extrusionOk="0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g140453b1d85_4_0"/>
            <p:cNvSpPr/>
            <p:nvPr/>
          </p:nvSpPr>
          <p:spPr>
            <a:xfrm>
              <a:off x="3988275" y="266772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g140453b1d85_4_0"/>
            <p:cNvSpPr/>
            <p:nvPr/>
          </p:nvSpPr>
          <p:spPr>
            <a:xfrm>
              <a:off x="3967750" y="2594475"/>
              <a:ext cx="6575" cy="4025"/>
            </a:xfrm>
            <a:custGeom>
              <a:avLst/>
              <a:gdLst/>
              <a:ahLst/>
              <a:cxnLst/>
              <a:rect l="l" t="t" r="r" b="b"/>
              <a:pathLst>
                <a:path w="263" h="161" extrusionOk="0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g140453b1d85_4_0"/>
            <p:cNvSpPr/>
            <p:nvPr/>
          </p:nvSpPr>
          <p:spPr>
            <a:xfrm>
              <a:off x="3952375" y="2444000"/>
              <a:ext cx="6175" cy="5675"/>
            </a:xfrm>
            <a:custGeom>
              <a:avLst/>
              <a:gdLst/>
              <a:ahLst/>
              <a:cxnLst/>
              <a:rect l="l" t="t" r="r" b="b"/>
              <a:pathLst>
                <a:path w="247" h="227" extrusionOk="0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g140453b1d85_4_0"/>
            <p:cNvSpPr/>
            <p:nvPr/>
          </p:nvSpPr>
          <p:spPr>
            <a:xfrm>
              <a:off x="3796300" y="235577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g140453b1d85_4_0"/>
            <p:cNvSpPr/>
            <p:nvPr/>
          </p:nvSpPr>
          <p:spPr>
            <a:xfrm>
              <a:off x="3759675" y="2339275"/>
              <a:ext cx="6275" cy="4700"/>
            </a:xfrm>
            <a:custGeom>
              <a:avLst/>
              <a:gdLst/>
              <a:ahLst/>
              <a:cxnLst/>
              <a:rect l="l" t="t" r="r" b="b"/>
              <a:pathLst>
                <a:path w="251" h="188" extrusionOk="0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g140453b1d85_4_0"/>
            <p:cNvSpPr/>
            <p:nvPr/>
          </p:nvSpPr>
          <p:spPr>
            <a:xfrm>
              <a:off x="3643300" y="2285075"/>
              <a:ext cx="10200" cy="4350"/>
            </a:xfrm>
            <a:custGeom>
              <a:avLst/>
              <a:gdLst/>
              <a:ahLst/>
              <a:cxnLst/>
              <a:rect l="l" t="t" r="r" b="b"/>
              <a:pathLst>
                <a:path w="408" h="174" extrusionOk="0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g140453b1d85_4_0"/>
            <p:cNvSpPr/>
            <p:nvPr/>
          </p:nvSpPr>
          <p:spPr>
            <a:xfrm>
              <a:off x="3658475" y="2255625"/>
              <a:ext cx="2500" cy="1950"/>
            </a:xfrm>
            <a:custGeom>
              <a:avLst/>
              <a:gdLst/>
              <a:ahLst/>
              <a:cxnLst/>
              <a:rect l="l" t="t" r="r" b="b"/>
              <a:pathLst>
                <a:path w="100" h="78" extrusionOk="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g140453b1d85_4_0"/>
            <p:cNvSpPr/>
            <p:nvPr/>
          </p:nvSpPr>
          <p:spPr>
            <a:xfrm>
              <a:off x="3618000" y="2147675"/>
              <a:ext cx="14450" cy="6425"/>
            </a:xfrm>
            <a:custGeom>
              <a:avLst/>
              <a:gdLst/>
              <a:ahLst/>
              <a:cxnLst/>
              <a:rect l="l" t="t" r="r" b="b"/>
              <a:pathLst>
                <a:path w="578" h="257" extrusionOk="0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g140453b1d85_4_0"/>
            <p:cNvSpPr/>
            <p:nvPr/>
          </p:nvSpPr>
          <p:spPr>
            <a:xfrm>
              <a:off x="3706775" y="2109925"/>
              <a:ext cx="3525" cy="1325"/>
            </a:xfrm>
            <a:custGeom>
              <a:avLst/>
              <a:gdLst/>
              <a:ahLst/>
              <a:cxnLst/>
              <a:rect l="l" t="t" r="r" b="b"/>
              <a:pathLst>
                <a:path w="141" h="53" extrusionOk="0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g140453b1d85_4_0"/>
            <p:cNvSpPr/>
            <p:nvPr/>
          </p:nvSpPr>
          <p:spPr>
            <a:xfrm>
              <a:off x="3742725" y="2062350"/>
              <a:ext cx="6275" cy="5900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g140453b1d85_4_0"/>
            <p:cNvSpPr/>
            <p:nvPr/>
          </p:nvSpPr>
          <p:spPr>
            <a:xfrm>
              <a:off x="3806725" y="1994950"/>
              <a:ext cx="11600" cy="3675"/>
            </a:xfrm>
            <a:custGeom>
              <a:avLst/>
              <a:gdLst/>
              <a:ahLst/>
              <a:cxnLst/>
              <a:rect l="l" t="t" r="r" b="b"/>
              <a:pathLst>
                <a:path w="464" h="147" extrusionOk="0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g140453b1d85_4_0"/>
            <p:cNvSpPr/>
            <p:nvPr/>
          </p:nvSpPr>
          <p:spPr>
            <a:xfrm>
              <a:off x="3872500" y="1977100"/>
              <a:ext cx="23050" cy="6900"/>
            </a:xfrm>
            <a:custGeom>
              <a:avLst/>
              <a:gdLst/>
              <a:ahLst/>
              <a:cxnLst/>
              <a:rect l="l" t="t" r="r" b="b"/>
              <a:pathLst>
                <a:path w="922" h="276" extrusionOk="0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g140453b1d85_4_0"/>
            <p:cNvSpPr/>
            <p:nvPr/>
          </p:nvSpPr>
          <p:spPr>
            <a:xfrm>
              <a:off x="3895125" y="1998600"/>
              <a:ext cx="11425" cy="4850"/>
            </a:xfrm>
            <a:custGeom>
              <a:avLst/>
              <a:gdLst/>
              <a:ahLst/>
              <a:cxnLst/>
              <a:rect l="l" t="t" r="r" b="b"/>
              <a:pathLst>
                <a:path w="457" h="194" extrusionOk="0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g140453b1d85_4_0"/>
            <p:cNvSpPr/>
            <p:nvPr/>
          </p:nvSpPr>
          <p:spPr>
            <a:xfrm>
              <a:off x="4179375" y="2613250"/>
              <a:ext cx="26525" cy="5675"/>
            </a:xfrm>
            <a:custGeom>
              <a:avLst/>
              <a:gdLst/>
              <a:ahLst/>
              <a:cxnLst/>
              <a:rect l="l" t="t" r="r" b="b"/>
              <a:pathLst>
                <a:path w="1061" h="227" extrusionOk="0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g140453b1d85_4_0"/>
            <p:cNvSpPr/>
            <p:nvPr/>
          </p:nvSpPr>
          <p:spPr>
            <a:xfrm>
              <a:off x="4165975" y="2578550"/>
              <a:ext cx="12025" cy="8125"/>
            </a:xfrm>
            <a:custGeom>
              <a:avLst/>
              <a:gdLst/>
              <a:ahLst/>
              <a:cxnLst/>
              <a:rect l="l" t="t" r="r" b="b"/>
              <a:pathLst>
                <a:path w="481" h="325" extrusionOk="0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g140453b1d85_4_0"/>
            <p:cNvSpPr/>
            <p:nvPr/>
          </p:nvSpPr>
          <p:spPr>
            <a:xfrm>
              <a:off x="4470475" y="2623700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g140453b1d85_4_0"/>
            <p:cNvSpPr/>
            <p:nvPr/>
          </p:nvSpPr>
          <p:spPr>
            <a:xfrm>
              <a:off x="4424650" y="24965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g140453b1d85_4_0"/>
            <p:cNvSpPr/>
            <p:nvPr/>
          </p:nvSpPr>
          <p:spPr>
            <a:xfrm>
              <a:off x="4320775" y="2316975"/>
              <a:ext cx="15800" cy="7550"/>
            </a:xfrm>
            <a:custGeom>
              <a:avLst/>
              <a:gdLst/>
              <a:ahLst/>
              <a:cxnLst/>
              <a:rect l="l" t="t" r="r" b="b"/>
              <a:pathLst>
                <a:path w="632" h="302" extrusionOk="0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g140453b1d85_4_0"/>
            <p:cNvSpPr/>
            <p:nvPr/>
          </p:nvSpPr>
          <p:spPr>
            <a:xfrm>
              <a:off x="4063900" y="2105150"/>
              <a:ext cx="4750" cy="675"/>
            </a:xfrm>
            <a:custGeom>
              <a:avLst/>
              <a:gdLst/>
              <a:ahLst/>
              <a:cxnLst/>
              <a:rect l="l" t="t" r="r" b="b"/>
              <a:pathLst>
                <a:path w="190" h="27" extrusionOk="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g140453b1d85_4_0"/>
            <p:cNvSpPr/>
            <p:nvPr/>
          </p:nvSpPr>
          <p:spPr>
            <a:xfrm>
              <a:off x="4109850" y="2027425"/>
              <a:ext cx="14725" cy="6975"/>
            </a:xfrm>
            <a:custGeom>
              <a:avLst/>
              <a:gdLst/>
              <a:ahLst/>
              <a:cxnLst/>
              <a:rect l="l" t="t" r="r" b="b"/>
              <a:pathLst>
                <a:path w="589" h="279" extrusionOk="0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g140453b1d85_4_0"/>
            <p:cNvSpPr/>
            <p:nvPr/>
          </p:nvSpPr>
          <p:spPr>
            <a:xfrm>
              <a:off x="3919575" y="2238550"/>
              <a:ext cx="8500" cy="842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g140453b1d85_4_0"/>
            <p:cNvSpPr/>
            <p:nvPr/>
          </p:nvSpPr>
          <p:spPr>
            <a:xfrm>
              <a:off x="3997500" y="2290600"/>
              <a:ext cx="7175" cy="2100"/>
            </a:xfrm>
            <a:custGeom>
              <a:avLst/>
              <a:gdLst/>
              <a:ahLst/>
              <a:cxnLst/>
              <a:rect l="l" t="t" r="r" b="b"/>
              <a:pathLst>
                <a:path w="287" h="84" extrusionOk="0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g140453b1d85_4_0"/>
            <p:cNvSpPr/>
            <p:nvPr/>
          </p:nvSpPr>
          <p:spPr>
            <a:xfrm>
              <a:off x="4402925" y="2865725"/>
              <a:ext cx="4475" cy="3525"/>
            </a:xfrm>
            <a:custGeom>
              <a:avLst/>
              <a:gdLst/>
              <a:ahLst/>
              <a:cxnLst/>
              <a:rect l="l" t="t" r="r" b="b"/>
              <a:pathLst>
                <a:path w="179" h="141" extrusionOk="0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g140453b1d85_4_0"/>
            <p:cNvSpPr/>
            <p:nvPr/>
          </p:nvSpPr>
          <p:spPr>
            <a:xfrm>
              <a:off x="4486850" y="286595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g140453b1d85_4_0"/>
            <p:cNvSpPr/>
            <p:nvPr/>
          </p:nvSpPr>
          <p:spPr>
            <a:xfrm>
              <a:off x="4271350" y="3001975"/>
              <a:ext cx="10650" cy="7500"/>
            </a:xfrm>
            <a:custGeom>
              <a:avLst/>
              <a:gdLst/>
              <a:ahLst/>
              <a:cxnLst/>
              <a:rect l="l" t="t" r="r" b="b"/>
              <a:pathLst>
                <a:path w="426" h="300" extrusionOk="0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g140453b1d85_4_0"/>
            <p:cNvSpPr/>
            <p:nvPr/>
          </p:nvSpPr>
          <p:spPr>
            <a:xfrm>
              <a:off x="4280275" y="2823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g140453b1d85_4_0"/>
            <p:cNvSpPr/>
            <p:nvPr/>
          </p:nvSpPr>
          <p:spPr>
            <a:xfrm>
              <a:off x="4078175" y="2634975"/>
              <a:ext cx="11325" cy="7500"/>
            </a:xfrm>
            <a:custGeom>
              <a:avLst/>
              <a:gdLst/>
              <a:ahLst/>
              <a:cxnLst/>
              <a:rect l="l" t="t" r="r" b="b"/>
              <a:pathLst>
                <a:path w="453" h="300" extrusionOk="0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g140453b1d85_4_0"/>
            <p:cNvSpPr/>
            <p:nvPr/>
          </p:nvSpPr>
          <p:spPr>
            <a:xfrm>
              <a:off x="4098125" y="23754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g140453b1d85_4_0"/>
            <p:cNvSpPr/>
            <p:nvPr/>
          </p:nvSpPr>
          <p:spPr>
            <a:xfrm>
              <a:off x="4110925" y="2323950"/>
              <a:ext cx="13075" cy="6750"/>
            </a:xfrm>
            <a:custGeom>
              <a:avLst/>
              <a:gdLst/>
              <a:ahLst/>
              <a:cxnLst/>
              <a:rect l="l" t="t" r="r" b="b"/>
              <a:pathLst>
                <a:path w="523" h="270" extrusionOk="0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g140453b1d85_4_0"/>
            <p:cNvSpPr/>
            <p:nvPr/>
          </p:nvSpPr>
          <p:spPr>
            <a:xfrm>
              <a:off x="4152300" y="2266725"/>
              <a:ext cx="5500" cy="3175"/>
            </a:xfrm>
            <a:custGeom>
              <a:avLst/>
              <a:gdLst/>
              <a:ahLst/>
              <a:cxnLst/>
              <a:rect l="l" t="t" r="r" b="b"/>
              <a:pathLst>
                <a:path w="220" h="127" extrusionOk="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g140453b1d85_4_0"/>
            <p:cNvSpPr/>
            <p:nvPr/>
          </p:nvSpPr>
          <p:spPr>
            <a:xfrm>
              <a:off x="4304100" y="2038475"/>
              <a:ext cx="22650" cy="4525"/>
            </a:xfrm>
            <a:custGeom>
              <a:avLst/>
              <a:gdLst/>
              <a:ahLst/>
              <a:cxnLst/>
              <a:rect l="l" t="t" r="r" b="b"/>
              <a:pathLst>
                <a:path w="906" h="181" extrusionOk="0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g140453b1d85_4_0"/>
            <p:cNvSpPr/>
            <p:nvPr/>
          </p:nvSpPr>
          <p:spPr>
            <a:xfrm>
              <a:off x="4102875" y="2108425"/>
              <a:ext cx="16100" cy="7475"/>
            </a:xfrm>
            <a:custGeom>
              <a:avLst/>
              <a:gdLst/>
              <a:ahLst/>
              <a:cxnLst/>
              <a:rect l="l" t="t" r="r" b="b"/>
              <a:pathLst>
                <a:path w="644" h="299" extrusionOk="0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g140453b1d85_4_0"/>
            <p:cNvSpPr/>
            <p:nvPr/>
          </p:nvSpPr>
          <p:spPr>
            <a:xfrm>
              <a:off x="4396675" y="2494475"/>
              <a:ext cx="8350" cy="5975"/>
            </a:xfrm>
            <a:custGeom>
              <a:avLst/>
              <a:gdLst/>
              <a:ahLst/>
              <a:cxnLst/>
              <a:rect l="l" t="t" r="r" b="b"/>
              <a:pathLst>
                <a:path w="334" h="239" extrusionOk="0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g140453b1d85_4_0"/>
            <p:cNvSpPr/>
            <p:nvPr/>
          </p:nvSpPr>
          <p:spPr>
            <a:xfrm>
              <a:off x="3745100" y="2567475"/>
              <a:ext cx="14025" cy="6825"/>
            </a:xfrm>
            <a:custGeom>
              <a:avLst/>
              <a:gdLst/>
              <a:ahLst/>
              <a:cxnLst/>
              <a:rect l="l" t="t" r="r" b="b"/>
              <a:pathLst>
                <a:path w="561" h="273" extrusionOk="0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g140453b1d85_4_0"/>
            <p:cNvSpPr/>
            <p:nvPr/>
          </p:nvSpPr>
          <p:spPr>
            <a:xfrm>
              <a:off x="3738850" y="2559650"/>
              <a:ext cx="21650" cy="8675"/>
            </a:xfrm>
            <a:custGeom>
              <a:avLst/>
              <a:gdLst/>
              <a:ahLst/>
              <a:cxnLst/>
              <a:rect l="l" t="t" r="r" b="b"/>
              <a:pathLst>
                <a:path w="866" h="347" extrusionOk="0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g140453b1d85_4_0"/>
            <p:cNvSpPr/>
            <p:nvPr/>
          </p:nvSpPr>
          <p:spPr>
            <a:xfrm>
              <a:off x="3743325" y="2540625"/>
              <a:ext cx="13400" cy="367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g140453b1d85_4_0"/>
            <p:cNvSpPr/>
            <p:nvPr/>
          </p:nvSpPr>
          <p:spPr>
            <a:xfrm>
              <a:off x="3721000" y="2542975"/>
              <a:ext cx="11525" cy="2725"/>
            </a:xfrm>
            <a:custGeom>
              <a:avLst/>
              <a:gdLst/>
              <a:ahLst/>
              <a:cxnLst/>
              <a:rect l="l" t="t" r="r" b="b"/>
              <a:pathLst>
                <a:path w="461" h="109" extrusionOk="0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g140453b1d85_4_0"/>
            <p:cNvSpPr/>
            <p:nvPr/>
          </p:nvSpPr>
          <p:spPr>
            <a:xfrm>
              <a:off x="3733200" y="2520100"/>
              <a:ext cx="10825" cy="4050"/>
            </a:xfrm>
            <a:custGeom>
              <a:avLst/>
              <a:gdLst/>
              <a:ahLst/>
              <a:cxnLst/>
              <a:rect l="l" t="t" r="r" b="b"/>
              <a:pathLst>
                <a:path w="433" h="162" extrusionOk="0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g140453b1d85_4_0"/>
            <p:cNvSpPr/>
            <p:nvPr/>
          </p:nvSpPr>
          <p:spPr>
            <a:xfrm>
              <a:off x="3731400" y="2499800"/>
              <a:ext cx="10950" cy="3650"/>
            </a:xfrm>
            <a:custGeom>
              <a:avLst/>
              <a:gdLst/>
              <a:ahLst/>
              <a:cxnLst/>
              <a:rect l="l" t="t" r="r" b="b"/>
              <a:pathLst>
                <a:path w="438" h="146" extrusionOk="0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g140453b1d85_4_0"/>
            <p:cNvSpPr/>
            <p:nvPr/>
          </p:nvSpPr>
          <p:spPr>
            <a:xfrm>
              <a:off x="3710275" y="2490025"/>
              <a:ext cx="22600" cy="5900"/>
            </a:xfrm>
            <a:custGeom>
              <a:avLst/>
              <a:gdLst/>
              <a:ahLst/>
              <a:cxnLst/>
              <a:rect l="l" t="t" r="r" b="b"/>
              <a:pathLst>
                <a:path w="904" h="236" extrusionOk="0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g140453b1d85_4_0"/>
            <p:cNvSpPr/>
            <p:nvPr/>
          </p:nvSpPr>
          <p:spPr>
            <a:xfrm>
              <a:off x="3699350" y="2477450"/>
              <a:ext cx="9025" cy="3800"/>
            </a:xfrm>
            <a:custGeom>
              <a:avLst/>
              <a:gdLst/>
              <a:ahLst/>
              <a:cxnLst/>
              <a:rect l="l" t="t" r="r" b="b"/>
              <a:pathLst>
                <a:path w="361" h="152" extrusionOk="0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g140453b1d85_4_0"/>
            <p:cNvSpPr/>
            <p:nvPr/>
          </p:nvSpPr>
          <p:spPr>
            <a:xfrm>
              <a:off x="3682900" y="2475125"/>
              <a:ext cx="5975" cy="625"/>
            </a:xfrm>
            <a:custGeom>
              <a:avLst/>
              <a:gdLst/>
              <a:ahLst/>
              <a:cxnLst/>
              <a:rect l="l" t="t" r="r" b="b"/>
              <a:pathLst>
                <a:path w="239" h="2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g140453b1d85_4_0"/>
            <p:cNvSpPr/>
            <p:nvPr/>
          </p:nvSpPr>
          <p:spPr>
            <a:xfrm>
              <a:off x="3642100" y="2492075"/>
              <a:ext cx="7850" cy="4825"/>
            </a:xfrm>
            <a:custGeom>
              <a:avLst/>
              <a:gdLst/>
              <a:ahLst/>
              <a:cxnLst/>
              <a:rect l="l" t="t" r="r" b="b"/>
              <a:pathLst>
                <a:path w="314" h="193" extrusionOk="0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g140453b1d85_4_0"/>
            <p:cNvSpPr/>
            <p:nvPr/>
          </p:nvSpPr>
          <p:spPr>
            <a:xfrm>
              <a:off x="3640025" y="2509375"/>
              <a:ext cx="13125" cy="6350"/>
            </a:xfrm>
            <a:custGeom>
              <a:avLst/>
              <a:gdLst/>
              <a:ahLst/>
              <a:cxnLst/>
              <a:rect l="l" t="t" r="r" b="b"/>
              <a:pathLst>
                <a:path w="525" h="254" extrusionOk="0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g140453b1d85_4_0"/>
            <p:cNvSpPr/>
            <p:nvPr/>
          </p:nvSpPr>
          <p:spPr>
            <a:xfrm>
              <a:off x="3623950" y="2560575"/>
              <a:ext cx="22650" cy="7725"/>
            </a:xfrm>
            <a:custGeom>
              <a:avLst/>
              <a:gdLst/>
              <a:ahLst/>
              <a:cxnLst/>
              <a:rect l="l" t="t" r="r" b="b"/>
              <a:pathLst>
                <a:path w="906" h="309" extrusionOk="0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g140453b1d85_4_0"/>
            <p:cNvSpPr/>
            <p:nvPr/>
          </p:nvSpPr>
          <p:spPr>
            <a:xfrm>
              <a:off x="3625450" y="2552975"/>
              <a:ext cx="12900" cy="4475"/>
            </a:xfrm>
            <a:custGeom>
              <a:avLst/>
              <a:gdLst/>
              <a:ahLst/>
              <a:cxnLst/>
              <a:rect l="l" t="t" r="r" b="b"/>
              <a:pathLst>
                <a:path w="516" h="179" extrusionOk="0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g140453b1d85_4_0"/>
            <p:cNvSpPr/>
            <p:nvPr/>
          </p:nvSpPr>
          <p:spPr>
            <a:xfrm>
              <a:off x="3647475" y="2591825"/>
              <a:ext cx="16675" cy="4275"/>
            </a:xfrm>
            <a:custGeom>
              <a:avLst/>
              <a:gdLst/>
              <a:ahLst/>
              <a:cxnLst/>
              <a:rect l="l" t="t" r="r" b="b"/>
              <a:pathLst>
                <a:path w="667" h="171" extrusionOk="0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g140453b1d85_4_0"/>
            <p:cNvSpPr/>
            <p:nvPr/>
          </p:nvSpPr>
          <p:spPr>
            <a:xfrm>
              <a:off x="3656400" y="2597500"/>
              <a:ext cx="8950" cy="4475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g140453b1d85_4_0"/>
            <p:cNvSpPr/>
            <p:nvPr/>
          </p:nvSpPr>
          <p:spPr>
            <a:xfrm>
              <a:off x="3669800" y="2606825"/>
              <a:ext cx="9025" cy="3625"/>
            </a:xfrm>
            <a:custGeom>
              <a:avLst/>
              <a:gdLst/>
              <a:ahLst/>
              <a:cxnLst/>
              <a:rect l="l" t="t" r="r" b="b"/>
              <a:pathLst>
                <a:path w="361" h="145" extrusionOk="0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g140453b1d85_4_0"/>
            <p:cNvSpPr/>
            <p:nvPr/>
          </p:nvSpPr>
          <p:spPr>
            <a:xfrm>
              <a:off x="3668300" y="2612125"/>
              <a:ext cx="9100" cy="6700"/>
            </a:xfrm>
            <a:custGeom>
              <a:avLst/>
              <a:gdLst/>
              <a:ahLst/>
              <a:cxnLst/>
              <a:rect l="l" t="t" r="r" b="b"/>
              <a:pathLst>
                <a:path w="364" h="268" extrusionOk="0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g140453b1d85_4_0"/>
            <p:cNvSpPr/>
            <p:nvPr/>
          </p:nvSpPr>
          <p:spPr>
            <a:xfrm>
              <a:off x="3660225" y="1994275"/>
              <a:ext cx="17325" cy="31500"/>
            </a:xfrm>
            <a:custGeom>
              <a:avLst/>
              <a:gdLst/>
              <a:ahLst/>
              <a:cxnLst/>
              <a:rect l="l" t="t" r="r" b="b"/>
              <a:pathLst>
                <a:path w="693" h="1260" extrusionOk="0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g140453b1d85_4_0"/>
            <p:cNvSpPr/>
            <p:nvPr/>
          </p:nvSpPr>
          <p:spPr>
            <a:xfrm>
              <a:off x="3596125" y="2029650"/>
              <a:ext cx="70200" cy="46850"/>
            </a:xfrm>
            <a:custGeom>
              <a:avLst/>
              <a:gdLst/>
              <a:ahLst/>
              <a:cxnLst/>
              <a:rect l="l" t="t" r="r" b="b"/>
              <a:pathLst>
                <a:path w="2808" h="1874" extrusionOk="0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g140453b1d85_4_0"/>
            <p:cNvSpPr/>
            <p:nvPr/>
          </p:nvSpPr>
          <p:spPr>
            <a:xfrm>
              <a:off x="3552950" y="2090475"/>
              <a:ext cx="25750" cy="22625"/>
            </a:xfrm>
            <a:custGeom>
              <a:avLst/>
              <a:gdLst/>
              <a:ahLst/>
              <a:cxnLst/>
              <a:rect l="l" t="t" r="r" b="b"/>
              <a:pathLst>
                <a:path w="1030" h="905" extrusionOk="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g140453b1d85_4_0"/>
            <p:cNvSpPr/>
            <p:nvPr/>
          </p:nvSpPr>
          <p:spPr>
            <a:xfrm>
              <a:off x="3538525" y="2131575"/>
              <a:ext cx="10750" cy="139325"/>
            </a:xfrm>
            <a:custGeom>
              <a:avLst/>
              <a:gdLst/>
              <a:ahLst/>
              <a:cxnLst/>
              <a:rect l="l" t="t" r="r" b="b"/>
              <a:pathLst>
                <a:path w="430" h="5573" extrusionOk="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g140453b1d85_4_0"/>
            <p:cNvSpPr/>
            <p:nvPr/>
          </p:nvSpPr>
          <p:spPr>
            <a:xfrm>
              <a:off x="3543300" y="2286725"/>
              <a:ext cx="300" cy="5300"/>
            </a:xfrm>
            <a:custGeom>
              <a:avLst/>
              <a:gdLst/>
              <a:ahLst/>
              <a:cxnLst/>
              <a:rect l="l" t="t" r="r" b="b"/>
              <a:pathLst>
                <a:path w="12" h="212" extrusionOk="0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g140453b1d85_4_0"/>
            <p:cNvSpPr/>
            <p:nvPr/>
          </p:nvSpPr>
          <p:spPr>
            <a:xfrm>
              <a:off x="3541950" y="2304125"/>
              <a:ext cx="2700" cy="4800"/>
            </a:xfrm>
            <a:custGeom>
              <a:avLst/>
              <a:gdLst/>
              <a:ahLst/>
              <a:cxnLst/>
              <a:rect l="l" t="t" r="r" b="b"/>
              <a:pathLst>
                <a:path w="108" h="192" extrusionOk="0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g140453b1d85_4_0"/>
            <p:cNvSpPr/>
            <p:nvPr/>
          </p:nvSpPr>
          <p:spPr>
            <a:xfrm>
              <a:off x="3542100" y="2325875"/>
              <a:ext cx="40200" cy="61300"/>
            </a:xfrm>
            <a:custGeom>
              <a:avLst/>
              <a:gdLst/>
              <a:ahLst/>
              <a:cxnLst/>
              <a:rect l="l" t="t" r="r" b="b"/>
              <a:pathLst>
                <a:path w="1608" h="2452" extrusionOk="0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g140453b1d85_4_0"/>
            <p:cNvSpPr/>
            <p:nvPr/>
          </p:nvSpPr>
          <p:spPr>
            <a:xfrm>
              <a:off x="3644450" y="1995025"/>
              <a:ext cx="14950" cy="17800"/>
            </a:xfrm>
            <a:custGeom>
              <a:avLst/>
              <a:gdLst/>
              <a:ahLst/>
              <a:cxnLst/>
              <a:rect l="l" t="t" r="r" b="b"/>
              <a:pathLst>
                <a:path w="598" h="712" extrusionOk="0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g140453b1d85_4_0"/>
            <p:cNvSpPr/>
            <p:nvPr/>
          </p:nvSpPr>
          <p:spPr>
            <a:xfrm>
              <a:off x="3628175" y="2035500"/>
              <a:ext cx="15450" cy="11675"/>
            </a:xfrm>
            <a:custGeom>
              <a:avLst/>
              <a:gdLst/>
              <a:ahLst/>
              <a:cxnLst/>
              <a:rect l="l" t="t" r="r" b="b"/>
              <a:pathLst>
                <a:path w="618" h="467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g140453b1d85_4_0"/>
            <p:cNvSpPr/>
            <p:nvPr/>
          </p:nvSpPr>
          <p:spPr>
            <a:xfrm>
              <a:off x="3563900" y="2080700"/>
              <a:ext cx="9750" cy="6675"/>
            </a:xfrm>
            <a:custGeom>
              <a:avLst/>
              <a:gdLst/>
              <a:ahLst/>
              <a:cxnLst/>
              <a:rect l="l" t="t" r="r" b="b"/>
              <a:pathLst>
                <a:path w="390" h="267" extrusionOk="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g140453b1d85_4_0"/>
            <p:cNvSpPr/>
            <p:nvPr/>
          </p:nvSpPr>
          <p:spPr>
            <a:xfrm>
              <a:off x="3604100" y="2029125"/>
              <a:ext cx="12275" cy="10025"/>
            </a:xfrm>
            <a:custGeom>
              <a:avLst/>
              <a:gdLst/>
              <a:ahLst/>
              <a:cxnLst/>
              <a:rect l="l" t="t" r="r" b="b"/>
              <a:pathLst>
                <a:path w="491" h="401" extrusionOk="0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g140453b1d85_4_0"/>
            <p:cNvSpPr/>
            <p:nvPr/>
          </p:nvSpPr>
          <p:spPr>
            <a:xfrm>
              <a:off x="3510850" y="2126700"/>
              <a:ext cx="8650" cy="56750"/>
            </a:xfrm>
            <a:custGeom>
              <a:avLst/>
              <a:gdLst/>
              <a:ahLst/>
              <a:cxnLst/>
              <a:rect l="l" t="t" r="r" b="b"/>
              <a:pathLst>
                <a:path w="346" h="2270" extrusionOk="0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g140453b1d85_4_0"/>
            <p:cNvSpPr/>
            <p:nvPr/>
          </p:nvSpPr>
          <p:spPr>
            <a:xfrm>
              <a:off x="3509650" y="2260525"/>
              <a:ext cx="5375" cy="17000"/>
            </a:xfrm>
            <a:custGeom>
              <a:avLst/>
              <a:gdLst/>
              <a:ahLst/>
              <a:cxnLst/>
              <a:rect l="l" t="t" r="r" b="b"/>
              <a:pathLst>
                <a:path w="215" h="680" extrusionOk="0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g140453b1d85_4_0"/>
            <p:cNvSpPr/>
            <p:nvPr/>
          </p:nvSpPr>
          <p:spPr>
            <a:xfrm>
              <a:off x="3513525" y="23066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g140453b1d85_4_0"/>
            <p:cNvSpPr/>
            <p:nvPr/>
          </p:nvSpPr>
          <p:spPr>
            <a:xfrm>
              <a:off x="3523950" y="2346600"/>
              <a:ext cx="15400" cy="22950"/>
            </a:xfrm>
            <a:custGeom>
              <a:avLst/>
              <a:gdLst/>
              <a:ahLst/>
              <a:cxnLst/>
              <a:rect l="l" t="t" r="r" b="b"/>
              <a:pathLst>
                <a:path w="616" h="918" extrusionOk="0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g140453b1d85_4_0"/>
            <p:cNvSpPr/>
            <p:nvPr/>
          </p:nvSpPr>
          <p:spPr>
            <a:xfrm>
              <a:off x="3592100" y="2389400"/>
              <a:ext cx="31875" cy="15075"/>
            </a:xfrm>
            <a:custGeom>
              <a:avLst/>
              <a:gdLst/>
              <a:ahLst/>
              <a:cxnLst/>
              <a:rect l="l" t="t" r="r" b="b"/>
              <a:pathLst>
                <a:path w="1275" h="603" extrusionOk="0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g140453b1d85_4_0"/>
            <p:cNvSpPr/>
            <p:nvPr/>
          </p:nvSpPr>
          <p:spPr>
            <a:xfrm>
              <a:off x="3635550" y="2402850"/>
              <a:ext cx="89925" cy="6350"/>
            </a:xfrm>
            <a:custGeom>
              <a:avLst/>
              <a:gdLst/>
              <a:ahLst/>
              <a:cxnLst/>
              <a:rect l="l" t="t" r="r" b="b"/>
              <a:pathLst>
                <a:path w="3597" h="254" extrusionOk="0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g140453b1d85_4_0"/>
            <p:cNvSpPr/>
            <p:nvPr/>
          </p:nvSpPr>
          <p:spPr>
            <a:xfrm>
              <a:off x="3712950" y="2397750"/>
              <a:ext cx="41700" cy="4925"/>
            </a:xfrm>
            <a:custGeom>
              <a:avLst/>
              <a:gdLst/>
              <a:ahLst/>
              <a:cxnLst/>
              <a:rect l="l" t="t" r="r" b="b"/>
              <a:pathLst>
                <a:path w="1668" h="197" extrusionOk="0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g140453b1d85_4_0"/>
            <p:cNvSpPr/>
            <p:nvPr/>
          </p:nvSpPr>
          <p:spPr>
            <a:xfrm>
              <a:off x="3778750" y="2406625"/>
              <a:ext cx="61325" cy="53425"/>
            </a:xfrm>
            <a:custGeom>
              <a:avLst/>
              <a:gdLst/>
              <a:ahLst/>
              <a:cxnLst/>
              <a:rect l="l" t="t" r="r" b="b"/>
              <a:pathLst>
                <a:path w="2453" h="2137" extrusionOk="0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g140453b1d85_4_0"/>
            <p:cNvSpPr/>
            <p:nvPr/>
          </p:nvSpPr>
          <p:spPr>
            <a:xfrm>
              <a:off x="3832950" y="2419150"/>
              <a:ext cx="10700" cy="42175"/>
            </a:xfrm>
            <a:custGeom>
              <a:avLst/>
              <a:gdLst/>
              <a:ahLst/>
              <a:cxnLst/>
              <a:rect l="l" t="t" r="r" b="b"/>
              <a:pathLst>
                <a:path w="428" h="1687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g140453b1d85_4_0"/>
            <p:cNvSpPr/>
            <p:nvPr/>
          </p:nvSpPr>
          <p:spPr>
            <a:xfrm>
              <a:off x="3820700" y="2463050"/>
              <a:ext cx="17875" cy="134750"/>
            </a:xfrm>
            <a:custGeom>
              <a:avLst/>
              <a:gdLst/>
              <a:ahLst/>
              <a:cxnLst/>
              <a:rect l="l" t="t" r="r" b="b"/>
              <a:pathLst>
                <a:path w="715" h="5390" extrusionOk="0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g140453b1d85_4_0"/>
            <p:cNvSpPr/>
            <p:nvPr/>
          </p:nvSpPr>
          <p:spPr>
            <a:xfrm>
              <a:off x="3820400" y="2549900"/>
              <a:ext cx="12225" cy="81375"/>
            </a:xfrm>
            <a:custGeom>
              <a:avLst/>
              <a:gdLst/>
              <a:ahLst/>
              <a:cxnLst/>
              <a:rect l="l" t="t" r="r" b="b"/>
              <a:pathLst>
                <a:path w="489" h="3255" extrusionOk="0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g140453b1d85_4_0"/>
            <p:cNvSpPr/>
            <p:nvPr/>
          </p:nvSpPr>
          <p:spPr>
            <a:xfrm>
              <a:off x="3820400" y="264760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g140453b1d85_4_0"/>
            <p:cNvSpPr/>
            <p:nvPr/>
          </p:nvSpPr>
          <p:spPr>
            <a:xfrm>
              <a:off x="3819650" y="2699475"/>
              <a:ext cx="25400" cy="35675"/>
            </a:xfrm>
            <a:custGeom>
              <a:avLst/>
              <a:gdLst/>
              <a:ahLst/>
              <a:cxnLst/>
              <a:rect l="l" t="t" r="r" b="b"/>
              <a:pathLst>
                <a:path w="1016" h="1427" extrusionOk="0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g140453b1d85_4_0"/>
            <p:cNvSpPr/>
            <p:nvPr/>
          </p:nvSpPr>
          <p:spPr>
            <a:xfrm>
              <a:off x="3854300" y="2742900"/>
              <a:ext cx="36325" cy="27875"/>
            </a:xfrm>
            <a:custGeom>
              <a:avLst/>
              <a:gdLst/>
              <a:ahLst/>
              <a:cxnLst/>
              <a:rect l="l" t="t" r="r" b="b"/>
              <a:pathLst>
                <a:path w="1453" h="1115" extrusionOk="0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g140453b1d85_4_0"/>
            <p:cNvSpPr/>
            <p:nvPr/>
          </p:nvSpPr>
          <p:spPr>
            <a:xfrm>
              <a:off x="3900650" y="2769275"/>
              <a:ext cx="48800" cy="47175"/>
            </a:xfrm>
            <a:custGeom>
              <a:avLst/>
              <a:gdLst/>
              <a:ahLst/>
              <a:cxnLst/>
              <a:rect l="l" t="t" r="r" b="b"/>
              <a:pathLst>
                <a:path w="1952" h="1887" extrusionOk="0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g140453b1d85_4_0"/>
            <p:cNvSpPr/>
            <p:nvPr/>
          </p:nvSpPr>
          <p:spPr>
            <a:xfrm>
              <a:off x="3953300" y="2826325"/>
              <a:ext cx="137125" cy="65425"/>
            </a:xfrm>
            <a:custGeom>
              <a:avLst/>
              <a:gdLst/>
              <a:ahLst/>
              <a:cxnLst/>
              <a:rect l="l" t="t" r="r" b="b"/>
              <a:pathLst>
                <a:path w="5485" h="2617" extrusionOk="0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g140453b1d85_4_0"/>
            <p:cNvSpPr/>
            <p:nvPr/>
          </p:nvSpPr>
          <p:spPr>
            <a:xfrm>
              <a:off x="4071750" y="2869100"/>
              <a:ext cx="61425" cy="45775"/>
            </a:xfrm>
            <a:custGeom>
              <a:avLst/>
              <a:gdLst/>
              <a:ahLst/>
              <a:cxnLst/>
              <a:rect l="l" t="t" r="r" b="b"/>
              <a:pathLst>
                <a:path w="2457" h="1831" extrusionOk="0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g140453b1d85_4_0"/>
            <p:cNvSpPr/>
            <p:nvPr/>
          </p:nvSpPr>
          <p:spPr>
            <a:xfrm>
              <a:off x="4137400" y="2926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g140453b1d85_4_0"/>
            <p:cNvSpPr/>
            <p:nvPr/>
          </p:nvSpPr>
          <p:spPr>
            <a:xfrm>
              <a:off x="4140100" y="2935600"/>
              <a:ext cx="11625" cy="43225"/>
            </a:xfrm>
            <a:custGeom>
              <a:avLst/>
              <a:gdLst/>
              <a:ahLst/>
              <a:cxnLst/>
              <a:rect l="l" t="t" r="r" b="b"/>
              <a:pathLst>
                <a:path w="465" h="1729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g140453b1d85_4_0"/>
            <p:cNvSpPr/>
            <p:nvPr/>
          </p:nvSpPr>
          <p:spPr>
            <a:xfrm>
              <a:off x="4124050" y="2921850"/>
              <a:ext cx="17850" cy="68625"/>
            </a:xfrm>
            <a:custGeom>
              <a:avLst/>
              <a:gdLst/>
              <a:ahLst/>
              <a:cxnLst/>
              <a:rect l="l" t="t" r="r" b="b"/>
              <a:pathLst>
                <a:path w="714" h="2745" extrusionOk="0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g140453b1d85_4_0"/>
            <p:cNvSpPr/>
            <p:nvPr/>
          </p:nvSpPr>
          <p:spPr>
            <a:xfrm>
              <a:off x="4114575" y="3025250"/>
              <a:ext cx="11950" cy="30725"/>
            </a:xfrm>
            <a:custGeom>
              <a:avLst/>
              <a:gdLst/>
              <a:ahLst/>
              <a:cxnLst/>
              <a:rect l="l" t="t" r="r" b="b"/>
              <a:pathLst>
                <a:path w="478" h="1229" extrusionOk="0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g140453b1d85_4_0"/>
            <p:cNvSpPr/>
            <p:nvPr/>
          </p:nvSpPr>
          <p:spPr>
            <a:xfrm>
              <a:off x="4112575" y="3022700"/>
              <a:ext cx="29625" cy="44875"/>
            </a:xfrm>
            <a:custGeom>
              <a:avLst/>
              <a:gdLst/>
              <a:ahLst/>
              <a:cxnLst/>
              <a:rect l="l" t="t" r="r" b="b"/>
              <a:pathLst>
                <a:path w="1185" h="1795" extrusionOk="0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g140453b1d85_4_0"/>
            <p:cNvSpPr/>
            <p:nvPr/>
          </p:nvSpPr>
          <p:spPr>
            <a:xfrm>
              <a:off x="4097225" y="3089675"/>
              <a:ext cx="4200" cy="8475"/>
            </a:xfrm>
            <a:custGeom>
              <a:avLst/>
              <a:gdLst/>
              <a:ahLst/>
              <a:cxnLst/>
              <a:rect l="l" t="t" r="r" b="b"/>
              <a:pathLst>
                <a:path w="168" h="339" extrusionOk="0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g140453b1d85_4_0"/>
            <p:cNvSpPr/>
            <p:nvPr/>
          </p:nvSpPr>
          <p:spPr>
            <a:xfrm>
              <a:off x="4096025" y="3111300"/>
              <a:ext cx="775" cy="1300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g140453b1d85_4_0"/>
            <p:cNvSpPr/>
            <p:nvPr/>
          </p:nvSpPr>
          <p:spPr>
            <a:xfrm>
              <a:off x="4093950" y="3143475"/>
              <a:ext cx="8950" cy="45100"/>
            </a:xfrm>
            <a:custGeom>
              <a:avLst/>
              <a:gdLst/>
              <a:ahLst/>
              <a:cxnLst/>
              <a:rect l="l" t="t" r="r" b="b"/>
              <a:pathLst>
                <a:path w="358" h="1804" extrusionOk="0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g140453b1d85_4_0"/>
            <p:cNvSpPr/>
            <p:nvPr/>
          </p:nvSpPr>
          <p:spPr>
            <a:xfrm>
              <a:off x="4104075" y="3123100"/>
              <a:ext cx="11725" cy="67725"/>
            </a:xfrm>
            <a:custGeom>
              <a:avLst/>
              <a:gdLst/>
              <a:ahLst/>
              <a:cxnLst/>
              <a:rect l="l" t="t" r="r" b="b"/>
              <a:pathLst>
                <a:path w="469" h="2709" extrusionOk="0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g140453b1d85_4_0"/>
            <p:cNvSpPr/>
            <p:nvPr/>
          </p:nvSpPr>
          <p:spPr>
            <a:xfrm>
              <a:off x="4078775" y="3141475"/>
              <a:ext cx="15075" cy="50600"/>
            </a:xfrm>
            <a:custGeom>
              <a:avLst/>
              <a:gdLst/>
              <a:ahLst/>
              <a:cxnLst/>
              <a:rect l="l" t="t" r="r" b="b"/>
              <a:pathLst>
                <a:path w="603" h="2024" extrusionOk="0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g140453b1d85_4_0"/>
            <p:cNvSpPr/>
            <p:nvPr/>
          </p:nvSpPr>
          <p:spPr>
            <a:xfrm>
              <a:off x="4125550" y="3212625"/>
              <a:ext cx="30525" cy="27300"/>
            </a:xfrm>
            <a:custGeom>
              <a:avLst/>
              <a:gdLst/>
              <a:ahLst/>
              <a:cxnLst/>
              <a:rect l="l" t="t" r="r" b="b"/>
              <a:pathLst>
                <a:path w="1221" h="1092" extrusionOk="0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g140453b1d85_4_0"/>
            <p:cNvSpPr/>
            <p:nvPr/>
          </p:nvSpPr>
          <p:spPr>
            <a:xfrm>
              <a:off x="4170525" y="3252000"/>
              <a:ext cx="130075" cy="78850"/>
            </a:xfrm>
            <a:custGeom>
              <a:avLst/>
              <a:gdLst/>
              <a:ahLst/>
              <a:cxnLst/>
              <a:rect l="l" t="t" r="r" b="b"/>
              <a:pathLst>
                <a:path w="5203" h="3154" extrusionOk="0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g140453b1d85_4_0"/>
            <p:cNvSpPr/>
            <p:nvPr/>
          </p:nvSpPr>
          <p:spPr>
            <a:xfrm>
              <a:off x="4118750" y="3217175"/>
              <a:ext cx="40900" cy="40375"/>
            </a:xfrm>
            <a:custGeom>
              <a:avLst/>
              <a:gdLst/>
              <a:ahLst/>
              <a:cxnLst/>
              <a:rect l="l" t="t" r="r" b="b"/>
              <a:pathLst>
                <a:path w="1636" h="1615" extrusionOk="0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g140453b1d85_4_0"/>
            <p:cNvSpPr/>
            <p:nvPr/>
          </p:nvSpPr>
          <p:spPr>
            <a:xfrm>
              <a:off x="4172625" y="3271000"/>
              <a:ext cx="8725" cy="6550"/>
            </a:xfrm>
            <a:custGeom>
              <a:avLst/>
              <a:gdLst/>
              <a:ahLst/>
              <a:cxnLst/>
              <a:rect l="l" t="t" r="r" b="b"/>
              <a:pathLst>
                <a:path w="349" h="262" extrusionOk="0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g140453b1d85_4_0"/>
            <p:cNvSpPr/>
            <p:nvPr/>
          </p:nvSpPr>
          <p:spPr>
            <a:xfrm>
              <a:off x="4207650" y="329367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g140453b1d85_4_0"/>
            <p:cNvSpPr/>
            <p:nvPr/>
          </p:nvSpPr>
          <p:spPr>
            <a:xfrm>
              <a:off x="4233850" y="3304425"/>
              <a:ext cx="9550" cy="5075"/>
            </a:xfrm>
            <a:custGeom>
              <a:avLst/>
              <a:gdLst/>
              <a:ahLst/>
              <a:cxnLst/>
              <a:rect l="l" t="t" r="r" b="b"/>
              <a:pathLst>
                <a:path w="382" h="203" extrusionOk="0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g140453b1d85_4_0"/>
            <p:cNvSpPr/>
            <p:nvPr/>
          </p:nvSpPr>
          <p:spPr>
            <a:xfrm>
              <a:off x="4258000" y="3318575"/>
              <a:ext cx="8025" cy="5500"/>
            </a:xfrm>
            <a:custGeom>
              <a:avLst/>
              <a:gdLst/>
              <a:ahLst/>
              <a:cxnLst/>
              <a:rect l="l" t="t" r="r" b="b"/>
              <a:pathLst>
                <a:path w="321" h="220" extrusionOk="0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g140453b1d85_4_0"/>
            <p:cNvSpPr/>
            <p:nvPr/>
          </p:nvSpPr>
          <p:spPr>
            <a:xfrm>
              <a:off x="4283650" y="3334500"/>
              <a:ext cx="9325" cy="5550"/>
            </a:xfrm>
            <a:custGeom>
              <a:avLst/>
              <a:gdLst/>
              <a:ahLst/>
              <a:cxnLst/>
              <a:rect l="l" t="t" r="r" b="b"/>
              <a:pathLst>
                <a:path w="373" h="222" extrusionOk="0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g140453b1d85_4_0"/>
            <p:cNvSpPr/>
            <p:nvPr/>
          </p:nvSpPr>
          <p:spPr>
            <a:xfrm>
              <a:off x="4308375" y="3348125"/>
              <a:ext cx="9150" cy="2150"/>
            </a:xfrm>
            <a:custGeom>
              <a:avLst/>
              <a:gdLst/>
              <a:ahLst/>
              <a:cxnLst/>
              <a:rect l="l" t="t" r="r" b="b"/>
              <a:pathLst>
                <a:path w="366" h="86" extrusionOk="0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g140453b1d85_4_0"/>
            <p:cNvSpPr/>
            <p:nvPr/>
          </p:nvSpPr>
          <p:spPr>
            <a:xfrm>
              <a:off x="4333075" y="3345150"/>
              <a:ext cx="85050" cy="21775"/>
            </a:xfrm>
            <a:custGeom>
              <a:avLst/>
              <a:gdLst/>
              <a:ahLst/>
              <a:cxnLst/>
              <a:rect l="l" t="t" r="r" b="b"/>
              <a:pathLst>
                <a:path w="3402" h="871" extrusionOk="0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g140453b1d85_4_0"/>
            <p:cNvSpPr/>
            <p:nvPr/>
          </p:nvSpPr>
          <p:spPr>
            <a:xfrm>
              <a:off x="4452625" y="3342425"/>
              <a:ext cx="50825" cy="25800"/>
            </a:xfrm>
            <a:custGeom>
              <a:avLst/>
              <a:gdLst/>
              <a:ahLst/>
              <a:cxnLst/>
              <a:rect l="l" t="t" r="r" b="b"/>
              <a:pathLst>
                <a:path w="2033" h="1032" extrusionOk="0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g140453b1d85_4_0"/>
            <p:cNvSpPr/>
            <p:nvPr/>
          </p:nvSpPr>
          <p:spPr>
            <a:xfrm>
              <a:off x="4535725" y="3301100"/>
              <a:ext cx="48725" cy="28850"/>
            </a:xfrm>
            <a:custGeom>
              <a:avLst/>
              <a:gdLst/>
              <a:ahLst/>
              <a:cxnLst/>
              <a:rect l="l" t="t" r="r" b="b"/>
              <a:pathLst>
                <a:path w="1949" h="1154" extrusionOk="0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g140453b1d85_4_0"/>
            <p:cNvSpPr/>
            <p:nvPr/>
          </p:nvSpPr>
          <p:spPr>
            <a:xfrm>
              <a:off x="4589925" y="3294575"/>
              <a:ext cx="3225" cy="2725"/>
            </a:xfrm>
            <a:custGeom>
              <a:avLst/>
              <a:gdLst/>
              <a:ahLst/>
              <a:cxnLst/>
              <a:rect l="l" t="t" r="r" b="b"/>
              <a:pathLst>
                <a:path w="129" h="109" extrusionOk="0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g140453b1d85_4_0"/>
            <p:cNvSpPr/>
            <p:nvPr/>
          </p:nvSpPr>
          <p:spPr>
            <a:xfrm>
              <a:off x="4591050" y="32957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g140453b1d85_4_0"/>
            <p:cNvSpPr/>
            <p:nvPr/>
          </p:nvSpPr>
          <p:spPr>
            <a:xfrm>
              <a:off x="4614575" y="32798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g140453b1d85_4_0"/>
            <p:cNvSpPr/>
            <p:nvPr/>
          </p:nvSpPr>
          <p:spPr>
            <a:xfrm>
              <a:off x="4629825" y="3179625"/>
              <a:ext cx="102550" cy="82000"/>
            </a:xfrm>
            <a:custGeom>
              <a:avLst/>
              <a:gdLst/>
              <a:ahLst/>
              <a:cxnLst/>
              <a:rect l="l" t="t" r="r" b="b"/>
              <a:pathLst>
                <a:path w="4102" h="3280" extrusionOk="0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g140453b1d85_4_0"/>
            <p:cNvSpPr/>
            <p:nvPr/>
          </p:nvSpPr>
          <p:spPr>
            <a:xfrm>
              <a:off x="4749825" y="3137300"/>
              <a:ext cx="33750" cy="21625"/>
            </a:xfrm>
            <a:custGeom>
              <a:avLst/>
              <a:gdLst/>
              <a:ahLst/>
              <a:cxnLst/>
              <a:rect l="l" t="t" r="r" b="b"/>
              <a:pathLst>
                <a:path w="1350" h="865" extrusionOk="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g140453b1d85_4_0"/>
            <p:cNvSpPr/>
            <p:nvPr/>
          </p:nvSpPr>
          <p:spPr>
            <a:xfrm>
              <a:off x="4788150" y="3131775"/>
              <a:ext cx="5925" cy="4175"/>
            </a:xfrm>
            <a:custGeom>
              <a:avLst/>
              <a:gdLst/>
              <a:ahLst/>
              <a:cxnLst/>
              <a:rect l="l" t="t" r="r" b="b"/>
              <a:pathLst>
                <a:path w="237" h="167" extrusionOk="0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g140453b1d85_4_0"/>
            <p:cNvSpPr/>
            <p:nvPr/>
          </p:nvSpPr>
          <p:spPr>
            <a:xfrm>
              <a:off x="4803950" y="3124375"/>
              <a:ext cx="2825" cy="182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g140453b1d85_4_0"/>
            <p:cNvSpPr/>
            <p:nvPr/>
          </p:nvSpPr>
          <p:spPr>
            <a:xfrm>
              <a:off x="4811300" y="3116775"/>
              <a:ext cx="1725" cy="1325"/>
            </a:xfrm>
            <a:custGeom>
              <a:avLst/>
              <a:gdLst/>
              <a:ahLst/>
              <a:cxnLst/>
              <a:rect l="l" t="t" r="r" b="b"/>
              <a:pathLst>
                <a:path w="69" h="53" extrusionOk="0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g140453b1d85_4_0"/>
            <p:cNvSpPr/>
            <p:nvPr/>
          </p:nvSpPr>
          <p:spPr>
            <a:xfrm>
              <a:off x="4813175" y="3080450"/>
              <a:ext cx="8275" cy="19725"/>
            </a:xfrm>
            <a:custGeom>
              <a:avLst/>
              <a:gdLst/>
              <a:ahLst/>
              <a:cxnLst/>
              <a:rect l="l" t="t" r="r" b="b"/>
              <a:pathLst>
                <a:path w="331" h="789" extrusionOk="0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g140453b1d85_4_0"/>
            <p:cNvSpPr/>
            <p:nvPr/>
          </p:nvSpPr>
          <p:spPr>
            <a:xfrm>
              <a:off x="4728500" y="3153550"/>
              <a:ext cx="62125" cy="50500"/>
            </a:xfrm>
            <a:custGeom>
              <a:avLst/>
              <a:gdLst/>
              <a:ahLst/>
              <a:cxnLst/>
              <a:rect l="l" t="t" r="r" b="b"/>
              <a:pathLst>
                <a:path w="2485" h="2020" extrusionOk="0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g140453b1d85_4_0"/>
            <p:cNvSpPr/>
            <p:nvPr/>
          </p:nvSpPr>
          <p:spPr>
            <a:xfrm>
              <a:off x="4652100" y="3250225"/>
              <a:ext cx="14850" cy="11400"/>
            </a:xfrm>
            <a:custGeom>
              <a:avLst/>
              <a:gdLst/>
              <a:ahLst/>
              <a:cxnLst/>
              <a:rect l="l" t="t" r="r" b="b"/>
              <a:pathLst>
                <a:path w="594" h="456" extrusionOk="0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g140453b1d85_4_0"/>
            <p:cNvSpPr/>
            <p:nvPr/>
          </p:nvSpPr>
          <p:spPr>
            <a:xfrm>
              <a:off x="4521525" y="3337700"/>
              <a:ext cx="35825" cy="19450"/>
            </a:xfrm>
            <a:custGeom>
              <a:avLst/>
              <a:gdLst/>
              <a:ahLst/>
              <a:cxnLst/>
              <a:rect l="l" t="t" r="r" b="b"/>
              <a:pathLst>
                <a:path w="1433" h="778" extrusionOk="0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g140453b1d85_4_0"/>
            <p:cNvSpPr/>
            <p:nvPr/>
          </p:nvSpPr>
          <p:spPr>
            <a:xfrm>
              <a:off x="4591750" y="3318325"/>
              <a:ext cx="5825" cy="3400"/>
            </a:xfrm>
            <a:custGeom>
              <a:avLst/>
              <a:gdLst/>
              <a:ahLst/>
              <a:cxnLst/>
              <a:rect l="l" t="t" r="r" b="b"/>
              <a:pathLst>
                <a:path w="233" h="136" extrusionOk="0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g140453b1d85_4_0"/>
            <p:cNvSpPr/>
            <p:nvPr/>
          </p:nvSpPr>
          <p:spPr>
            <a:xfrm>
              <a:off x="4621150" y="3307050"/>
              <a:ext cx="7700" cy="2800"/>
            </a:xfrm>
            <a:custGeom>
              <a:avLst/>
              <a:gdLst/>
              <a:ahLst/>
              <a:cxnLst/>
              <a:rect l="l" t="t" r="r" b="b"/>
              <a:pathLst>
                <a:path w="308" h="112" extrusionOk="0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g140453b1d85_4_0"/>
            <p:cNvSpPr/>
            <p:nvPr/>
          </p:nvSpPr>
          <p:spPr>
            <a:xfrm>
              <a:off x="4663825" y="3274775"/>
              <a:ext cx="16050" cy="10825"/>
            </a:xfrm>
            <a:custGeom>
              <a:avLst/>
              <a:gdLst/>
              <a:ahLst/>
              <a:cxnLst/>
              <a:rect l="l" t="t" r="r" b="b"/>
              <a:pathLst>
                <a:path w="642" h="433" extrusionOk="0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g140453b1d85_4_0"/>
            <p:cNvSpPr/>
            <p:nvPr/>
          </p:nvSpPr>
          <p:spPr>
            <a:xfrm>
              <a:off x="4698600" y="3250825"/>
              <a:ext cx="9125" cy="8500"/>
            </a:xfrm>
            <a:custGeom>
              <a:avLst/>
              <a:gdLst/>
              <a:ahLst/>
              <a:cxnLst/>
              <a:rect l="l" t="t" r="r" b="b"/>
              <a:pathLst>
                <a:path w="365" h="340" extrusionOk="0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g140453b1d85_4_0"/>
            <p:cNvSpPr/>
            <p:nvPr/>
          </p:nvSpPr>
          <p:spPr>
            <a:xfrm>
              <a:off x="4730725" y="3230325"/>
              <a:ext cx="1625" cy="160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g140453b1d85_4_0"/>
            <p:cNvSpPr/>
            <p:nvPr/>
          </p:nvSpPr>
          <p:spPr>
            <a:xfrm>
              <a:off x="4731500" y="3196900"/>
              <a:ext cx="25850" cy="16675"/>
            </a:xfrm>
            <a:custGeom>
              <a:avLst/>
              <a:gdLst/>
              <a:ahLst/>
              <a:cxnLst/>
              <a:rect l="l" t="t" r="r" b="b"/>
              <a:pathLst>
                <a:path w="1034" h="667" extrusionOk="0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g140453b1d85_4_0"/>
            <p:cNvSpPr/>
            <p:nvPr/>
          </p:nvSpPr>
          <p:spPr>
            <a:xfrm>
              <a:off x="4806900" y="3054900"/>
              <a:ext cx="5025" cy="6050"/>
            </a:xfrm>
            <a:custGeom>
              <a:avLst/>
              <a:gdLst/>
              <a:ahLst/>
              <a:cxnLst/>
              <a:rect l="l" t="t" r="r" b="b"/>
              <a:pathLst>
                <a:path w="201" h="242" extrusionOk="0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g140453b1d85_4_0"/>
            <p:cNvSpPr/>
            <p:nvPr/>
          </p:nvSpPr>
          <p:spPr>
            <a:xfrm>
              <a:off x="4781825" y="3014600"/>
              <a:ext cx="9850" cy="15950"/>
            </a:xfrm>
            <a:custGeom>
              <a:avLst/>
              <a:gdLst/>
              <a:ahLst/>
              <a:cxnLst/>
              <a:rect l="l" t="t" r="r" b="b"/>
              <a:pathLst>
                <a:path w="394" h="638" extrusionOk="0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g140453b1d85_4_0"/>
            <p:cNvSpPr/>
            <p:nvPr/>
          </p:nvSpPr>
          <p:spPr>
            <a:xfrm>
              <a:off x="4773800" y="2927275"/>
              <a:ext cx="24425" cy="89725"/>
            </a:xfrm>
            <a:custGeom>
              <a:avLst/>
              <a:gdLst/>
              <a:ahLst/>
              <a:cxnLst/>
              <a:rect l="l" t="t" r="r" b="b"/>
              <a:pathLst>
                <a:path w="977" h="3589" extrusionOk="0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g140453b1d85_4_0"/>
            <p:cNvSpPr/>
            <p:nvPr/>
          </p:nvSpPr>
          <p:spPr>
            <a:xfrm>
              <a:off x="4758125" y="2901850"/>
              <a:ext cx="16600" cy="35750"/>
            </a:xfrm>
            <a:custGeom>
              <a:avLst/>
              <a:gdLst/>
              <a:ahLst/>
              <a:cxnLst/>
              <a:rect l="l" t="t" r="r" b="b"/>
              <a:pathLst>
                <a:path w="664" h="1430" extrusionOk="0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g140453b1d85_4_0"/>
            <p:cNvSpPr/>
            <p:nvPr/>
          </p:nvSpPr>
          <p:spPr>
            <a:xfrm>
              <a:off x="4713375" y="2838875"/>
              <a:ext cx="38600" cy="37150"/>
            </a:xfrm>
            <a:custGeom>
              <a:avLst/>
              <a:gdLst/>
              <a:ahLst/>
              <a:cxnLst/>
              <a:rect l="l" t="t" r="r" b="b"/>
              <a:pathLst>
                <a:path w="1544" h="1486" extrusionOk="0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g140453b1d85_4_0"/>
            <p:cNvSpPr/>
            <p:nvPr/>
          </p:nvSpPr>
          <p:spPr>
            <a:xfrm>
              <a:off x="4629725" y="2792375"/>
              <a:ext cx="73400" cy="42975"/>
            </a:xfrm>
            <a:custGeom>
              <a:avLst/>
              <a:gdLst/>
              <a:ahLst/>
              <a:cxnLst/>
              <a:rect l="l" t="t" r="r" b="b"/>
              <a:pathLst>
                <a:path w="2936" h="1719" extrusionOk="0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g140453b1d85_4_0"/>
            <p:cNvSpPr/>
            <p:nvPr/>
          </p:nvSpPr>
          <p:spPr>
            <a:xfrm>
              <a:off x="4634800" y="2762800"/>
              <a:ext cx="2875" cy="8150"/>
            </a:xfrm>
            <a:custGeom>
              <a:avLst/>
              <a:gdLst/>
              <a:ahLst/>
              <a:cxnLst/>
              <a:rect l="l" t="t" r="r" b="b"/>
              <a:pathLst>
                <a:path w="115" h="326" extrusionOk="0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g140453b1d85_4_0"/>
            <p:cNvSpPr/>
            <p:nvPr/>
          </p:nvSpPr>
          <p:spPr>
            <a:xfrm>
              <a:off x="4640750" y="2704025"/>
              <a:ext cx="20850" cy="30475"/>
            </a:xfrm>
            <a:custGeom>
              <a:avLst/>
              <a:gdLst/>
              <a:ahLst/>
              <a:cxnLst/>
              <a:rect l="l" t="t" r="r" b="b"/>
              <a:pathLst>
                <a:path w="834" h="1219" extrusionOk="0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g140453b1d85_4_0"/>
            <p:cNvSpPr/>
            <p:nvPr/>
          </p:nvSpPr>
          <p:spPr>
            <a:xfrm>
              <a:off x="4675575" y="2678875"/>
              <a:ext cx="41100" cy="18075"/>
            </a:xfrm>
            <a:custGeom>
              <a:avLst/>
              <a:gdLst/>
              <a:ahLst/>
              <a:cxnLst/>
              <a:rect l="l" t="t" r="r" b="b"/>
              <a:pathLst>
                <a:path w="1644" h="723" extrusionOk="0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g140453b1d85_4_0"/>
            <p:cNvSpPr/>
            <p:nvPr/>
          </p:nvSpPr>
          <p:spPr>
            <a:xfrm>
              <a:off x="4692000" y="2682900"/>
              <a:ext cx="25275" cy="10525"/>
            </a:xfrm>
            <a:custGeom>
              <a:avLst/>
              <a:gdLst/>
              <a:ahLst/>
              <a:cxnLst/>
              <a:rect l="l" t="t" r="r" b="b"/>
              <a:pathLst>
                <a:path w="1011" h="421" extrusionOk="0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g140453b1d85_4_0"/>
            <p:cNvSpPr/>
            <p:nvPr/>
          </p:nvSpPr>
          <p:spPr>
            <a:xfrm>
              <a:off x="4655925" y="2702850"/>
              <a:ext cx="20275" cy="33225"/>
            </a:xfrm>
            <a:custGeom>
              <a:avLst/>
              <a:gdLst/>
              <a:ahLst/>
              <a:cxnLst/>
              <a:rect l="l" t="t" r="r" b="b"/>
              <a:pathLst>
                <a:path w="811" h="1329" extrusionOk="0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g140453b1d85_4_0"/>
            <p:cNvSpPr/>
            <p:nvPr/>
          </p:nvSpPr>
          <p:spPr>
            <a:xfrm>
              <a:off x="4666475" y="2788200"/>
              <a:ext cx="29075" cy="16175"/>
            </a:xfrm>
            <a:custGeom>
              <a:avLst/>
              <a:gdLst/>
              <a:ahLst/>
              <a:cxnLst/>
              <a:rect l="l" t="t" r="r" b="b"/>
              <a:pathLst>
                <a:path w="1163" h="647" extrusionOk="0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g140453b1d85_4_0"/>
            <p:cNvSpPr/>
            <p:nvPr/>
          </p:nvSpPr>
          <p:spPr>
            <a:xfrm>
              <a:off x="4681200" y="2734900"/>
              <a:ext cx="17275" cy="24050"/>
            </a:xfrm>
            <a:custGeom>
              <a:avLst/>
              <a:gdLst/>
              <a:ahLst/>
              <a:cxnLst/>
              <a:rect l="l" t="t" r="r" b="b"/>
              <a:pathLst>
                <a:path w="691" h="962" extrusionOk="0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g140453b1d85_4_0"/>
            <p:cNvSpPr/>
            <p:nvPr/>
          </p:nvSpPr>
          <p:spPr>
            <a:xfrm>
              <a:off x="4734800" y="2693200"/>
              <a:ext cx="5900" cy="1625"/>
            </a:xfrm>
            <a:custGeom>
              <a:avLst/>
              <a:gdLst/>
              <a:ahLst/>
              <a:cxnLst/>
              <a:rect l="l" t="t" r="r" b="b"/>
              <a:pathLst>
                <a:path w="236" h="65" extrusionOk="0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g140453b1d85_4_0"/>
            <p:cNvSpPr/>
            <p:nvPr/>
          </p:nvSpPr>
          <p:spPr>
            <a:xfrm>
              <a:off x="4729525" y="2678275"/>
              <a:ext cx="22175" cy="10075"/>
            </a:xfrm>
            <a:custGeom>
              <a:avLst/>
              <a:gdLst/>
              <a:ahLst/>
              <a:cxnLst/>
              <a:rect l="l" t="t" r="r" b="b"/>
              <a:pathLst>
                <a:path w="887" h="403" extrusionOk="0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g140453b1d85_4_0"/>
            <p:cNvSpPr/>
            <p:nvPr/>
          </p:nvSpPr>
          <p:spPr>
            <a:xfrm>
              <a:off x="4759075" y="2690875"/>
              <a:ext cx="43925" cy="14525"/>
            </a:xfrm>
            <a:custGeom>
              <a:avLst/>
              <a:gdLst/>
              <a:ahLst/>
              <a:cxnLst/>
              <a:rect l="l" t="t" r="r" b="b"/>
              <a:pathLst>
                <a:path w="1757" h="581" extrusionOk="0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g140453b1d85_4_0"/>
            <p:cNvSpPr/>
            <p:nvPr/>
          </p:nvSpPr>
          <p:spPr>
            <a:xfrm>
              <a:off x="4816975" y="2698025"/>
              <a:ext cx="26800" cy="10300"/>
            </a:xfrm>
            <a:custGeom>
              <a:avLst/>
              <a:gdLst/>
              <a:ahLst/>
              <a:cxnLst/>
              <a:rect l="l" t="t" r="r" b="b"/>
              <a:pathLst>
                <a:path w="1072" h="412" extrusionOk="0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g140453b1d85_4_0"/>
            <p:cNvSpPr/>
            <p:nvPr/>
          </p:nvSpPr>
          <p:spPr>
            <a:xfrm>
              <a:off x="4850125" y="2628725"/>
              <a:ext cx="17750" cy="61175"/>
            </a:xfrm>
            <a:custGeom>
              <a:avLst/>
              <a:gdLst/>
              <a:ahLst/>
              <a:cxnLst/>
              <a:rect l="l" t="t" r="r" b="b"/>
              <a:pathLst>
                <a:path w="710" h="2447" extrusionOk="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g140453b1d85_4_0"/>
            <p:cNvSpPr/>
            <p:nvPr/>
          </p:nvSpPr>
          <p:spPr>
            <a:xfrm>
              <a:off x="4859525" y="2605875"/>
              <a:ext cx="4050" cy="11050"/>
            </a:xfrm>
            <a:custGeom>
              <a:avLst/>
              <a:gdLst/>
              <a:ahLst/>
              <a:cxnLst/>
              <a:rect l="l" t="t" r="r" b="b"/>
              <a:pathLst>
                <a:path w="162" h="442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g140453b1d85_4_0"/>
            <p:cNvSpPr/>
            <p:nvPr/>
          </p:nvSpPr>
          <p:spPr>
            <a:xfrm>
              <a:off x="4858025" y="2595825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g140453b1d85_4_0"/>
            <p:cNvSpPr/>
            <p:nvPr/>
          </p:nvSpPr>
          <p:spPr>
            <a:xfrm>
              <a:off x="4861700" y="2631825"/>
              <a:ext cx="13325" cy="58775"/>
            </a:xfrm>
            <a:custGeom>
              <a:avLst/>
              <a:gdLst/>
              <a:ahLst/>
              <a:cxnLst/>
              <a:rect l="l" t="t" r="r" b="b"/>
              <a:pathLst>
                <a:path w="533" h="2351" extrusionOk="0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g140453b1d85_4_0"/>
            <p:cNvSpPr/>
            <p:nvPr/>
          </p:nvSpPr>
          <p:spPr>
            <a:xfrm>
              <a:off x="4848500" y="2708675"/>
              <a:ext cx="6450" cy="2825"/>
            </a:xfrm>
            <a:custGeom>
              <a:avLst/>
              <a:gdLst/>
              <a:ahLst/>
              <a:cxnLst/>
              <a:rect l="l" t="t" r="r" b="b"/>
              <a:pathLst>
                <a:path w="258" h="113" extrusionOk="0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g140453b1d85_4_0"/>
            <p:cNvSpPr/>
            <p:nvPr/>
          </p:nvSpPr>
          <p:spPr>
            <a:xfrm>
              <a:off x="4802125" y="2706250"/>
              <a:ext cx="35100" cy="13350"/>
            </a:xfrm>
            <a:custGeom>
              <a:avLst/>
              <a:gdLst/>
              <a:ahLst/>
              <a:cxnLst/>
              <a:rect l="l" t="t" r="r" b="b"/>
              <a:pathLst>
                <a:path w="1404" h="534" extrusionOk="0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g140453b1d85_4_0"/>
            <p:cNvSpPr/>
            <p:nvPr/>
          </p:nvSpPr>
          <p:spPr>
            <a:xfrm>
              <a:off x="4776175" y="2699750"/>
              <a:ext cx="13975" cy="6275"/>
            </a:xfrm>
            <a:custGeom>
              <a:avLst/>
              <a:gdLst/>
              <a:ahLst/>
              <a:cxnLst/>
              <a:rect l="l" t="t" r="r" b="b"/>
              <a:pathLst>
                <a:path w="559" h="251" extrusionOk="0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g140453b1d85_4_0"/>
            <p:cNvSpPr/>
            <p:nvPr/>
          </p:nvSpPr>
          <p:spPr>
            <a:xfrm>
              <a:off x="4755350" y="2704325"/>
              <a:ext cx="14300" cy="5400"/>
            </a:xfrm>
            <a:custGeom>
              <a:avLst/>
              <a:gdLst/>
              <a:ahLst/>
              <a:cxnLst/>
              <a:rect l="l" t="t" r="r" b="b"/>
              <a:pathLst>
                <a:path w="572" h="216" extrusionOk="0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g140453b1d85_4_0"/>
            <p:cNvSpPr/>
            <p:nvPr/>
          </p:nvSpPr>
          <p:spPr>
            <a:xfrm>
              <a:off x="4834825" y="2578725"/>
              <a:ext cx="11900" cy="9800"/>
            </a:xfrm>
            <a:custGeom>
              <a:avLst/>
              <a:gdLst/>
              <a:ahLst/>
              <a:cxnLst/>
              <a:rect l="l" t="t" r="r" b="b"/>
              <a:pathLst>
                <a:path w="476" h="392" extrusionOk="0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g140453b1d85_4_0"/>
            <p:cNvSpPr/>
            <p:nvPr/>
          </p:nvSpPr>
          <p:spPr>
            <a:xfrm>
              <a:off x="4810125" y="257007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g140453b1d85_4_0"/>
            <p:cNvSpPr/>
            <p:nvPr/>
          </p:nvSpPr>
          <p:spPr>
            <a:xfrm>
              <a:off x="4777675" y="2503875"/>
              <a:ext cx="50325" cy="42325"/>
            </a:xfrm>
            <a:custGeom>
              <a:avLst/>
              <a:gdLst/>
              <a:ahLst/>
              <a:cxnLst/>
              <a:rect l="l" t="t" r="r" b="b"/>
              <a:pathLst>
                <a:path w="2013" h="1693" extrusionOk="0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g140453b1d85_4_0"/>
            <p:cNvSpPr/>
            <p:nvPr/>
          </p:nvSpPr>
          <p:spPr>
            <a:xfrm>
              <a:off x="4813375" y="2499700"/>
              <a:ext cx="22075" cy="22625"/>
            </a:xfrm>
            <a:custGeom>
              <a:avLst/>
              <a:gdLst/>
              <a:ahLst/>
              <a:cxnLst/>
              <a:rect l="l" t="t" r="r" b="b"/>
              <a:pathLst>
                <a:path w="883" h="905" extrusionOk="0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g140453b1d85_4_0"/>
            <p:cNvSpPr/>
            <p:nvPr/>
          </p:nvSpPr>
          <p:spPr>
            <a:xfrm>
              <a:off x="4835700" y="2532275"/>
              <a:ext cx="2425" cy="12475"/>
            </a:xfrm>
            <a:custGeom>
              <a:avLst/>
              <a:gdLst/>
              <a:ahLst/>
              <a:cxnLst/>
              <a:rect l="l" t="t" r="r" b="b"/>
              <a:pathLst>
                <a:path w="97" h="499" extrusionOk="0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g140453b1d85_4_0"/>
            <p:cNvSpPr/>
            <p:nvPr/>
          </p:nvSpPr>
          <p:spPr>
            <a:xfrm>
              <a:off x="4757425" y="2514150"/>
              <a:ext cx="14125" cy="4100"/>
            </a:xfrm>
            <a:custGeom>
              <a:avLst/>
              <a:gdLst/>
              <a:ahLst/>
              <a:cxnLst/>
              <a:rect l="l" t="t" r="r" b="b"/>
              <a:pathLst>
                <a:path w="565" h="164" extrusionOk="0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g140453b1d85_4_0"/>
            <p:cNvSpPr/>
            <p:nvPr/>
          </p:nvSpPr>
          <p:spPr>
            <a:xfrm>
              <a:off x="4705400" y="2480000"/>
              <a:ext cx="36475" cy="21475"/>
            </a:xfrm>
            <a:custGeom>
              <a:avLst/>
              <a:gdLst/>
              <a:ahLst/>
              <a:cxnLst/>
              <a:rect l="l" t="t" r="r" b="b"/>
              <a:pathLst>
                <a:path w="1459" h="859" extrusionOk="0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g140453b1d85_4_0"/>
            <p:cNvSpPr/>
            <p:nvPr/>
          </p:nvSpPr>
          <p:spPr>
            <a:xfrm>
              <a:off x="4676575" y="2461375"/>
              <a:ext cx="26425" cy="17925"/>
            </a:xfrm>
            <a:custGeom>
              <a:avLst/>
              <a:gdLst/>
              <a:ahLst/>
              <a:cxnLst/>
              <a:rect l="l" t="t" r="r" b="b"/>
              <a:pathLst>
                <a:path w="1057" h="717" extrusionOk="0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g140453b1d85_4_0"/>
            <p:cNvSpPr/>
            <p:nvPr/>
          </p:nvSpPr>
          <p:spPr>
            <a:xfrm>
              <a:off x="4635775" y="2425775"/>
              <a:ext cx="3125" cy="4400"/>
            </a:xfrm>
            <a:custGeom>
              <a:avLst/>
              <a:gdLst/>
              <a:ahLst/>
              <a:cxnLst/>
              <a:rect l="l" t="t" r="r" b="b"/>
              <a:pathLst>
                <a:path w="125" h="176" extrusionOk="0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g140453b1d85_4_0"/>
            <p:cNvSpPr/>
            <p:nvPr/>
          </p:nvSpPr>
          <p:spPr>
            <a:xfrm>
              <a:off x="4638475" y="2420800"/>
              <a:ext cx="27225" cy="19275"/>
            </a:xfrm>
            <a:custGeom>
              <a:avLst/>
              <a:gdLst/>
              <a:ahLst/>
              <a:cxnLst/>
              <a:rect l="l" t="t" r="r" b="b"/>
              <a:pathLst>
                <a:path w="1089" h="771" extrusionOk="0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g140453b1d85_4_0"/>
            <p:cNvSpPr/>
            <p:nvPr/>
          </p:nvSpPr>
          <p:spPr>
            <a:xfrm>
              <a:off x="4741950" y="2484950"/>
              <a:ext cx="3600" cy="1825"/>
            </a:xfrm>
            <a:custGeom>
              <a:avLst/>
              <a:gdLst/>
              <a:ahLst/>
              <a:cxnLst/>
              <a:rect l="l" t="t" r="r" b="b"/>
              <a:pathLst>
                <a:path w="144" h="73" extrusionOk="0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g140453b1d85_4_0"/>
            <p:cNvSpPr/>
            <p:nvPr/>
          </p:nvSpPr>
          <p:spPr>
            <a:xfrm>
              <a:off x="4694775" y="2442850"/>
              <a:ext cx="23850" cy="16150"/>
            </a:xfrm>
            <a:custGeom>
              <a:avLst/>
              <a:gdLst/>
              <a:ahLst/>
              <a:cxnLst/>
              <a:rect l="l" t="t" r="r" b="b"/>
              <a:pathLst>
                <a:path w="954" h="646" extrusionOk="0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g140453b1d85_4_0"/>
            <p:cNvSpPr/>
            <p:nvPr/>
          </p:nvSpPr>
          <p:spPr>
            <a:xfrm>
              <a:off x="4609625" y="2389875"/>
              <a:ext cx="12600" cy="13500"/>
            </a:xfrm>
            <a:custGeom>
              <a:avLst/>
              <a:gdLst/>
              <a:ahLst/>
              <a:cxnLst/>
              <a:rect l="l" t="t" r="r" b="b"/>
              <a:pathLst>
                <a:path w="504" h="540" extrusionOk="0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g140453b1d85_4_0"/>
            <p:cNvSpPr/>
            <p:nvPr/>
          </p:nvSpPr>
          <p:spPr>
            <a:xfrm>
              <a:off x="4491425" y="2260775"/>
              <a:ext cx="58450" cy="72425"/>
            </a:xfrm>
            <a:custGeom>
              <a:avLst/>
              <a:gdLst/>
              <a:ahLst/>
              <a:cxnLst/>
              <a:rect l="l" t="t" r="r" b="b"/>
              <a:pathLst>
                <a:path w="2338" h="2897" extrusionOk="0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g140453b1d85_4_0"/>
            <p:cNvSpPr/>
            <p:nvPr/>
          </p:nvSpPr>
          <p:spPr>
            <a:xfrm>
              <a:off x="4495175" y="2248000"/>
              <a:ext cx="11950" cy="14725"/>
            </a:xfrm>
            <a:custGeom>
              <a:avLst/>
              <a:gdLst/>
              <a:ahLst/>
              <a:cxnLst/>
              <a:rect l="l" t="t" r="r" b="b"/>
              <a:pathLst>
                <a:path w="478" h="589" extrusionOk="0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g140453b1d85_4_0"/>
            <p:cNvSpPr/>
            <p:nvPr/>
          </p:nvSpPr>
          <p:spPr>
            <a:xfrm>
              <a:off x="4517675" y="2277050"/>
              <a:ext cx="29775" cy="33050"/>
            </a:xfrm>
            <a:custGeom>
              <a:avLst/>
              <a:gdLst/>
              <a:ahLst/>
              <a:cxnLst/>
              <a:rect l="l" t="t" r="r" b="b"/>
              <a:pathLst>
                <a:path w="1191" h="1322" extrusionOk="0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g140453b1d85_4_0"/>
            <p:cNvSpPr/>
            <p:nvPr/>
          </p:nvSpPr>
          <p:spPr>
            <a:xfrm>
              <a:off x="4556725" y="2324250"/>
              <a:ext cx="23625" cy="22375"/>
            </a:xfrm>
            <a:custGeom>
              <a:avLst/>
              <a:gdLst/>
              <a:ahLst/>
              <a:cxnLst/>
              <a:rect l="l" t="t" r="r" b="b"/>
              <a:pathLst>
                <a:path w="945" h="895" extrusionOk="0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g140453b1d85_4_0"/>
            <p:cNvSpPr/>
            <p:nvPr/>
          </p:nvSpPr>
          <p:spPr>
            <a:xfrm>
              <a:off x="4588800" y="2357825"/>
              <a:ext cx="10825" cy="9325"/>
            </a:xfrm>
            <a:custGeom>
              <a:avLst/>
              <a:gdLst/>
              <a:ahLst/>
              <a:cxnLst/>
              <a:rect l="l" t="t" r="r" b="b"/>
              <a:pathLst>
                <a:path w="433" h="373" extrusionOk="0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g140453b1d85_4_0"/>
            <p:cNvSpPr/>
            <p:nvPr/>
          </p:nvSpPr>
          <p:spPr>
            <a:xfrm>
              <a:off x="4563400" y="2350925"/>
              <a:ext cx="34075" cy="37500"/>
            </a:xfrm>
            <a:custGeom>
              <a:avLst/>
              <a:gdLst/>
              <a:ahLst/>
              <a:cxnLst/>
              <a:rect l="l" t="t" r="r" b="b"/>
              <a:pathLst>
                <a:path w="1363" h="1500" extrusionOk="0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g140453b1d85_4_0"/>
            <p:cNvSpPr/>
            <p:nvPr/>
          </p:nvSpPr>
          <p:spPr>
            <a:xfrm>
              <a:off x="4479725" y="2226650"/>
              <a:ext cx="6925" cy="10825"/>
            </a:xfrm>
            <a:custGeom>
              <a:avLst/>
              <a:gdLst/>
              <a:ahLst/>
              <a:cxnLst/>
              <a:rect l="l" t="t" r="r" b="b"/>
              <a:pathLst>
                <a:path w="277" h="433" extrusionOk="0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g140453b1d85_4_0"/>
            <p:cNvSpPr/>
            <p:nvPr/>
          </p:nvSpPr>
          <p:spPr>
            <a:xfrm>
              <a:off x="4466025" y="2194850"/>
              <a:ext cx="4675" cy="8975"/>
            </a:xfrm>
            <a:custGeom>
              <a:avLst/>
              <a:gdLst/>
              <a:ahLst/>
              <a:cxnLst/>
              <a:rect l="l" t="t" r="r" b="b"/>
              <a:pathLst>
                <a:path w="187" h="359" extrusionOk="0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g140453b1d85_4_0"/>
            <p:cNvSpPr/>
            <p:nvPr/>
          </p:nvSpPr>
          <p:spPr>
            <a:xfrm>
              <a:off x="4465125" y="2178225"/>
              <a:ext cx="1825" cy="6050"/>
            </a:xfrm>
            <a:custGeom>
              <a:avLst/>
              <a:gdLst/>
              <a:ahLst/>
              <a:cxnLst/>
              <a:rect l="l" t="t" r="r" b="b"/>
              <a:pathLst>
                <a:path w="73" h="242" extrusionOk="0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g140453b1d85_4_0"/>
            <p:cNvSpPr/>
            <p:nvPr/>
          </p:nvSpPr>
          <p:spPr>
            <a:xfrm>
              <a:off x="4465375" y="2130725"/>
              <a:ext cx="6925" cy="38300"/>
            </a:xfrm>
            <a:custGeom>
              <a:avLst/>
              <a:gdLst/>
              <a:ahLst/>
              <a:cxnLst/>
              <a:rect l="l" t="t" r="r" b="b"/>
              <a:pathLst>
                <a:path w="277" h="1532" extrusionOk="0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g140453b1d85_4_0"/>
            <p:cNvSpPr/>
            <p:nvPr/>
          </p:nvSpPr>
          <p:spPr>
            <a:xfrm>
              <a:off x="4475250" y="21251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g140453b1d85_4_0"/>
            <p:cNvSpPr/>
            <p:nvPr/>
          </p:nvSpPr>
          <p:spPr>
            <a:xfrm>
              <a:off x="4474450" y="2114675"/>
              <a:ext cx="28500" cy="11750"/>
            </a:xfrm>
            <a:custGeom>
              <a:avLst/>
              <a:gdLst/>
              <a:ahLst/>
              <a:cxnLst/>
              <a:rect l="l" t="t" r="r" b="b"/>
              <a:pathLst>
                <a:path w="1140" h="470" extrusionOk="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g140453b1d85_4_0"/>
            <p:cNvSpPr/>
            <p:nvPr/>
          </p:nvSpPr>
          <p:spPr>
            <a:xfrm>
              <a:off x="4519600" y="2148375"/>
              <a:ext cx="6575" cy="29500"/>
            </a:xfrm>
            <a:custGeom>
              <a:avLst/>
              <a:gdLst/>
              <a:ahLst/>
              <a:cxnLst/>
              <a:rect l="l" t="t" r="r" b="b"/>
              <a:pathLst>
                <a:path w="263" h="1180" extrusionOk="0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g140453b1d85_4_0"/>
            <p:cNvSpPr/>
            <p:nvPr/>
          </p:nvSpPr>
          <p:spPr>
            <a:xfrm>
              <a:off x="4485125" y="2129550"/>
              <a:ext cx="16850" cy="6075"/>
            </a:xfrm>
            <a:custGeom>
              <a:avLst/>
              <a:gdLst/>
              <a:ahLst/>
              <a:cxnLst/>
              <a:rect l="l" t="t" r="r" b="b"/>
              <a:pathLst>
                <a:path w="674" h="243" extrusionOk="0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g140453b1d85_4_0"/>
            <p:cNvSpPr/>
            <p:nvPr/>
          </p:nvSpPr>
          <p:spPr>
            <a:xfrm>
              <a:off x="4479575" y="2145925"/>
              <a:ext cx="3725" cy="5825"/>
            </a:xfrm>
            <a:custGeom>
              <a:avLst/>
              <a:gdLst/>
              <a:ahLst/>
              <a:cxnLst/>
              <a:rect l="l" t="t" r="r" b="b"/>
              <a:pathLst>
                <a:path w="149" h="233" extrusionOk="0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g140453b1d85_4_0"/>
            <p:cNvSpPr/>
            <p:nvPr/>
          </p:nvSpPr>
          <p:spPr>
            <a:xfrm>
              <a:off x="4475550" y="2177600"/>
              <a:ext cx="6200" cy="15625"/>
            </a:xfrm>
            <a:custGeom>
              <a:avLst/>
              <a:gdLst/>
              <a:ahLst/>
              <a:cxnLst/>
              <a:rect l="l" t="t" r="r" b="b"/>
              <a:pathLst>
                <a:path w="248" h="625" extrusionOk="0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g140453b1d85_4_0"/>
            <p:cNvSpPr/>
            <p:nvPr/>
          </p:nvSpPr>
          <p:spPr>
            <a:xfrm>
              <a:off x="4504025" y="2155475"/>
              <a:ext cx="5475" cy="8525"/>
            </a:xfrm>
            <a:custGeom>
              <a:avLst/>
              <a:gdLst/>
              <a:ahLst/>
              <a:cxnLst/>
              <a:rect l="l" t="t" r="r" b="b"/>
              <a:pathLst>
                <a:path w="219" h="341" extrusionOk="0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g140453b1d85_4_0"/>
            <p:cNvSpPr/>
            <p:nvPr/>
          </p:nvSpPr>
          <p:spPr>
            <a:xfrm>
              <a:off x="4527050" y="2176125"/>
              <a:ext cx="3000" cy="16925"/>
            </a:xfrm>
            <a:custGeom>
              <a:avLst/>
              <a:gdLst/>
              <a:ahLst/>
              <a:cxnLst/>
              <a:rect l="l" t="t" r="r" b="b"/>
              <a:pathLst>
                <a:path w="120" h="677" extrusionOk="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g140453b1d85_4_0"/>
            <p:cNvSpPr/>
            <p:nvPr/>
          </p:nvSpPr>
          <p:spPr>
            <a:xfrm>
              <a:off x="4533300" y="22102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g140453b1d85_4_0"/>
            <p:cNvSpPr/>
            <p:nvPr/>
          </p:nvSpPr>
          <p:spPr>
            <a:xfrm>
              <a:off x="4535050" y="2209625"/>
              <a:ext cx="43225" cy="15300"/>
            </a:xfrm>
            <a:custGeom>
              <a:avLst/>
              <a:gdLst/>
              <a:ahLst/>
              <a:cxnLst/>
              <a:rect l="l" t="t" r="r" b="b"/>
              <a:pathLst>
                <a:path w="1729" h="612" extrusionOk="0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g140453b1d85_4_0"/>
            <p:cNvSpPr/>
            <p:nvPr/>
          </p:nvSpPr>
          <p:spPr>
            <a:xfrm>
              <a:off x="4579125" y="2197975"/>
              <a:ext cx="14025" cy="18850"/>
            </a:xfrm>
            <a:custGeom>
              <a:avLst/>
              <a:gdLst/>
              <a:ahLst/>
              <a:cxnLst/>
              <a:rect l="l" t="t" r="r" b="b"/>
              <a:pathLst>
                <a:path w="561" h="754" extrusionOk="0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g140453b1d85_4_0"/>
            <p:cNvSpPr/>
            <p:nvPr/>
          </p:nvSpPr>
          <p:spPr>
            <a:xfrm>
              <a:off x="4581800" y="2168325"/>
              <a:ext cx="13725" cy="33325"/>
            </a:xfrm>
            <a:custGeom>
              <a:avLst/>
              <a:gdLst/>
              <a:ahLst/>
              <a:cxnLst/>
              <a:rect l="l" t="t" r="r" b="b"/>
              <a:pathLst>
                <a:path w="549" h="1333" extrusionOk="0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g140453b1d85_4_0"/>
            <p:cNvSpPr/>
            <p:nvPr/>
          </p:nvSpPr>
          <p:spPr>
            <a:xfrm>
              <a:off x="4597100" y="2147300"/>
              <a:ext cx="3475" cy="6275"/>
            </a:xfrm>
            <a:custGeom>
              <a:avLst/>
              <a:gdLst/>
              <a:ahLst/>
              <a:cxnLst/>
              <a:rect l="l" t="t" r="r" b="b"/>
              <a:pathLst>
                <a:path w="139" h="251" extrusionOk="0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g140453b1d85_4_0"/>
            <p:cNvSpPr/>
            <p:nvPr/>
          </p:nvSpPr>
          <p:spPr>
            <a:xfrm>
              <a:off x="4595100" y="2088700"/>
              <a:ext cx="11150" cy="49425"/>
            </a:xfrm>
            <a:custGeom>
              <a:avLst/>
              <a:gdLst/>
              <a:ahLst/>
              <a:cxnLst/>
              <a:rect l="l" t="t" r="r" b="b"/>
              <a:pathLst>
                <a:path w="446" h="1977" extrusionOk="0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g140453b1d85_4_0"/>
            <p:cNvSpPr/>
            <p:nvPr/>
          </p:nvSpPr>
          <p:spPr>
            <a:xfrm>
              <a:off x="4538050" y="2043250"/>
              <a:ext cx="8075" cy="4175"/>
            </a:xfrm>
            <a:custGeom>
              <a:avLst/>
              <a:gdLst/>
              <a:ahLst/>
              <a:cxnLst/>
              <a:rect l="l" t="t" r="r" b="b"/>
              <a:pathLst>
                <a:path w="323" h="167" extrusionOk="0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g140453b1d85_4_0"/>
            <p:cNvSpPr/>
            <p:nvPr/>
          </p:nvSpPr>
          <p:spPr>
            <a:xfrm>
              <a:off x="4407200" y="2009150"/>
              <a:ext cx="114500" cy="26675"/>
            </a:xfrm>
            <a:custGeom>
              <a:avLst/>
              <a:gdLst/>
              <a:ahLst/>
              <a:cxnLst/>
              <a:rect l="l" t="t" r="r" b="b"/>
              <a:pathLst>
                <a:path w="4580" h="1067" extrusionOk="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g140453b1d85_4_0"/>
            <p:cNvSpPr/>
            <p:nvPr/>
          </p:nvSpPr>
          <p:spPr>
            <a:xfrm>
              <a:off x="4401125" y="1983225"/>
              <a:ext cx="11875" cy="24550"/>
            </a:xfrm>
            <a:custGeom>
              <a:avLst/>
              <a:gdLst/>
              <a:ahLst/>
              <a:cxnLst/>
              <a:rect l="l" t="t" r="r" b="b"/>
              <a:pathLst>
                <a:path w="475" h="982" extrusionOk="0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g140453b1d85_4_0"/>
            <p:cNvSpPr/>
            <p:nvPr/>
          </p:nvSpPr>
          <p:spPr>
            <a:xfrm>
              <a:off x="4415875" y="1969350"/>
              <a:ext cx="11775" cy="8200"/>
            </a:xfrm>
            <a:custGeom>
              <a:avLst/>
              <a:gdLst/>
              <a:ahLst/>
              <a:cxnLst/>
              <a:rect l="l" t="t" r="r" b="b"/>
              <a:pathLst>
                <a:path w="471" h="328" extrusionOk="0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g140453b1d85_4_0"/>
            <p:cNvSpPr/>
            <p:nvPr/>
          </p:nvSpPr>
          <p:spPr>
            <a:xfrm>
              <a:off x="4396375" y="1966600"/>
              <a:ext cx="23300" cy="25875"/>
            </a:xfrm>
            <a:custGeom>
              <a:avLst/>
              <a:gdLst/>
              <a:ahLst/>
              <a:cxnLst/>
              <a:rect l="l" t="t" r="r" b="b"/>
              <a:pathLst>
                <a:path w="932" h="1035" extrusionOk="0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g140453b1d85_4_0"/>
            <p:cNvSpPr/>
            <p:nvPr/>
          </p:nvSpPr>
          <p:spPr>
            <a:xfrm>
              <a:off x="4430675" y="1939800"/>
              <a:ext cx="8875" cy="15125"/>
            </a:xfrm>
            <a:custGeom>
              <a:avLst/>
              <a:gdLst/>
              <a:ahLst/>
              <a:cxnLst/>
              <a:rect l="l" t="t" r="r" b="b"/>
              <a:pathLst>
                <a:path w="355" h="605" extrusionOk="0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g140453b1d85_4_0"/>
            <p:cNvSpPr/>
            <p:nvPr/>
          </p:nvSpPr>
          <p:spPr>
            <a:xfrm>
              <a:off x="4433350" y="1953500"/>
              <a:ext cx="15325" cy="23800"/>
            </a:xfrm>
            <a:custGeom>
              <a:avLst/>
              <a:gdLst/>
              <a:ahLst/>
              <a:cxnLst/>
              <a:rect l="l" t="t" r="r" b="b"/>
              <a:pathLst>
                <a:path w="613" h="952" extrusionOk="0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g140453b1d85_4_0"/>
            <p:cNvSpPr/>
            <p:nvPr/>
          </p:nvSpPr>
          <p:spPr>
            <a:xfrm>
              <a:off x="4421375" y="1981850"/>
              <a:ext cx="7700" cy="16850"/>
            </a:xfrm>
            <a:custGeom>
              <a:avLst/>
              <a:gdLst/>
              <a:ahLst/>
              <a:cxnLst/>
              <a:rect l="l" t="t" r="r" b="b"/>
              <a:pathLst>
                <a:path w="308" h="674" extrusionOk="0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g140453b1d85_4_0"/>
            <p:cNvSpPr/>
            <p:nvPr/>
          </p:nvSpPr>
          <p:spPr>
            <a:xfrm>
              <a:off x="4446125" y="2001350"/>
              <a:ext cx="8025" cy="4100"/>
            </a:xfrm>
            <a:custGeom>
              <a:avLst/>
              <a:gdLst/>
              <a:ahLst/>
              <a:cxnLst/>
              <a:rect l="l" t="t" r="r" b="b"/>
              <a:pathLst>
                <a:path w="321" h="164" extrusionOk="0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g140453b1d85_4_0"/>
            <p:cNvSpPr/>
            <p:nvPr/>
          </p:nvSpPr>
          <p:spPr>
            <a:xfrm>
              <a:off x="4462325" y="2005875"/>
              <a:ext cx="3675" cy="2625"/>
            </a:xfrm>
            <a:custGeom>
              <a:avLst/>
              <a:gdLst/>
              <a:ahLst/>
              <a:cxnLst/>
              <a:rect l="l" t="t" r="r" b="b"/>
              <a:pathLst>
                <a:path w="147" h="105" extrusionOk="0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g140453b1d85_4_0"/>
            <p:cNvSpPr/>
            <p:nvPr/>
          </p:nvSpPr>
          <p:spPr>
            <a:xfrm>
              <a:off x="4472250" y="2010025"/>
              <a:ext cx="61575" cy="19275"/>
            </a:xfrm>
            <a:custGeom>
              <a:avLst/>
              <a:gdLst/>
              <a:ahLst/>
              <a:cxnLst/>
              <a:rect l="l" t="t" r="r" b="b"/>
              <a:pathLst>
                <a:path w="2463" h="771" extrusionOk="0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g140453b1d85_4_0"/>
            <p:cNvSpPr/>
            <p:nvPr/>
          </p:nvSpPr>
          <p:spPr>
            <a:xfrm>
              <a:off x="4546700" y="2034175"/>
              <a:ext cx="1350" cy="1275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g140453b1d85_4_0"/>
            <p:cNvSpPr/>
            <p:nvPr/>
          </p:nvSpPr>
          <p:spPr>
            <a:xfrm>
              <a:off x="4573350" y="2047600"/>
              <a:ext cx="6400" cy="4300"/>
            </a:xfrm>
            <a:custGeom>
              <a:avLst/>
              <a:gdLst/>
              <a:ahLst/>
              <a:cxnLst/>
              <a:rect l="l" t="t" r="r" b="b"/>
              <a:pathLst>
                <a:path w="256" h="172" extrusionOk="0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g140453b1d85_4_0"/>
            <p:cNvSpPr/>
            <p:nvPr/>
          </p:nvSpPr>
          <p:spPr>
            <a:xfrm>
              <a:off x="4592325" y="2061375"/>
              <a:ext cx="5275" cy="3025"/>
            </a:xfrm>
            <a:custGeom>
              <a:avLst/>
              <a:gdLst/>
              <a:ahLst/>
              <a:cxnLst/>
              <a:rect l="l" t="t" r="r" b="b"/>
              <a:pathLst>
                <a:path w="211" h="121" extrusionOk="0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g140453b1d85_4_0"/>
            <p:cNvSpPr/>
            <p:nvPr/>
          </p:nvSpPr>
          <p:spPr>
            <a:xfrm>
              <a:off x="4603375" y="2072875"/>
              <a:ext cx="10600" cy="13275"/>
            </a:xfrm>
            <a:custGeom>
              <a:avLst/>
              <a:gdLst/>
              <a:ahLst/>
              <a:cxnLst/>
              <a:rect l="l" t="t" r="r" b="b"/>
              <a:pathLst>
                <a:path w="424" h="531" extrusionOk="0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g140453b1d85_4_0"/>
            <p:cNvSpPr/>
            <p:nvPr/>
          </p:nvSpPr>
          <p:spPr>
            <a:xfrm>
              <a:off x="4621400" y="2124050"/>
              <a:ext cx="7025" cy="36925"/>
            </a:xfrm>
            <a:custGeom>
              <a:avLst/>
              <a:gdLst/>
              <a:ahLst/>
              <a:cxnLst/>
              <a:rect l="l" t="t" r="r" b="b"/>
              <a:pathLst>
                <a:path w="281" h="1477" extrusionOk="0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g140453b1d85_4_0"/>
            <p:cNvSpPr/>
            <p:nvPr/>
          </p:nvSpPr>
          <p:spPr>
            <a:xfrm>
              <a:off x="4601550" y="2159550"/>
              <a:ext cx="15100" cy="55225"/>
            </a:xfrm>
            <a:custGeom>
              <a:avLst/>
              <a:gdLst/>
              <a:ahLst/>
              <a:cxnLst/>
              <a:rect l="l" t="t" r="r" b="b"/>
              <a:pathLst>
                <a:path w="604" h="2209" extrusionOk="0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g140453b1d85_4_0"/>
            <p:cNvSpPr/>
            <p:nvPr/>
          </p:nvSpPr>
          <p:spPr>
            <a:xfrm>
              <a:off x="4587825" y="2223575"/>
              <a:ext cx="10950" cy="9200"/>
            </a:xfrm>
            <a:custGeom>
              <a:avLst/>
              <a:gdLst/>
              <a:ahLst/>
              <a:cxnLst/>
              <a:rect l="l" t="t" r="r" b="b"/>
              <a:pathLst>
                <a:path w="438" h="368" extrusionOk="0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g140453b1d85_4_0"/>
            <p:cNvSpPr/>
            <p:nvPr/>
          </p:nvSpPr>
          <p:spPr>
            <a:xfrm>
              <a:off x="4524650" y="2214300"/>
              <a:ext cx="23025" cy="24250"/>
            </a:xfrm>
            <a:custGeom>
              <a:avLst/>
              <a:gdLst/>
              <a:ahLst/>
              <a:cxnLst/>
              <a:rect l="l" t="t" r="r" b="b"/>
              <a:pathLst>
                <a:path w="921" h="970" extrusionOk="0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g140453b1d85_4_0"/>
            <p:cNvSpPr/>
            <p:nvPr/>
          </p:nvSpPr>
          <p:spPr>
            <a:xfrm>
              <a:off x="4497275" y="2197425"/>
              <a:ext cx="14025" cy="15700"/>
            </a:xfrm>
            <a:custGeom>
              <a:avLst/>
              <a:gdLst/>
              <a:ahLst/>
              <a:cxnLst/>
              <a:rect l="l" t="t" r="r" b="b"/>
              <a:pathLst>
                <a:path w="561" h="628" extrusionOk="0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g140453b1d85_4_0"/>
            <p:cNvSpPr/>
            <p:nvPr/>
          </p:nvSpPr>
          <p:spPr>
            <a:xfrm>
              <a:off x="4515225" y="2249775"/>
              <a:ext cx="11375" cy="11450"/>
            </a:xfrm>
            <a:custGeom>
              <a:avLst/>
              <a:gdLst/>
              <a:ahLst/>
              <a:cxnLst/>
              <a:rect l="l" t="t" r="r" b="b"/>
              <a:pathLst>
                <a:path w="455" h="458" extrusionOk="0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g140453b1d85_4_0"/>
            <p:cNvSpPr/>
            <p:nvPr/>
          </p:nvSpPr>
          <p:spPr>
            <a:xfrm>
              <a:off x="4528325" y="2264875"/>
              <a:ext cx="7625" cy="5875"/>
            </a:xfrm>
            <a:custGeom>
              <a:avLst/>
              <a:gdLst/>
              <a:ahLst/>
              <a:cxnLst/>
              <a:rect l="l" t="t" r="r" b="b"/>
              <a:pathLst>
                <a:path w="305" h="235" extrusionOk="0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g140453b1d85_4_0"/>
            <p:cNvSpPr/>
            <p:nvPr/>
          </p:nvSpPr>
          <p:spPr>
            <a:xfrm>
              <a:off x="4629175" y="2357775"/>
              <a:ext cx="8625" cy="9125"/>
            </a:xfrm>
            <a:custGeom>
              <a:avLst/>
              <a:gdLst/>
              <a:ahLst/>
              <a:cxnLst/>
              <a:rect l="l" t="t" r="r" b="b"/>
              <a:pathLst>
                <a:path w="345" h="365" extrusionOk="0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g140453b1d85_4_0"/>
            <p:cNvSpPr/>
            <p:nvPr/>
          </p:nvSpPr>
          <p:spPr>
            <a:xfrm>
              <a:off x="4649525" y="2381225"/>
              <a:ext cx="39650" cy="28225"/>
            </a:xfrm>
            <a:custGeom>
              <a:avLst/>
              <a:gdLst/>
              <a:ahLst/>
              <a:cxnLst/>
              <a:rect l="l" t="t" r="r" b="b"/>
              <a:pathLst>
                <a:path w="1586" h="1129" extrusionOk="0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g140453b1d85_4_0"/>
            <p:cNvSpPr/>
            <p:nvPr/>
          </p:nvSpPr>
          <p:spPr>
            <a:xfrm>
              <a:off x="4600900" y="2310800"/>
              <a:ext cx="9450" cy="9350"/>
            </a:xfrm>
            <a:custGeom>
              <a:avLst/>
              <a:gdLst/>
              <a:ahLst/>
              <a:cxnLst/>
              <a:rect l="l" t="t" r="r" b="b"/>
              <a:pathLst>
                <a:path w="378" h="374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g140453b1d85_4_0"/>
            <p:cNvSpPr/>
            <p:nvPr/>
          </p:nvSpPr>
          <p:spPr>
            <a:xfrm>
              <a:off x="4739750" y="2445725"/>
              <a:ext cx="9175" cy="5600"/>
            </a:xfrm>
            <a:custGeom>
              <a:avLst/>
              <a:gdLst/>
              <a:ahLst/>
              <a:cxnLst/>
              <a:rect l="l" t="t" r="r" b="b"/>
              <a:pathLst>
                <a:path w="367" h="224" extrusionOk="0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g140453b1d85_4_0"/>
            <p:cNvSpPr/>
            <p:nvPr/>
          </p:nvSpPr>
          <p:spPr>
            <a:xfrm>
              <a:off x="4785125" y="2465225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g140453b1d85_4_0"/>
            <p:cNvSpPr/>
            <p:nvPr/>
          </p:nvSpPr>
          <p:spPr>
            <a:xfrm>
              <a:off x="4801475" y="2463225"/>
              <a:ext cx="5675" cy="2150"/>
            </a:xfrm>
            <a:custGeom>
              <a:avLst/>
              <a:gdLst/>
              <a:ahLst/>
              <a:cxnLst/>
              <a:rect l="l" t="t" r="r" b="b"/>
              <a:pathLst>
                <a:path w="227" h="86" extrusionOk="0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g140453b1d85_4_0"/>
            <p:cNvSpPr/>
            <p:nvPr/>
          </p:nvSpPr>
          <p:spPr>
            <a:xfrm>
              <a:off x="4843875" y="2481525"/>
              <a:ext cx="6350" cy="7400"/>
            </a:xfrm>
            <a:custGeom>
              <a:avLst/>
              <a:gdLst/>
              <a:ahLst/>
              <a:cxnLst/>
              <a:rect l="l" t="t" r="r" b="b"/>
              <a:pathLst>
                <a:path w="254" h="296" extrusionOk="0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g140453b1d85_4_0"/>
            <p:cNvSpPr/>
            <p:nvPr/>
          </p:nvSpPr>
          <p:spPr>
            <a:xfrm>
              <a:off x="4875000" y="2528725"/>
              <a:ext cx="1950" cy="7825"/>
            </a:xfrm>
            <a:custGeom>
              <a:avLst/>
              <a:gdLst/>
              <a:ahLst/>
              <a:cxnLst/>
              <a:rect l="l" t="t" r="r" b="b"/>
              <a:pathLst>
                <a:path w="78" h="313" extrusionOk="0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g140453b1d85_4_0"/>
            <p:cNvSpPr/>
            <p:nvPr/>
          </p:nvSpPr>
          <p:spPr>
            <a:xfrm>
              <a:off x="4868025" y="2552375"/>
              <a:ext cx="5625" cy="4000"/>
            </a:xfrm>
            <a:custGeom>
              <a:avLst/>
              <a:gdLst/>
              <a:ahLst/>
              <a:cxnLst/>
              <a:rect l="l" t="t" r="r" b="b"/>
              <a:pathLst>
                <a:path w="225" h="160" extrusionOk="0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g140453b1d85_4_0"/>
            <p:cNvSpPr/>
            <p:nvPr/>
          </p:nvSpPr>
          <p:spPr>
            <a:xfrm>
              <a:off x="4864200" y="2565425"/>
              <a:ext cx="13150" cy="16050"/>
            </a:xfrm>
            <a:custGeom>
              <a:avLst/>
              <a:gdLst/>
              <a:ahLst/>
              <a:cxnLst/>
              <a:rect l="l" t="t" r="r" b="b"/>
              <a:pathLst>
                <a:path w="526" h="642" extrusionOk="0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g140453b1d85_4_0"/>
            <p:cNvSpPr/>
            <p:nvPr/>
          </p:nvSpPr>
          <p:spPr>
            <a:xfrm>
              <a:off x="4887575" y="2593400"/>
              <a:ext cx="9825" cy="18275"/>
            </a:xfrm>
            <a:custGeom>
              <a:avLst/>
              <a:gdLst/>
              <a:ahLst/>
              <a:cxnLst/>
              <a:rect l="l" t="t" r="r" b="b"/>
              <a:pathLst>
                <a:path w="393" h="731" extrusionOk="0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g140453b1d85_4_0"/>
            <p:cNvSpPr/>
            <p:nvPr/>
          </p:nvSpPr>
          <p:spPr>
            <a:xfrm>
              <a:off x="4900600" y="2663925"/>
              <a:ext cx="5675" cy="15500"/>
            </a:xfrm>
            <a:custGeom>
              <a:avLst/>
              <a:gdLst/>
              <a:ahLst/>
              <a:cxnLst/>
              <a:rect l="l" t="t" r="r" b="b"/>
              <a:pathLst>
                <a:path w="227" h="620" extrusionOk="0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g140453b1d85_4_0"/>
            <p:cNvSpPr/>
            <p:nvPr/>
          </p:nvSpPr>
          <p:spPr>
            <a:xfrm>
              <a:off x="4857150" y="2723075"/>
              <a:ext cx="29025" cy="13850"/>
            </a:xfrm>
            <a:custGeom>
              <a:avLst/>
              <a:gdLst/>
              <a:ahLst/>
              <a:cxnLst/>
              <a:rect l="l" t="t" r="r" b="b"/>
              <a:pathLst>
                <a:path w="1161" h="554" extrusionOk="0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g140453b1d85_4_0"/>
            <p:cNvSpPr/>
            <p:nvPr/>
          </p:nvSpPr>
          <p:spPr>
            <a:xfrm>
              <a:off x="4807425" y="2738425"/>
              <a:ext cx="9850" cy="3150"/>
            </a:xfrm>
            <a:custGeom>
              <a:avLst/>
              <a:gdLst/>
              <a:ahLst/>
              <a:cxnLst/>
              <a:rect l="l" t="t" r="r" b="b"/>
              <a:pathLst>
                <a:path w="394" h="126" extrusionOk="0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g140453b1d85_4_0"/>
            <p:cNvSpPr/>
            <p:nvPr/>
          </p:nvSpPr>
          <p:spPr>
            <a:xfrm>
              <a:off x="4751825" y="2728075"/>
              <a:ext cx="23475" cy="5525"/>
            </a:xfrm>
            <a:custGeom>
              <a:avLst/>
              <a:gdLst/>
              <a:ahLst/>
              <a:cxnLst/>
              <a:rect l="l" t="t" r="r" b="b"/>
              <a:pathLst>
                <a:path w="939" h="221" extrusionOk="0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g140453b1d85_4_0"/>
            <p:cNvSpPr/>
            <p:nvPr/>
          </p:nvSpPr>
          <p:spPr>
            <a:xfrm>
              <a:off x="4735400" y="2762775"/>
              <a:ext cx="6500" cy="10575"/>
            </a:xfrm>
            <a:custGeom>
              <a:avLst/>
              <a:gdLst/>
              <a:ahLst/>
              <a:cxnLst/>
              <a:rect l="l" t="t" r="r" b="b"/>
              <a:pathLst>
                <a:path w="260" h="423" extrusionOk="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g140453b1d85_4_0"/>
            <p:cNvSpPr/>
            <p:nvPr/>
          </p:nvSpPr>
          <p:spPr>
            <a:xfrm>
              <a:off x="4753275" y="279600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g140453b1d85_4_0"/>
            <p:cNvSpPr/>
            <p:nvPr/>
          </p:nvSpPr>
          <p:spPr>
            <a:xfrm>
              <a:off x="4786600" y="2818600"/>
              <a:ext cx="6425" cy="2800"/>
            </a:xfrm>
            <a:custGeom>
              <a:avLst/>
              <a:gdLst/>
              <a:ahLst/>
              <a:cxnLst/>
              <a:rect l="l" t="t" r="r" b="b"/>
              <a:pathLst>
                <a:path w="257" h="112" extrusionOk="0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g140453b1d85_4_0"/>
            <p:cNvSpPr/>
            <p:nvPr/>
          </p:nvSpPr>
          <p:spPr>
            <a:xfrm>
              <a:off x="4805925" y="2839975"/>
              <a:ext cx="5100" cy="3725"/>
            </a:xfrm>
            <a:custGeom>
              <a:avLst/>
              <a:gdLst/>
              <a:ahLst/>
              <a:cxnLst/>
              <a:rect l="l" t="t" r="r" b="b"/>
              <a:pathLst>
                <a:path w="204" h="149" extrusionOk="0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g140453b1d85_4_0"/>
            <p:cNvSpPr/>
            <p:nvPr/>
          </p:nvSpPr>
          <p:spPr>
            <a:xfrm>
              <a:off x="4816650" y="2894425"/>
              <a:ext cx="13125" cy="41650"/>
            </a:xfrm>
            <a:custGeom>
              <a:avLst/>
              <a:gdLst/>
              <a:ahLst/>
              <a:cxnLst/>
              <a:rect l="l" t="t" r="r" b="b"/>
              <a:pathLst>
                <a:path w="525" h="1666" extrusionOk="0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g140453b1d85_4_0"/>
            <p:cNvSpPr/>
            <p:nvPr/>
          </p:nvSpPr>
          <p:spPr>
            <a:xfrm>
              <a:off x="4828275" y="2960675"/>
              <a:ext cx="2700" cy="4950"/>
            </a:xfrm>
            <a:custGeom>
              <a:avLst/>
              <a:gdLst/>
              <a:ahLst/>
              <a:cxnLst/>
              <a:rect l="l" t="t" r="r" b="b"/>
              <a:pathLst>
                <a:path w="108" h="198" extrusionOk="0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g140453b1d85_4_0"/>
            <p:cNvSpPr/>
            <p:nvPr/>
          </p:nvSpPr>
          <p:spPr>
            <a:xfrm>
              <a:off x="4831850" y="2990450"/>
              <a:ext cx="11225" cy="16925"/>
            </a:xfrm>
            <a:custGeom>
              <a:avLst/>
              <a:gdLst/>
              <a:ahLst/>
              <a:cxnLst/>
              <a:rect l="l" t="t" r="r" b="b"/>
              <a:pathLst>
                <a:path w="449" h="677" extrusionOk="0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g140453b1d85_4_0"/>
            <p:cNvSpPr/>
            <p:nvPr/>
          </p:nvSpPr>
          <p:spPr>
            <a:xfrm>
              <a:off x="4824800" y="3012400"/>
              <a:ext cx="6850" cy="16125"/>
            </a:xfrm>
            <a:custGeom>
              <a:avLst/>
              <a:gdLst/>
              <a:ahLst/>
              <a:cxnLst/>
              <a:rect l="l" t="t" r="r" b="b"/>
              <a:pathLst>
                <a:path w="274" h="645" extrusionOk="0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g140453b1d85_4_0"/>
            <p:cNvSpPr/>
            <p:nvPr/>
          </p:nvSpPr>
          <p:spPr>
            <a:xfrm>
              <a:off x="4840025" y="3047925"/>
              <a:ext cx="15875" cy="48325"/>
            </a:xfrm>
            <a:custGeom>
              <a:avLst/>
              <a:gdLst/>
              <a:ahLst/>
              <a:cxnLst/>
              <a:rect l="l" t="t" r="r" b="b"/>
              <a:pathLst>
                <a:path w="635" h="1933" extrusionOk="0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g140453b1d85_4_0"/>
            <p:cNvSpPr/>
            <p:nvPr/>
          </p:nvSpPr>
          <p:spPr>
            <a:xfrm>
              <a:off x="4819125" y="3143875"/>
              <a:ext cx="13975" cy="29675"/>
            </a:xfrm>
            <a:custGeom>
              <a:avLst/>
              <a:gdLst/>
              <a:ahLst/>
              <a:cxnLst/>
              <a:rect l="l" t="t" r="r" b="b"/>
              <a:pathLst>
                <a:path w="559" h="1187" extrusionOk="0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g140453b1d85_4_0"/>
            <p:cNvSpPr/>
            <p:nvPr/>
          </p:nvSpPr>
          <p:spPr>
            <a:xfrm>
              <a:off x="4765550" y="3203900"/>
              <a:ext cx="33375" cy="29725"/>
            </a:xfrm>
            <a:custGeom>
              <a:avLst/>
              <a:gdLst/>
              <a:ahLst/>
              <a:cxnLst/>
              <a:rect l="l" t="t" r="r" b="b"/>
              <a:pathLst>
                <a:path w="1335" h="1189" extrusionOk="0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g140453b1d85_4_0"/>
            <p:cNvSpPr/>
            <p:nvPr/>
          </p:nvSpPr>
          <p:spPr>
            <a:xfrm>
              <a:off x="4694925" y="3317450"/>
              <a:ext cx="24725" cy="14450"/>
            </a:xfrm>
            <a:custGeom>
              <a:avLst/>
              <a:gdLst/>
              <a:ahLst/>
              <a:cxnLst/>
              <a:rect l="l" t="t" r="r" b="b"/>
              <a:pathLst>
                <a:path w="989" h="578" extrusionOk="0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g140453b1d85_4_0"/>
            <p:cNvSpPr/>
            <p:nvPr/>
          </p:nvSpPr>
          <p:spPr>
            <a:xfrm>
              <a:off x="4655375" y="3341025"/>
              <a:ext cx="11875" cy="7250"/>
            </a:xfrm>
            <a:custGeom>
              <a:avLst/>
              <a:gdLst/>
              <a:ahLst/>
              <a:cxnLst/>
              <a:rect l="l" t="t" r="r" b="b"/>
              <a:pathLst>
                <a:path w="475" h="290" extrusionOk="0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g140453b1d85_4_0"/>
            <p:cNvSpPr/>
            <p:nvPr/>
          </p:nvSpPr>
          <p:spPr>
            <a:xfrm>
              <a:off x="4609500" y="3353975"/>
              <a:ext cx="33625" cy="18325"/>
            </a:xfrm>
            <a:custGeom>
              <a:avLst/>
              <a:gdLst/>
              <a:ahLst/>
              <a:cxnLst/>
              <a:rect l="l" t="t" r="r" b="b"/>
              <a:pathLst>
                <a:path w="1345" h="733" extrusionOk="0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g140453b1d85_4_0"/>
            <p:cNvSpPr/>
            <p:nvPr/>
          </p:nvSpPr>
          <p:spPr>
            <a:xfrm>
              <a:off x="4599175" y="3345425"/>
              <a:ext cx="18950" cy="14750"/>
            </a:xfrm>
            <a:custGeom>
              <a:avLst/>
              <a:gdLst/>
              <a:ahLst/>
              <a:cxnLst/>
              <a:rect l="l" t="t" r="r" b="b"/>
              <a:pathLst>
                <a:path w="758" h="590" extrusionOk="0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g140453b1d85_4_0"/>
            <p:cNvSpPr/>
            <p:nvPr/>
          </p:nvSpPr>
          <p:spPr>
            <a:xfrm>
              <a:off x="4547875" y="3375950"/>
              <a:ext cx="14650" cy="8250"/>
            </a:xfrm>
            <a:custGeom>
              <a:avLst/>
              <a:gdLst/>
              <a:ahLst/>
              <a:cxnLst/>
              <a:rect l="l" t="t" r="r" b="b"/>
              <a:pathLst>
                <a:path w="586" h="330" extrusionOk="0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g140453b1d85_4_0"/>
            <p:cNvSpPr/>
            <p:nvPr/>
          </p:nvSpPr>
          <p:spPr>
            <a:xfrm>
              <a:off x="4506800" y="34005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g140453b1d85_4_0"/>
            <p:cNvSpPr/>
            <p:nvPr/>
          </p:nvSpPr>
          <p:spPr>
            <a:xfrm>
              <a:off x="4437525" y="3408575"/>
              <a:ext cx="18400" cy="4200"/>
            </a:xfrm>
            <a:custGeom>
              <a:avLst/>
              <a:gdLst/>
              <a:ahLst/>
              <a:cxnLst/>
              <a:rect l="l" t="t" r="r" b="b"/>
              <a:pathLst>
                <a:path w="736" h="168" extrusionOk="0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g140453b1d85_4_0"/>
            <p:cNvSpPr/>
            <p:nvPr/>
          </p:nvSpPr>
          <p:spPr>
            <a:xfrm>
              <a:off x="4418400" y="3415425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g140453b1d85_4_0"/>
            <p:cNvSpPr/>
            <p:nvPr/>
          </p:nvSpPr>
          <p:spPr>
            <a:xfrm>
              <a:off x="4394875" y="3387250"/>
              <a:ext cx="44850" cy="10275"/>
            </a:xfrm>
            <a:custGeom>
              <a:avLst/>
              <a:gdLst/>
              <a:ahLst/>
              <a:cxnLst/>
              <a:rect l="l" t="t" r="r" b="b"/>
              <a:pathLst>
                <a:path w="1794" h="411" extrusionOk="0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g140453b1d85_4_0"/>
            <p:cNvSpPr/>
            <p:nvPr/>
          </p:nvSpPr>
          <p:spPr>
            <a:xfrm>
              <a:off x="4375525" y="3388050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g140453b1d85_4_0"/>
            <p:cNvSpPr/>
            <p:nvPr/>
          </p:nvSpPr>
          <p:spPr>
            <a:xfrm>
              <a:off x="4351900" y="3381325"/>
              <a:ext cx="3050" cy="2825"/>
            </a:xfrm>
            <a:custGeom>
              <a:avLst/>
              <a:gdLst/>
              <a:ahLst/>
              <a:cxnLst/>
              <a:rect l="l" t="t" r="r" b="b"/>
              <a:pathLst>
                <a:path w="122" h="113" extrusionOk="0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g140453b1d85_4_0"/>
            <p:cNvSpPr/>
            <p:nvPr/>
          </p:nvSpPr>
          <p:spPr>
            <a:xfrm>
              <a:off x="4268375" y="3383575"/>
              <a:ext cx="28300" cy="14925"/>
            </a:xfrm>
            <a:custGeom>
              <a:avLst/>
              <a:gdLst/>
              <a:ahLst/>
              <a:cxnLst/>
              <a:rect l="l" t="t" r="r" b="b"/>
              <a:pathLst>
                <a:path w="1132" h="597" extrusionOk="0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g140453b1d85_4_0"/>
            <p:cNvSpPr/>
            <p:nvPr/>
          </p:nvSpPr>
          <p:spPr>
            <a:xfrm>
              <a:off x="4165450" y="3317150"/>
              <a:ext cx="64475" cy="48200"/>
            </a:xfrm>
            <a:custGeom>
              <a:avLst/>
              <a:gdLst/>
              <a:ahLst/>
              <a:cxnLst/>
              <a:rect l="l" t="t" r="r" b="b"/>
              <a:pathLst>
                <a:path w="2579" h="1928" extrusionOk="0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g140453b1d85_4_0"/>
            <p:cNvSpPr/>
            <p:nvPr/>
          </p:nvSpPr>
          <p:spPr>
            <a:xfrm>
              <a:off x="4213600" y="3325550"/>
              <a:ext cx="17500" cy="10100"/>
            </a:xfrm>
            <a:custGeom>
              <a:avLst/>
              <a:gdLst/>
              <a:ahLst/>
              <a:cxnLst/>
              <a:rect l="l" t="t" r="r" b="b"/>
              <a:pathLst>
                <a:path w="700" h="404" extrusionOk="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g140453b1d85_4_0"/>
            <p:cNvSpPr/>
            <p:nvPr/>
          </p:nvSpPr>
          <p:spPr>
            <a:xfrm>
              <a:off x="4100650" y="3251350"/>
              <a:ext cx="15950" cy="10225"/>
            </a:xfrm>
            <a:custGeom>
              <a:avLst/>
              <a:gdLst/>
              <a:ahLst/>
              <a:cxnLst/>
              <a:rect l="l" t="t" r="r" b="b"/>
              <a:pathLst>
                <a:path w="638" h="409" extrusionOk="0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g140453b1d85_4_0"/>
            <p:cNvSpPr/>
            <p:nvPr/>
          </p:nvSpPr>
          <p:spPr>
            <a:xfrm>
              <a:off x="4107450" y="3238250"/>
              <a:ext cx="13525" cy="8575"/>
            </a:xfrm>
            <a:custGeom>
              <a:avLst/>
              <a:gdLst/>
              <a:ahLst/>
              <a:cxnLst/>
              <a:rect l="l" t="t" r="r" b="b"/>
              <a:pathLst>
                <a:path w="541" h="343" extrusionOk="0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g140453b1d85_4_0"/>
            <p:cNvSpPr/>
            <p:nvPr/>
          </p:nvSpPr>
          <p:spPr>
            <a:xfrm>
              <a:off x="4040975" y="3144125"/>
              <a:ext cx="22975" cy="83000"/>
            </a:xfrm>
            <a:custGeom>
              <a:avLst/>
              <a:gdLst/>
              <a:ahLst/>
              <a:cxnLst/>
              <a:rect l="l" t="t" r="r" b="b"/>
              <a:pathLst>
                <a:path w="919" h="3320" extrusionOk="0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g140453b1d85_4_0"/>
            <p:cNvSpPr/>
            <p:nvPr/>
          </p:nvSpPr>
          <p:spPr>
            <a:xfrm>
              <a:off x="4061800" y="3144125"/>
              <a:ext cx="2700" cy="16750"/>
            </a:xfrm>
            <a:custGeom>
              <a:avLst/>
              <a:gdLst/>
              <a:ahLst/>
              <a:cxnLst/>
              <a:rect l="l" t="t" r="r" b="b"/>
              <a:pathLst>
                <a:path w="108" h="670" extrusionOk="0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g140453b1d85_4_0"/>
            <p:cNvSpPr/>
            <p:nvPr/>
          </p:nvSpPr>
          <p:spPr>
            <a:xfrm>
              <a:off x="4072400" y="3076900"/>
              <a:ext cx="7000" cy="9500"/>
            </a:xfrm>
            <a:custGeom>
              <a:avLst/>
              <a:gdLst/>
              <a:ahLst/>
              <a:cxnLst/>
              <a:rect l="l" t="t" r="r" b="b"/>
              <a:pathLst>
                <a:path w="280" h="380" extrusionOk="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g140453b1d85_4_0"/>
            <p:cNvSpPr/>
            <p:nvPr/>
          </p:nvSpPr>
          <p:spPr>
            <a:xfrm>
              <a:off x="4095750" y="3007325"/>
              <a:ext cx="2700" cy="22275"/>
            </a:xfrm>
            <a:custGeom>
              <a:avLst/>
              <a:gdLst/>
              <a:ahLst/>
              <a:cxnLst/>
              <a:rect l="l" t="t" r="r" b="b"/>
              <a:pathLst>
                <a:path w="108" h="891" extrusionOk="0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g140453b1d85_4_0"/>
            <p:cNvSpPr/>
            <p:nvPr/>
          </p:nvSpPr>
          <p:spPr>
            <a:xfrm>
              <a:off x="4087750" y="2945050"/>
              <a:ext cx="11100" cy="13625"/>
            </a:xfrm>
            <a:custGeom>
              <a:avLst/>
              <a:gdLst/>
              <a:ahLst/>
              <a:cxnLst/>
              <a:rect l="l" t="t" r="r" b="b"/>
              <a:pathLst>
                <a:path w="444" h="545" extrusionOk="0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g140453b1d85_4_0"/>
            <p:cNvSpPr/>
            <p:nvPr/>
          </p:nvSpPr>
          <p:spPr>
            <a:xfrm>
              <a:off x="4073525" y="2919500"/>
              <a:ext cx="11725" cy="5775"/>
            </a:xfrm>
            <a:custGeom>
              <a:avLst/>
              <a:gdLst/>
              <a:ahLst/>
              <a:cxnLst/>
              <a:rect l="l" t="t" r="r" b="b"/>
              <a:pathLst>
                <a:path w="469" h="231" extrusionOk="0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g140453b1d85_4_0"/>
            <p:cNvSpPr/>
            <p:nvPr/>
          </p:nvSpPr>
          <p:spPr>
            <a:xfrm>
              <a:off x="4058225" y="2978950"/>
              <a:ext cx="3600" cy="26625"/>
            </a:xfrm>
            <a:custGeom>
              <a:avLst/>
              <a:gdLst/>
              <a:ahLst/>
              <a:cxnLst/>
              <a:rect l="l" t="t" r="r" b="b"/>
              <a:pathLst>
                <a:path w="144" h="1065" extrusionOk="0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g140453b1d85_4_0"/>
            <p:cNvSpPr/>
            <p:nvPr/>
          </p:nvSpPr>
          <p:spPr>
            <a:xfrm>
              <a:off x="4018350" y="2943050"/>
              <a:ext cx="4700" cy="3125"/>
            </a:xfrm>
            <a:custGeom>
              <a:avLst/>
              <a:gdLst/>
              <a:ahLst/>
              <a:cxnLst/>
              <a:rect l="l" t="t" r="r" b="b"/>
              <a:pathLst>
                <a:path w="188" h="125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g140453b1d85_4_0"/>
            <p:cNvSpPr/>
            <p:nvPr/>
          </p:nvSpPr>
          <p:spPr>
            <a:xfrm>
              <a:off x="4023050" y="2911475"/>
              <a:ext cx="8550" cy="8150"/>
            </a:xfrm>
            <a:custGeom>
              <a:avLst/>
              <a:gdLst/>
              <a:ahLst/>
              <a:cxnLst/>
              <a:rect l="l" t="t" r="r" b="b"/>
              <a:pathLst>
                <a:path w="342" h="326" extrusionOk="0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g140453b1d85_4_0"/>
            <p:cNvSpPr/>
            <p:nvPr/>
          </p:nvSpPr>
          <p:spPr>
            <a:xfrm>
              <a:off x="3988650" y="2870975"/>
              <a:ext cx="27050" cy="12875"/>
            </a:xfrm>
            <a:custGeom>
              <a:avLst/>
              <a:gdLst/>
              <a:ahLst/>
              <a:cxnLst/>
              <a:rect l="l" t="t" r="r" b="b"/>
              <a:pathLst>
                <a:path w="1082" h="515" extrusionOk="0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g140453b1d85_4_0"/>
            <p:cNvSpPr/>
            <p:nvPr/>
          </p:nvSpPr>
          <p:spPr>
            <a:xfrm>
              <a:off x="3916925" y="2824525"/>
              <a:ext cx="43000" cy="28925"/>
            </a:xfrm>
            <a:custGeom>
              <a:avLst/>
              <a:gdLst/>
              <a:ahLst/>
              <a:cxnLst/>
              <a:rect l="l" t="t" r="r" b="b"/>
              <a:pathLst>
                <a:path w="1720" h="1157" extrusionOk="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g140453b1d85_4_0"/>
            <p:cNvSpPr/>
            <p:nvPr/>
          </p:nvSpPr>
          <p:spPr>
            <a:xfrm>
              <a:off x="3923250" y="2857475"/>
              <a:ext cx="29300" cy="15200"/>
            </a:xfrm>
            <a:custGeom>
              <a:avLst/>
              <a:gdLst/>
              <a:ahLst/>
              <a:cxnLst/>
              <a:rect l="l" t="t" r="r" b="b"/>
              <a:pathLst>
                <a:path w="1172" h="608" extrusionOk="0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g140453b1d85_4_0"/>
            <p:cNvSpPr/>
            <p:nvPr/>
          </p:nvSpPr>
          <p:spPr>
            <a:xfrm>
              <a:off x="3970575" y="2927975"/>
              <a:ext cx="19225" cy="9450"/>
            </a:xfrm>
            <a:custGeom>
              <a:avLst/>
              <a:gdLst/>
              <a:ahLst/>
              <a:cxnLst/>
              <a:rect l="l" t="t" r="r" b="b"/>
              <a:pathLst>
                <a:path w="769" h="378" extrusionOk="0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g140453b1d85_4_0"/>
            <p:cNvSpPr/>
            <p:nvPr/>
          </p:nvSpPr>
          <p:spPr>
            <a:xfrm>
              <a:off x="3861850" y="2805475"/>
              <a:ext cx="18725" cy="18500"/>
            </a:xfrm>
            <a:custGeom>
              <a:avLst/>
              <a:gdLst/>
              <a:ahLst/>
              <a:cxnLst/>
              <a:rect l="l" t="t" r="r" b="b"/>
              <a:pathLst>
                <a:path w="749" h="740" extrusionOk="0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g140453b1d85_4_0"/>
            <p:cNvSpPr/>
            <p:nvPr/>
          </p:nvSpPr>
          <p:spPr>
            <a:xfrm>
              <a:off x="3830925" y="2766550"/>
              <a:ext cx="5275" cy="12750"/>
            </a:xfrm>
            <a:custGeom>
              <a:avLst/>
              <a:gdLst/>
              <a:ahLst/>
              <a:cxnLst/>
              <a:rect l="l" t="t" r="r" b="b"/>
              <a:pathLst>
                <a:path w="211" h="510" extrusionOk="0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g140453b1d85_4_0"/>
            <p:cNvSpPr/>
            <p:nvPr/>
          </p:nvSpPr>
          <p:spPr>
            <a:xfrm>
              <a:off x="3879675" y="2795050"/>
              <a:ext cx="12425" cy="9650"/>
            </a:xfrm>
            <a:custGeom>
              <a:avLst/>
              <a:gdLst/>
              <a:ahLst/>
              <a:cxnLst/>
              <a:rect l="l" t="t" r="r" b="b"/>
              <a:pathLst>
                <a:path w="497" h="386" extrusionOk="0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g140453b1d85_4_0"/>
            <p:cNvSpPr/>
            <p:nvPr/>
          </p:nvSpPr>
          <p:spPr>
            <a:xfrm>
              <a:off x="3844275" y="2852775"/>
              <a:ext cx="20100" cy="16525"/>
            </a:xfrm>
            <a:custGeom>
              <a:avLst/>
              <a:gdLst/>
              <a:ahLst/>
              <a:cxnLst/>
              <a:rect l="l" t="t" r="r" b="b"/>
              <a:pathLst>
                <a:path w="804" h="661" extrusionOk="0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g140453b1d85_4_0"/>
            <p:cNvSpPr/>
            <p:nvPr/>
          </p:nvSpPr>
          <p:spPr>
            <a:xfrm>
              <a:off x="3787950" y="2718575"/>
              <a:ext cx="6875" cy="50600"/>
            </a:xfrm>
            <a:custGeom>
              <a:avLst/>
              <a:gdLst/>
              <a:ahLst/>
              <a:cxnLst/>
              <a:rect l="l" t="t" r="r" b="b"/>
              <a:pathLst>
                <a:path w="275" h="2024" extrusionOk="0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g140453b1d85_4_0"/>
            <p:cNvSpPr/>
            <p:nvPr/>
          </p:nvSpPr>
          <p:spPr>
            <a:xfrm>
              <a:off x="3800750" y="2676275"/>
              <a:ext cx="6000" cy="40750"/>
            </a:xfrm>
            <a:custGeom>
              <a:avLst/>
              <a:gdLst/>
              <a:ahLst/>
              <a:cxnLst/>
              <a:rect l="l" t="t" r="r" b="b"/>
              <a:pathLst>
                <a:path w="240" h="1630" extrusionOk="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g140453b1d85_4_0"/>
            <p:cNvSpPr/>
            <p:nvPr/>
          </p:nvSpPr>
          <p:spPr>
            <a:xfrm>
              <a:off x="3794800" y="2580050"/>
              <a:ext cx="4375" cy="18800"/>
            </a:xfrm>
            <a:custGeom>
              <a:avLst/>
              <a:gdLst/>
              <a:ahLst/>
              <a:cxnLst/>
              <a:rect l="l" t="t" r="r" b="b"/>
              <a:pathLst>
                <a:path w="175" h="752" extrusionOk="0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g140453b1d85_4_0"/>
            <p:cNvSpPr/>
            <p:nvPr/>
          </p:nvSpPr>
          <p:spPr>
            <a:xfrm>
              <a:off x="3801050" y="2485025"/>
              <a:ext cx="2700" cy="24375"/>
            </a:xfrm>
            <a:custGeom>
              <a:avLst/>
              <a:gdLst/>
              <a:ahLst/>
              <a:cxnLst/>
              <a:rect l="l" t="t" r="r" b="b"/>
              <a:pathLst>
                <a:path w="108" h="975" extrusionOk="0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g140453b1d85_4_0"/>
            <p:cNvSpPr/>
            <p:nvPr/>
          </p:nvSpPr>
          <p:spPr>
            <a:xfrm>
              <a:off x="3810875" y="2480825"/>
              <a:ext cx="6875" cy="41025"/>
            </a:xfrm>
            <a:custGeom>
              <a:avLst/>
              <a:gdLst/>
              <a:ahLst/>
              <a:cxnLst/>
              <a:rect l="l" t="t" r="r" b="b"/>
              <a:pathLst>
                <a:path w="275" h="1641" extrusionOk="0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g140453b1d85_4_0"/>
            <p:cNvSpPr/>
            <p:nvPr/>
          </p:nvSpPr>
          <p:spPr>
            <a:xfrm>
              <a:off x="3806725" y="2611000"/>
              <a:ext cx="3275" cy="17300"/>
            </a:xfrm>
            <a:custGeom>
              <a:avLst/>
              <a:gdLst/>
              <a:ahLst/>
              <a:cxnLst/>
              <a:rect l="l" t="t" r="r" b="b"/>
              <a:pathLst>
                <a:path w="131" h="692" extrusionOk="0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g140453b1d85_4_0"/>
            <p:cNvSpPr/>
            <p:nvPr/>
          </p:nvSpPr>
          <p:spPr>
            <a:xfrm>
              <a:off x="3784100" y="2434950"/>
              <a:ext cx="25850" cy="20350"/>
            </a:xfrm>
            <a:custGeom>
              <a:avLst/>
              <a:gdLst/>
              <a:ahLst/>
              <a:cxnLst/>
              <a:rect l="l" t="t" r="r" b="b"/>
              <a:pathLst>
                <a:path w="1034" h="814" extrusionOk="0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g140453b1d85_4_0"/>
            <p:cNvSpPr/>
            <p:nvPr/>
          </p:nvSpPr>
          <p:spPr>
            <a:xfrm>
              <a:off x="3761225" y="2425650"/>
              <a:ext cx="14225" cy="5275"/>
            </a:xfrm>
            <a:custGeom>
              <a:avLst/>
              <a:gdLst/>
              <a:ahLst/>
              <a:cxnLst/>
              <a:rect l="l" t="t" r="r" b="b"/>
              <a:pathLst>
                <a:path w="569" h="211" extrusionOk="0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g140453b1d85_4_0"/>
            <p:cNvSpPr/>
            <p:nvPr/>
          </p:nvSpPr>
          <p:spPr>
            <a:xfrm>
              <a:off x="3742725" y="2442525"/>
              <a:ext cx="26275" cy="7575"/>
            </a:xfrm>
            <a:custGeom>
              <a:avLst/>
              <a:gdLst/>
              <a:ahLst/>
              <a:cxnLst/>
              <a:rect l="l" t="t" r="r" b="b"/>
              <a:pathLst>
                <a:path w="1051" h="303" extrusionOk="0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g140453b1d85_4_0"/>
            <p:cNvSpPr/>
            <p:nvPr/>
          </p:nvSpPr>
          <p:spPr>
            <a:xfrm>
              <a:off x="3634975" y="2420025"/>
              <a:ext cx="38300" cy="4575"/>
            </a:xfrm>
            <a:custGeom>
              <a:avLst/>
              <a:gdLst/>
              <a:ahLst/>
              <a:cxnLst/>
              <a:rect l="l" t="t" r="r" b="b"/>
              <a:pathLst>
                <a:path w="1532" h="183" extrusionOk="0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g140453b1d85_4_0"/>
            <p:cNvSpPr/>
            <p:nvPr/>
          </p:nvSpPr>
          <p:spPr>
            <a:xfrm>
              <a:off x="3586750" y="2415000"/>
              <a:ext cx="35150" cy="7775"/>
            </a:xfrm>
            <a:custGeom>
              <a:avLst/>
              <a:gdLst/>
              <a:ahLst/>
              <a:cxnLst/>
              <a:rect l="l" t="t" r="r" b="b"/>
              <a:pathLst>
                <a:path w="1406" h="311" extrusionOk="0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g140453b1d85_4_0"/>
            <p:cNvSpPr/>
            <p:nvPr/>
          </p:nvSpPr>
          <p:spPr>
            <a:xfrm>
              <a:off x="3601025" y="2438825"/>
              <a:ext cx="17300" cy="5225"/>
            </a:xfrm>
            <a:custGeom>
              <a:avLst/>
              <a:gdLst/>
              <a:ahLst/>
              <a:cxnLst/>
              <a:rect l="l" t="t" r="r" b="b"/>
              <a:pathLst>
                <a:path w="692" h="209" extrusionOk="0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g140453b1d85_4_0"/>
            <p:cNvSpPr/>
            <p:nvPr/>
          </p:nvSpPr>
          <p:spPr>
            <a:xfrm>
              <a:off x="3551525" y="2429400"/>
              <a:ext cx="21525" cy="7150"/>
            </a:xfrm>
            <a:custGeom>
              <a:avLst/>
              <a:gdLst/>
              <a:ahLst/>
              <a:cxnLst/>
              <a:rect l="l" t="t" r="r" b="b"/>
              <a:pathLst>
                <a:path w="861" h="286" extrusionOk="0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g140453b1d85_4_0"/>
            <p:cNvSpPr/>
            <p:nvPr/>
          </p:nvSpPr>
          <p:spPr>
            <a:xfrm>
              <a:off x="3549600" y="2401825"/>
              <a:ext cx="6075" cy="4500"/>
            </a:xfrm>
            <a:custGeom>
              <a:avLst/>
              <a:gdLst/>
              <a:ahLst/>
              <a:cxnLst/>
              <a:rect l="l" t="t" r="r" b="b"/>
              <a:pathLst>
                <a:path w="243" h="180" extrusionOk="0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g140453b1d85_4_0"/>
            <p:cNvSpPr/>
            <p:nvPr/>
          </p:nvSpPr>
          <p:spPr>
            <a:xfrm>
              <a:off x="3482025" y="2389625"/>
              <a:ext cx="8750" cy="7925"/>
            </a:xfrm>
            <a:custGeom>
              <a:avLst/>
              <a:gdLst/>
              <a:ahLst/>
              <a:cxnLst/>
              <a:rect l="l" t="t" r="r" b="b"/>
              <a:pathLst>
                <a:path w="350" h="317" extrusionOk="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g140453b1d85_4_0"/>
            <p:cNvSpPr/>
            <p:nvPr/>
          </p:nvSpPr>
          <p:spPr>
            <a:xfrm>
              <a:off x="3462625" y="2291550"/>
              <a:ext cx="6275" cy="35675"/>
            </a:xfrm>
            <a:custGeom>
              <a:avLst/>
              <a:gdLst/>
              <a:ahLst/>
              <a:cxnLst/>
              <a:rect l="l" t="t" r="r" b="b"/>
              <a:pathLst>
                <a:path w="251" h="1427" extrusionOk="0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g140453b1d85_4_0"/>
            <p:cNvSpPr/>
            <p:nvPr/>
          </p:nvSpPr>
          <p:spPr>
            <a:xfrm>
              <a:off x="3472150" y="2218550"/>
              <a:ext cx="1500" cy="5100"/>
            </a:xfrm>
            <a:custGeom>
              <a:avLst/>
              <a:gdLst/>
              <a:ahLst/>
              <a:cxnLst/>
              <a:rect l="l" t="t" r="r" b="b"/>
              <a:pathLst>
                <a:path w="60" h="204" extrusionOk="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g140453b1d85_4_0"/>
            <p:cNvSpPr/>
            <p:nvPr/>
          </p:nvSpPr>
          <p:spPr>
            <a:xfrm>
              <a:off x="3472450" y="2149425"/>
              <a:ext cx="2100" cy="6650"/>
            </a:xfrm>
            <a:custGeom>
              <a:avLst/>
              <a:gdLst/>
              <a:ahLst/>
              <a:cxnLst/>
              <a:rect l="l" t="t" r="r" b="b"/>
              <a:pathLst>
                <a:path w="84" h="266" extrusionOk="0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g140453b1d85_4_0"/>
            <p:cNvSpPr/>
            <p:nvPr/>
          </p:nvSpPr>
          <p:spPr>
            <a:xfrm>
              <a:off x="3492975" y="21574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g140453b1d85_4_0"/>
            <p:cNvSpPr/>
            <p:nvPr/>
          </p:nvSpPr>
          <p:spPr>
            <a:xfrm>
              <a:off x="3494700" y="2077175"/>
              <a:ext cx="19750" cy="17875"/>
            </a:xfrm>
            <a:custGeom>
              <a:avLst/>
              <a:gdLst/>
              <a:ahLst/>
              <a:cxnLst/>
              <a:rect l="l" t="t" r="r" b="b"/>
              <a:pathLst>
                <a:path w="790" h="715" extrusionOk="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g140453b1d85_4_0"/>
            <p:cNvSpPr/>
            <p:nvPr/>
          </p:nvSpPr>
          <p:spPr>
            <a:xfrm>
              <a:off x="3544100" y="2024100"/>
              <a:ext cx="22975" cy="20850"/>
            </a:xfrm>
            <a:custGeom>
              <a:avLst/>
              <a:gdLst/>
              <a:ahLst/>
              <a:cxnLst/>
              <a:rect l="l" t="t" r="r" b="b"/>
              <a:pathLst>
                <a:path w="919" h="834" extrusionOk="0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g140453b1d85_4_0"/>
            <p:cNvSpPr/>
            <p:nvPr/>
          </p:nvSpPr>
          <p:spPr>
            <a:xfrm>
              <a:off x="3433150" y="2083175"/>
              <a:ext cx="15925" cy="21100"/>
            </a:xfrm>
            <a:custGeom>
              <a:avLst/>
              <a:gdLst/>
              <a:ahLst/>
              <a:cxnLst/>
              <a:rect l="l" t="t" r="r" b="b"/>
              <a:pathLst>
                <a:path w="637" h="844" extrusionOk="0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g140453b1d85_4_0"/>
            <p:cNvSpPr/>
            <p:nvPr/>
          </p:nvSpPr>
          <p:spPr>
            <a:xfrm>
              <a:off x="3423325" y="22757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g140453b1d85_4_0"/>
            <p:cNvSpPr/>
            <p:nvPr/>
          </p:nvSpPr>
          <p:spPr>
            <a:xfrm>
              <a:off x="3596425" y="24788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g140453b1d85_4_0"/>
            <p:cNvSpPr/>
            <p:nvPr/>
          </p:nvSpPr>
          <p:spPr>
            <a:xfrm>
              <a:off x="3735300" y="2583175"/>
              <a:ext cx="18450" cy="16450"/>
            </a:xfrm>
            <a:custGeom>
              <a:avLst/>
              <a:gdLst/>
              <a:ahLst/>
              <a:cxnLst/>
              <a:rect l="l" t="t" r="r" b="b"/>
              <a:pathLst>
                <a:path w="738" h="658" extrusionOk="0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g140453b1d85_4_0"/>
            <p:cNvSpPr/>
            <p:nvPr/>
          </p:nvSpPr>
          <p:spPr>
            <a:xfrm>
              <a:off x="3699925" y="2607125"/>
              <a:ext cx="26275" cy="21075"/>
            </a:xfrm>
            <a:custGeom>
              <a:avLst/>
              <a:gdLst/>
              <a:ahLst/>
              <a:cxnLst/>
              <a:rect l="l" t="t" r="r" b="b"/>
              <a:pathLst>
                <a:path w="1051" h="843" extrusionOk="0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g140453b1d85_4_0"/>
            <p:cNvSpPr/>
            <p:nvPr/>
          </p:nvSpPr>
          <p:spPr>
            <a:xfrm>
              <a:off x="3691100" y="2604250"/>
              <a:ext cx="33675" cy="20200"/>
            </a:xfrm>
            <a:custGeom>
              <a:avLst/>
              <a:gdLst/>
              <a:ahLst/>
              <a:cxnLst/>
              <a:rect l="l" t="t" r="r" b="b"/>
              <a:pathLst>
                <a:path w="1347" h="808" extrusionOk="0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g140453b1d85_4_0"/>
            <p:cNvSpPr/>
            <p:nvPr/>
          </p:nvSpPr>
          <p:spPr>
            <a:xfrm>
              <a:off x="3677000" y="2623925"/>
              <a:ext cx="10250" cy="7000"/>
            </a:xfrm>
            <a:custGeom>
              <a:avLst/>
              <a:gdLst/>
              <a:ahLst/>
              <a:cxnLst/>
              <a:rect l="l" t="t" r="r" b="b"/>
              <a:pathLst>
                <a:path w="410" h="280" extrusionOk="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g140453b1d85_4_0"/>
            <p:cNvSpPr/>
            <p:nvPr/>
          </p:nvSpPr>
          <p:spPr>
            <a:xfrm>
              <a:off x="3651925" y="2631050"/>
              <a:ext cx="22650" cy="6175"/>
            </a:xfrm>
            <a:custGeom>
              <a:avLst/>
              <a:gdLst/>
              <a:ahLst/>
              <a:cxnLst/>
              <a:rect l="l" t="t" r="r" b="b"/>
              <a:pathLst>
                <a:path w="906" h="247" extrusionOk="0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g140453b1d85_4_0"/>
            <p:cNvSpPr/>
            <p:nvPr/>
          </p:nvSpPr>
          <p:spPr>
            <a:xfrm>
              <a:off x="3637650" y="2607325"/>
              <a:ext cx="10150" cy="19900"/>
            </a:xfrm>
            <a:custGeom>
              <a:avLst/>
              <a:gdLst/>
              <a:ahLst/>
              <a:cxnLst/>
              <a:rect l="l" t="t" r="r" b="b"/>
              <a:pathLst>
                <a:path w="406" h="796" extrusionOk="0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g140453b1d85_4_0"/>
            <p:cNvSpPr/>
            <p:nvPr/>
          </p:nvSpPr>
          <p:spPr>
            <a:xfrm>
              <a:off x="3630200" y="2586175"/>
              <a:ext cx="16400" cy="18050"/>
            </a:xfrm>
            <a:custGeom>
              <a:avLst/>
              <a:gdLst/>
              <a:ahLst/>
              <a:cxnLst/>
              <a:rect l="l" t="t" r="r" b="b"/>
              <a:pathLst>
                <a:path w="656" h="722" extrusionOk="0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g140453b1d85_4_0"/>
            <p:cNvSpPr/>
            <p:nvPr/>
          </p:nvSpPr>
          <p:spPr>
            <a:xfrm>
              <a:off x="3615100" y="2573750"/>
              <a:ext cx="18625" cy="15150"/>
            </a:xfrm>
            <a:custGeom>
              <a:avLst/>
              <a:gdLst/>
              <a:ahLst/>
              <a:cxnLst/>
              <a:rect l="l" t="t" r="r" b="b"/>
              <a:pathLst>
                <a:path w="745" h="606" extrusionOk="0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g140453b1d85_4_0"/>
            <p:cNvSpPr/>
            <p:nvPr/>
          </p:nvSpPr>
          <p:spPr>
            <a:xfrm>
              <a:off x="3613525" y="2545825"/>
              <a:ext cx="7775" cy="18050"/>
            </a:xfrm>
            <a:custGeom>
              <a:avLst/>
              <a:gdLst/>
              <a:ahLst/>
              <a:cxnLst/>
              <a:rect l="l" t="t" r="r" b="b"/>
              <a:pathLst>
                <a:path w="311" h="722" extrusionOk="0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g140453b1d85_4_0"/>
            <p:cNvSpPr/>
            <p:nvPr/>
          </p:nvSpPr>
          <p:spPr>
            <a:xfrm>
              <a:off x="3617700" y="2528000"/>
              <a:ext cx="1425" cy="3350"/>
            </a:xfrm>
            <a:custGeom>
              <a:avLst/>
              <a:gdLst/>
              <a:ahLst/>
              <a:cxnLst/>
              <a:rect l="l" t="t" r="r" b="b"/>
              <a:pathLst>
                <a:path w="57" h="134" extrusionOk="0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g140453b1d85_4_0"/>
            <p:cNvSpPr/>
            <p:nvPr/>
          </p:nvSpPr>
          <p:spPr>
            <a:xfrm>
              <a:off x="3618425" y="2505675"/>
              <a:ext cx="2575" cy="7900"/>
            </a:xfrm>
            <a:custGeom>
              <a:avLst/>
              <a:gdLst/>
              <a:ahLst/>
              <a:cxnLst/>
              <a:rect l="l" t="t" r="r" b="b"/>
              <a:pathLst>
                <a:path w="103" h="316" extrusionOk="0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g140453b1d85_4_0"/>
            <p:cNvSpPr/>
            <p:nvPr/>
          </p:nvSpPr>
          <p:spPr>
            <a:xfrm>
              <a:off x="3625950" y="2480775"/>
              <a:ext cx="4175" cy="7950"/>
            </a:xfrm>
            <a:custGeom>
              <a:avLst/>
              <a:gdLst/>
              <a:ahLst/>
              <a:cxnLst/>
              <a:rect l="l" t="t" r="r" b="b"/>
              <a:pathLst>
                <a:path w="167" h="318" extrusionOk="0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g140453b1d85_4_0"/>
            <p:cNvSpPr/>
            <p:nvPr/>
          </p:nvSpPr>
          <p:spPr>
            <a:xfrm>
              <a:off x="3639325" y="2459950"/>
              <a:ext cx="8175" cy="7725"/>
            </a:xfrm>
            <a:custGeom>
              <a:avLst/>
              <a:gdLst/>
              <a:ahLst/>
              <a:cxnLst/>
              <a:rect l="l" t="t" r="r" b="b"/>
              <a:pathLst>
                <a:path w="327" h="309" extrusionOk="0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g140453b1d85_4_0"/>
            <p:cNvSpPr/>
            <p:nvPr/>
          </p:nvSpPr>
          <p:spPr>
            <a:xfrm>
              <a:off x="3667125" y="2452800"/>
              <a:ext cx="15800" cy="6875"/>
            </a:xfrm>
            <a:custGeom>
              <a:avLst/>
              <a:gdLst/>
              <a:ahLst/>
              <a:cxnLst/>
              <a:rect l="l" t="t" r="r" b="b"/>
              <a:pathLst>
                <a:path w="632" h="275" extrusionOk="0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g140453b1d85_4_0"/>
            <p:cNvSpPr/>
            <p:nvPr/>
          </p:nvSpPr>
          <p:spPr>
            <a:xfrm>
              <a:off x="3697850" y="2466150"/>
              <a:ext cx="62275" cy="20425"/>
            </a:xfrm>
            <a:custGeom>
              <a:avLst/>
              <a:gdLst/>
              <a:ahLst/>
              <a:cxnLst/>
              <a:rect l="l" t="t" r="r" b="b"/>
              <a:pathLst>
                <a:path w="2491" h="817" extrusionOk="0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g140453b1d85_4_0"/>
            <p:cNvSpPr/>
            <p:nvPr/>
          </p:nvSpPr>
          <p:spPr>
            <a:xfrm>
              <a:off x="3745025" y="2484475"/>
              <a:ext cx="13800" cy="15125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g140453b1d85_4_0"/>
            <p:cNvSpPr/>
            <p:nvPr/>
          </p:nvSpPr>
          <p:spPr>
            <a:xfrm>
              <a:off x="3747775" y="2511425"/>
              <a:ext cx="10450" cy="21775"/>
            </a:xfrm>
            <a:custGeom>
              <a:avLst/>
              <a:gdLst/>
              <a:ahLst/>
              <a:cxnLst/>
              <a:rect l="l" t="t" r="r" b="b"/>
              <a:pathLst>
                <a:path w="418" h="871" extrusionOk="0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g140453b1d85_4_0"/>
            <p:cNvSpPr/>
            <p:nvPr/>
          </p:nvSpPr>
          <p:spPr>
            <a:xfrm>
              <a:off x="3758200" y="2531400"/>
              <a:ext cx="11325" cy="14425"/>
            </a:xfrm>
            <a:custGeom>
              <a:avLst/>
              <a:gdLst/>
              <a:ahLst/>
              <a:cxnLst/>
              <a:rect l="l" t="t" r="r" b="b"/>
              <a:pathLst>
                <a:path w="453" h="577" extrusionOk="0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g140453b1d85_4_0"/>
            <p:cNvSpPr/>
            <p:nvPr/>
          </p:nvSpPr>
          <p:spPr>
            <a:xfrm>
              <a:off x="3759800" y="2551475"/>
              <a:ext cx="15375" cy="26125"/>
            </a:xfrm>
            <a:custGeom>
              <a:avLst/>
              <a:gdLst/>
              <a:ahLst/>
              <a:cxnLst/>
              <a:rect l="l" t="t" r="r" b="b"/>
              <a:pathLst>
                <a:path w="615" h="1045" extrusionOk="0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g140453b1d85_4_0"/>
            <p:cNvSpPr/>
            <p:nvPr/>
          </p:nvSpPr>
          <p:spPr>
            <a:xfrm>
              <a:off x="3756175" y="2560275"/>
              <a:ext cx="23775" cy="36400"/>
            </a:xfrm>
            <a:custGeom>
              <a:avLst/>
              <a:gdLst/>
              <a:ahLst/>
              <a:cxnLst/>
              <a:rect l="l" t="t" r="r" b="b"/>
              <a:pathLst>
                <a:path w="951" h="1456" extrusionOk="0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g140453b1d85_4_0"/>
            <p:cNvSpPr/>
            <p:nvPr/>
          </p:nvSpPr>
          <p:spPr>
            <a:xfrm>
              <a:off x="3740450" y="2606075"/>
              <a:ext cx="6350" cy="4300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g140453b1d85_4_0"/>
            <p:cNvSpPr/>
            <p:nvPr/>
          </p:nvSpPr>
          <p:spPr>
            <a:xfrm>
              <a:off x="3737050" y="2599300"/>
              <a:ext cx="8775" cy="9200"/>
            </a:xfrm>
            <a:custGeom>
              <a:avLst/>
              <a:gdLst/>
              <a:ahLst/>
              <a:cxnLst/>
              <a:rect l="l" t="t" r="r" b="b"/>
              <a:pathLst>
                <a:path w="351" h="368" extrusionOk="0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g140453b1d85_4_0"/>
            <p:cNvSpPr/>
            <p:nvPr/>
          </p:nvSpPr>
          <p:spPr>
            <a:xfrm>
              <a:off x="3668000" y="2638550"/>
              <a:ext cx="24725" cy="9875"/>
            </a:xfrm>
            <a:custGeom>
              <a:avLst/>
              <a:gdLst/>
              <a:ahLst/>
              <a:cxnLst/>
              <a:rect l="l" t="t" r="r" b="b"/>
              <a:pathLst>
                <a:path w="989" h="395" extrusionOk="0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g140453b1d85_4_0"/>
            <p:cNvSpPr/>
            <p:nvPr/>
          </p:nvSpPr>
          <p:spPr>
            <a:xfrm>
              <a:off x="3613825" y="2546725"/>
              <a:ext cx="5100" cy="16800"/>
            </a:xfrm>
            <a:custGeom>
              <a:avLst/>
              <a:gdLst/>
              <a:ahLst/>
              <a:cxnLst/>
              <a:rect l="l" t="t" r="r" b="b"/>
              <a:pathLst>
                <a:path w="204" h="672" extrusionOk="0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g140453b1d85_4_0"/>
            <p:cNvSpPr/>
            <p:nvPr/>
          </p:nvSpPr>
          <p:spPr>
            <a:xfrm>
              <a:off x="3619775" y="2463525"/>
              <a:ext cx="26000" cy="61850"/>
            </a:xfrm>
            <a:custGeom>
              <a:avLst/>
              <a:gdLst/>
              <a:ahLst/>
              <a:cxnLst/>
              <a:rect l="l" t="t" r="r" b="b"/>
              <a:pathLst>
                <a:path w="1040" h="2474" extrusionOk="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g140453b1d85_4_0"/>
            <p:cNvSpPr/>
            <p:nvPr/>
          </p:nvSpPr>
          <p:spPr>
            <a:xfrm>
              <a:off x="3657625" y="2459875"/>
              <a:ext cx="3500" cy="2550"/>
            </a:xfrm>
            <a:custGeom>
              <a:avLst/>
              <a:gdLst/>
              <a:ahLst/>
              <a:cxnLst/>
              <a:rect l="l" t="t" r="r" b="b"/>
              <a:pathLst>
                <a:path w="140" h="102" extrusionOk="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g140453b1d85_4_0"/>
            <p:cNvSpPr/>
            <p:nvPr/>
          </p:nvSpPr>
          <p:spPr>
            <a:xfrm>
              <a:off x="3671625" y="2452425"/>
              <a:ext cx="3850" cy="400"/>
            </a:xfrm>
            <a:custGeom>
              <a:avLst/>
              <a:gdLst/>
              <a:ahLst/>
              <a:cxnLst/>
              <a:rect l="l" t="t" r="r" b="b"/>
              <a:pathLst>
                <a:path w="154" h="16" extrusionOk="0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g140453b1d85_4_0"/>
            <p:cNvSpPr/>
            <p:nvPr/>
          </p:nvSpPr>
          <p:spPr>
            <a:xfrm>
              <a:off x="3705325" y="2458150"/>
              <a:ext cx="18675" cy="6300"/>
            </a:xfrm>
            <a:custGeom>
              <a:avLst/>
              <a:gdLst/>
              <a:ahLst/>
              <a:cxnLst/>
              <a:rect l="l" t="t" r="r" b="b"/>
              <a:pathLst>
                <a:path w="747" h="252" extrusionOk="0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g140453b1d85_4_0"/>
            <p:cNvSpPr/>
            <p:nvPr/>
          </p:nvSpPr>
          <p:spPr>
            <a:xfrm>
              <a:off x="3761275" y="2475125"/>
              <a:ext cx="9750" cy="7000"/>
            </a:xfrm>
            <a:custGeom>
              <a:avLst/>
              <a:gdLst/>
              <a:ahLst/>
              <a:cxnLst/>
              <a:rect l="l" t="t" r="r" b="b"/>
              <a:pathLst>
                <a:path w="390" h="280" extrusionOk="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g140453b1d85_4_0"/>
            <p:cNvSpPr/>
            <p:nvPr/>
          </p:nvSpPr>
          <p:spPr>
            <a:xfrm>
              <a:off x="3773975" y="2518600"/>
              <a:ext cx="1800" cy="5525"/>
            </a:xfrm>
            <a:custGeom>
              <a:avLst/>
              <a:gdLst/>
              <a:ahLst/>
              <a:cxnLst/>
              <a:rect l="l" t="t" r="r" b="b"/>
              <a:pathLst>
                <a:path w="72" h="221" extrusionOk="0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g140453b1d85_4_0"/>
            <p:cNvSpPr/>
            <p:nvPr/>
          </p:nvSpPr>
          <p:spPr>
            <a:xfrm>
              <a:off x="3786225" y="2539575"/>
              <a:ext cx="6825" cy="13425"/>
            </a:xfrm>
            <a:custGeom>
              <a:avLst/>
              <a:gdLst/>
              <a:ahLst/>
              <a:cxnLst/>
              <a:rect l="l" t="t" r="r" b="b"/>
              <a:pathLst>
                <a:path w="273" h="537" extrusionOk="0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g140453b1d85_4_0"/>
            <p:cNvSpPr/>
            <p:nvPr/>
          </p:nvSpPr>
          <p:spPr>
            <a:xfrm>
              <a:off x="3780275" y="2575725"/>
              <a:ext cx="11475" cy="26600"/>
            </a:xfrm>
            <a:custGeom>
              <a:avLst/>
              <a:gdLst/>
              <a:ahLst/>
              <a:cxnLst/>
              <a:rect l="l" t="t" r="r" b="b"/>
              <a:pathLst>
                <a:path w="459" h="1064" extrusionOk="0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g140453b1d85_4_0"/>
            <p:cNvSpPr/>
            <p:nvPr/>
          </p:nvSpPr>
          <p:spPr>
            <a:xfrm>
              <a:off x="3731575" y="2626450"/>
              <a:ext cx="15350" cy="12200"/>
            </a:xfrm>
            <a:custGeom>
              <a:avLst/>
              <a:gdLst/>
              <a:ahLst/>
              <a:cxnLst/>
              <a:rect l="l" t="t" r="r" b="b"/>
              <a:pathLst>
                <a:path w="614" h="488" extrusionOk="0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g140453b1d85_4_0"/>
            <p:cNvSpPr/>
            <p:nvPr/>
          </p:nvSpPr>
          <p:spPr>
            <a:xfrm>
              <a:off x="3691825" y="2663225"/>
              <a:ext cx="9675" cy="5975"/>
            </a:xfrm>
            <a:custGeom>
              <a:avLst/>
              <a:gdLst/>
              <a:ahLst/>
              <a:cxnLst/>
              <a:rect l="l" t="t" r="r" b="b"/>
              <a:pathLst>
                <a:path w="387" h="239" extrusionOk="0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g140453b1d85_4_0"/>
            <p:cNvSpPr/>
            <p:nvPr/>
          </p:nvSpPr>
          <p:spPr>
            <a:xfrm>
              <a:off x="3626925" y="2637650"/>
              <a:ext cx="11875" cy="10350"/>
            </a:xfrm>
            <a:custGeom>
              <a:avLst/>
              <a:gdLst/>
              <a:ahLst/>
              <a:cxnLst/>
              <a:rect l="l" t="t" r="r" b="b"/>
              <a:pathLst>
                <a:path w="475" h="414" extrusionOk="0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g140453b1d85_4_0"/>
            <p:cNvSpPr/>
            <p:nvPr/>
          </p:nvSpPr>
          <p:spPr>
            <a:xfrm>
              <a:off x="3615025" y="2606325"/>
              <a:ext cx="4350" cy="5025"/>
            </a:xfrm>
            <a:custGeom>
              <a:avLst/>
              <a:gdLst/>
              <a:ahLst/>
              <a:cxnLst/>
              <a:rect l="l" t="t" r="r" b="b"/>
              <a:pathLst>
                <a:path w="174" h="201" extrusionOk="0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g140453b1d85_4_0"/>
            <p:cNvSpPr/>
            <p:nvPr/>
          </p:nvSpPr>
          <p:spPr>
            <a:xfrm>
              <a:off x="3589800" y="2586950"/>
              <a:ext cx="14525" cy="9950"/>
            </a:xfrm>
            <a:custGeom>
              <a:avLst/>
              <a:gdLst/>
              <a:ahLst/>
              <a:cxnLst/>
              <a:rect l="l" t="t" r="r" b="b"/>
              <a:pathLst>
                <a:path w="581" h="398" extrusionOk="0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g140453b1d85_4_0"/>
            <p:cNvSpPr/>
            <p:nvPr/>
          </p:nvSpPr>
          <p:spPr>
            <a:xfrm>
              <a:off x="3584775" y="2520775"/>
              <a:ext cx="12125" cy="27725"/>
            </a:xfrm>
            <a:custGeom>
              <a:avLst/>
              <a:gdLst/>
              <a:ahLst/>
              <a:cxnLst/>
              <a:rect l="l" t="t" r="r" b="b"/>
              <a:pathLst>
                <a:path w="485" h="1109" extrusionOk="0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g140453b1d85_4_0"/>
            <p:cNvSpPr/>
            <p:nvPr/>
          </p:nvSpPr>
          <p:spPr>
            <a:xfrm>
              <a:off x="3620425" y="2441775"/>
              <a:ext cx="18425" cy="15300"/>
            </a:xfrm>
            <a:custGeom>
              <a:avLst/>
              <a:gdLst/>
              <a:ahLst/>
              <a:cxnLst/>
              <a:rect l="l" t="t" r="r" b="b"/>
              <a:pathLst>
                <a:path w="737" h="612" extrusionOk="0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g140453b1d85_4_0"/>
            <p:cNvSpPr/>
            <p:nvPr/>
          </p:nvSpPr>
          <p:spPr>
            <a:xfrm>
              <a:off x="3654975" y="2434550"/>
              <a:ext cx="23475" cy="5250"/>
            </a:xfrm>
            <a:custGeom>
              <a:avLst/>
              <a:gdLst/>
              <a:ahLst/>
              <a:cxnLst/>
              <a:rect l="l" t="t" r="r" b="b"/>
              <a:pathLst>
                <a:path w="939" h="210" extrusionOk="0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g140453b1d85_4_0"/>
            <p:cNvSpPr/>
            <p:nvPr/>
          </p:nvSpPr>
          <p:spPr>
            <a:xfrm>
              <a:off x="3705600" y="2439525"/>
              <a:ext cx="10350" cy="2625"/>
            </a:xfrm>
            <a:custGeom>
              <a:avLst/>
              <a:gdLst/>
              <a:ahLst/>
              <a:cxnLst/>
              <a:rect l="l" t="t" r="r" b="b"/>
              <a:pathLst>
                <a:path w="414" h="105" extrusionOk="0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g140453b1d85_4_0"/>
            <p:cNvSpPr/>
            <p:nvPr/>
          </p:nvSpPr>
          <p:spPr>
            <a:xfrm>
              <a:off x="3848675" y="2921625"/>
              <a:ext cx="12825" cy="3000"/>
            </a:xfrm>
            <a:custGeom>
              <a:avLst/>
              <a:gdLst/>
              <a:ahLst/>
              <a:cxnLst/>
              <a:rect l="l" t="t" r="r" b="b"/>
              <a:pathLst>
                <a:path w="513" h="120" extrusionOk="0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g140453b1d85_4_0"/>
            <p:cNvSpPr/>
            <p:nvPr/>
          </p:nvSpPr>
          <p:spPr>
            <a:xfrm>
              <a:off x="3881875" y="2925425"/>
              <a:ext cx="22200" cy="3050"/>
            </a:xfrm>
            <a:custGeom>
              <a:avLst/>
              <a:gdLst/>
              <a:ahLst/>
              <a:cxnLst/>
              <a:rect l="l" t="t" r="r" b="b"/>
              <a:pathLst>
                <a:path w="888" h="122" extrusionOk="0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g140453b1d85_4_0"/>
            <p:cNvSpPr/>
            <p:nvPr/>
          </p:nvSpPr>
          <p:spPr>
            <a:xfrm>
              <a:off x="3889750" y="2998425"/>
              <a:ext cx="3900" cy="300"/>
            </a:xfrm>
            <a:custGeom>
              <a:avLst/>
              <a:gdLst/>
              <a:ahLst/>
              <a:cxnLst/>
              <a:rect l="l" t="t" r="r" b="b"/>
              <a:pathLst>
                <a:path w="156" h="12" extrusionOk="0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g140453b1d85_4_0"/>
            <p:cNvSpPr/>
            <p:nvPr/>
          </p:nvSpPr>
          <p:spPr>
            <a:xfrm>
              <a:off x="3720825" y="3139800"/>
              <a:ext cx="46025" cy="10775"/>
            </a:xfrm>
            <a:custGeom>
              <a:avLst/>
              <a:gdLst/>
              <a:ahLst/>
              <a:cxnLst/>
              <a:rect l="l" t="t" r="r" b="b"/>
              <a:pathLst>
                <a:path w="1841" h="431" extrusionOk="0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g140453b1d85_4_0"/>
            <p:cNvSpPr/>
            <p:nvPr/>
          </p:nvSpPr>
          <p:spPr>
            <a:xfrm>
              <a:off x="3775750" y="3144300"/>
              <a:ext cx="11650" cy="4925"/>
            </a:xfrm>
            <a:custGeom>
              <a:avLst/>
              <a:gdLst/>
              <a:ahLst/>
              <a:cxnLst/>
              <a:rect l="l" t="t" r="r" b="b"/>
              <a:pathLst>
                <a:path w="466" h="197" extrusionOk="0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g140453b1d85_4_0"/>
            <p:cNvSpPr/>
            <p:nvPr/>
          </p:nvSpPr>
          <p:spPr>
            <a:xfrm>
              <a:off x="3809400" y="3146050"/>
              <a:ext cx="20250" cy="4500"/>
            </a:xfrm>
            <a:custGeom>
              <a:avLst/>
              <a:gdLst/>
              <a:ahLst/>
              <a:cxnLst/>
              <a:rect l="l" t="t" r="r" b="b"/>
              <a:pathLst>
                <a:path w="810" h="180" extrusionOk="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g140453b1d85_4_0"/>
            <p:cNvSpPr/>
            <p:nvPr/>
          </p:nvSpPr>
          <p:spPr>
            <a:xfrm>
              <a:off x="3847200" y="3141650"/>
              <a:ext cx="92000" cy="7675"/>
            </a:xfrm>
            <a:custGeom>
              <a:avLst/>
              <a:gdLst/>
              <a:ahLst/>
              <a:cxnLst/>
              <a:rect l="l" t="t" r="r" b="b"/>
              <a:pathLst>
                <a:path w="3680" h="307" extrusionOk="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g140453b1d85_4_0"/>
            <p:cNvSpPr/>
            <p:nvPr/>
          </p:nvSpPr>
          <p:spPr>
            <a:xfrm>
              <a:off x="3862375" y="3220175"/>
              <a:ext cx="40800" cy="5325"/>
            </a:xfrm>
            <a:custGeom>
              <a:avLst/>
              <a:gdLst/>
              <a:ahLst/>
              <a:cxnLst/>
              <a:rect l="l" t="t" r="r" b="b"/>
              <a:pathLst>
                <a:path w="1632" h="213" extrusionOk="0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g140453b1d85_4_0"/>
            <p:cNvSpPr/>
            <p:nvPr/>
          </p:nvSpPr>
          <p:spPr>
            <a:xfrm>
              <a:off x="3783425" y="3337650"/>
              <a:ext cx="19150" cy="8750"/>
            </a:xfrm>
            <a:custGeom>
              <a:avLst/>
              <a:gdLst/>
              <a:ahLst/>
              <a:cxnLst/>
              <a:rect l="l" t="t" r="r" b="b"/>
              <a:pathLst>
                <a:path w="766" h="350" extrusionOk="0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g140453b1d85_4_0"/>
            <p:cNvSpPr/>
            <p:nvPr/>
          </p:nvSpPr>
          <p:spPr>
            <a:xfrm>
              <a:off x="5112225" y="3154325"/>
              <a:ext cx="30825" cy="4925"/>
            </a:xfrm>
            <a:custGeom>
              <a:avLst/>
              <a:gdLst/>
              <a:ahLst/>
              <a:cxnLst/>
              <a:rect l="l" t="t" r="r" b="b"/>
              <a:pathLst>
                <a:path w="1233" h="197" extrusionOk="0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g140453b1d85_4_0"/>
            <p:cNvSpPr/>
            <p:nvPr/>
          </p:nvSpPr>
          <p:spPr>
            <a:xfrm>
              <a:off x="5035150" y="3153775"/>
              <a:ext cx="23825" cy="5400"/>
            </a:xfrm>
            <a:custGeom>
              <a:avLst/>
              <a:gdLst/>
              <a:ahLst/>
              <a:cxnLst/>
              <a:rect l="l" t="t" r="r" b="b"/>
              <a:pathLst>
                <a:path w="953" h="216" extrusionOk="0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g140453b1d85_4_0"/>
            <p:cNvSpPr/>
            <p:nvPr/>
          </p:nvSpPr>
          <p:spPr>
            <a:xfrm>
              <a:off x="5013700" y="2981425"/>
              <a:ext cx="18425" cy="3725"/>
            </a:xfrm>
            <a:custGeom>
              <a:avLst/>
              <a:gdLst/>
              <a:ahLst/>
              <a:cxnLst/>
              <a:rect l="l" t="t" r="r" b="b"/>
              <a:pathLst>
                <a:path w="737" h="149" extrusionOk="0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g140453b1d85_4_0"/>
            <p:cNvSpPr/>
            <p:nvPr/>
          </p:nvSpPr>
          <p:spPr>
            <a:xfrm>
              <a:off x="4899700" y="2929200"/>
              <a:ext cx="30025" cy="7750"/>
            </a:xfrm>
            <a:custGeom>
              <a:avLst/>
              <a:gdLst/>
              <a:ahLst/>
              <a:cxnLst/>
              <a:rect l="l" t="t" r="r" b="b"/>
              <a:pathLst>
                <a:path w="1201" h="310" extrusionOk="0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g140453b1d85_4_0"/>
            <p:cNvSpPr/>
            <p:nvPr/>
          </p:nvSpPr>
          <p:spPr>
            <a:xfrm>
              <a:off x="4910125" y="2800575"/>
              <a:ext cx="17000" cy="2750"/>
            </a:xfrm>
            <a:custGeom>
              <a:avLst/>
              <a:gdLst/>
              <a:ahLst/>
              <a:cxnLst/>
              <a:rect l="l" t="t" r="r" b="b"/>
              <a:pathLst>
                <a:path w="680" h="110" extrusionOk="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g140453b1d85_4_0"/>
            <p:cNvSpPr/>
            <p:nvPr/>
          </p:nvSpPr>
          <p:spPr>
            <a:xfrm>
              <a:off x="3406150" y="2342975"/>
              <a:ext cx="15125" cy="4800"/>
            </a:xfrm>
            <a:custGeom>
              <a:avLst/>
              <a:gdLst/>
              <a:ahLst/>
              <a:cxnLst/>
              <a:rect l="l" t="t" r="r" b="b"/>
              <a:pathLst>
                <a:path w="605" h="192" extrusionOk="0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g140453b1d85_4_0"/>
            <p:cNvSpPr/>
            <p:nvPr/>
          </p:nvSpPr>
          <p:spPr>
            <a:xfrm>
              <a:off x="3343550" y="2230475"/>
              <a:ext cx="25325" cy="7775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g140453b1d85_4_0"/>
            <p:cNvSpPr/>
            <p:nvPr/>
          </p:nvSpPr>
          <p:spPr>
            <a:xfrm>
              <a:off x="4651750" y="2220350"/>
              <a:ext cx="22650" cy="5675"/>
            </a:xfrm>
            <a:custGeom>
              <a:avLst/>
              <a:gdLst/>
              <a:ahLst/>
              <a:cxnLst/>
              <a:rect l="l" t="t" r="r" b="b"/>
              <a:pathLst>
                <a:path w="906" h="227" extrusionOk="0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g140453b1d85_4_0"/>
            <p:cNvSpPr/>
            <p:nvPr/>
          </p:nvSpPr>
          <p:spPr>
            <a:xfrm>
              <a:off x="4694025" y="2306375"/>
              <a:ext cx="19375" cy="6275"/>
            </a:xfrm>
            <a:custGeom>
              <a:avLst/>
              <a:gdLst/>
              <a:ahLst/>
              <a:cxnLst/>
              <a:rect l="l" t="t" r="r" b="b"/>
              <a:pathLst>
                <a:path w="775" h="251" extrusionOk="0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g140453b1d85_4_0"/>
            <p:cNvSpPr/>
            <p:nvPr/>
          </p:nvSpPr>
          <p:spPr>
            <a:xfrm>
              <a:off x="4844125" y="2489100"/>
              <a:ext cx="17200" cy="6300"/>
            </a:xfrm>
            <a:custGeom>
              <a:avLst/>
              <a:gdLst/>
              <a:ahLst/>
              <a:cxnLst/>
              <a:rect l="l" t="t" r="r" b="b"/>
              <a:pathLst>
                <a:path w="688" h="252" extrusionOk="0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g140453b1d85_4_0"/>
            <p:cNvSpPr/>
            <p:nvPr/>
          </p:nvSpPr>
          <p:spPr>
            <a:xfrm>
              <a:off x="3695400" y="2919700"/>
              <a:ext cx="32450" cy="11600"/>
            </a:xfrm>
            <a:custGeom>
              <a:avLst/>
              <a:gdLst/>
              <a:ahLst/>
              <a:cxnLst/>
              <a:rect l="l" t="t" r="r" b="b"/>
              <a:pathLst>
                <a:path w="1298" h="464" extrusionOk="0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79" name="Google Shape;13479;g140453b1d85_4_0"/>
          <p:cNvSpPr txBox="1">
            <a:spLocks noGrp="1"/>
          </p:cNvSpPr>
          <p:nvPr>
            <p:ph type="title"/>
          </p:nvPr>
        </p:nvSpPr>
        <p:spPr>
          <a:xfrm>
            <a:off x="1312500" y="777250"/>
            <a:ext cx="6519000" cy="1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sz="5000"/>
              <a:t>Terima Kasih</a:t>
            </a:r>
            <a:endParaRPr sz="5000"/>
          </a:p>
        </p:txBody>
      </p:sp>
      <p:sp>
        <p:nvSpPr>
          <p:cNvPr id="13480" name="Google Shape;13480;g140453b1d85_4_0"/>
          <p:cNvSpPr txBox="1"/>
          <p:nvPr/>
        </p:nvSpPr>
        <p:spPr>
          <a:xfrm>
            <a:off x="2728408" y="1830875"/>
            <a:ext cx="3687300" cy="1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Disediakan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oleh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b="1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MOHD NAZERI BIN ABDUL GHANI</a:t>
            </a:r>
            <a:endParaRPr sz="1400" b="1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Pensyarah</a:t>
            </a:r>
            <a:endParaRPr dirty="0"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Unit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Pengajian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Am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KOLEJ KOMUNITI </a:t>
            </a:r>
            <a:r>
              <a:rPr lang="en-US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BESUT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"/>
              <a:buFont typeface="Arial"/>
              <a:buNone/>
            </a:pPr>
            <a:endParaRPr sz="1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Sebarang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komentar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dan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cadangan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penambahbaikkan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berkaitan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bahan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sokongan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ini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mohon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err="1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emailkan</a:t>
            </a:r>
            <a:r>
              <a:rPr lang="en-US" sz="1400" b="0" i="0" u="none" strike="noStrike" cap="none" dirty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US" sz="1400" b="0" i="0" u="none" strike="noStrike" cap="none" dirty="0" smtClean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di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dirty="0" smtClean="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nazeri@kkbesut.edu.my</a:t>
            </a: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 dirty="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32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0" name="Google Shape;8670;p32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1" name="Google Shape;8671;p32"/>
          <p:cNvSpPr txBox="1">
            <a:spLocks noGrp="1"/>
          </p:cNvSpPr>
          <p:nvPr>
            <p:ph type="title"/>
          </p:nvPr>
        </p:nvSpPr>
        <p:spPr>
          <a:xfrm>
            <a:off x="3584181" y="2671658"/>
            <a:ext cx="4780719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ES" sz="2600" dirty="0"/>
              <a:t>PERGERAKAN IDEA DAN AMALAN ETIKA DAN   PERADABAN DUNIA</a:t>
            </a:r>
          </a:p>
        </p:txBody>
      </p:sp>
      <p:sp>
        <p:nvSpPr>
          <p:cNvPr id="8672" name="Google Shape;8672;p32"/>
          <p:cNvSpPr txBox="1">
            <a:spLocks noGrp="1"/>
          </p:cNvSpPr>
          <p:nvPr>
            <p:ph type="title" idx="2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dirty="0"/>
              <a:t>2.1</a:t>
            </a:r>
            <a:endParaRPr sz="10000" dirty="0"/>
          </a:p>
        </p:txBody>
      </p:sp>
      <p:sp>
        <p:nvSpPr>
          <p:cNvPr id="8673" name="Google Shape;8673;p32"/>
          <p:cNvSpPr txBox="1">
            <a:spLocks noGrp="1"/>
          </p:cNvSpPr>
          <p:nvPr>
            <p:ph type="subTitle" idx="1"/>
          </p:nvPr>
        </p:nvSpPr>
        <p:spPr>
          <a:xfrm>
            <a:off x="4572000" y="365509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en-MY" dirty="0" err="1">
                <a:solidFill>
                  <a:schemeClr val="dk1"/>
                </a:solidFill>
              </a:rPr>
              <a:t>Merangkumi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pengaruh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peradaban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dari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wilayah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alam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Melayu</a:t>
            </a:r>
            <a:r>
              <a:rPr lang="en-MY" dirty="0">
                <a:solidFill>
                  <a:schemeClr val="dk1"/>
                </a:solidFill>
              </a:rPr>
              <a:t> dan </a:t>
            </a:r>
            <a:r>
              <a:rPr lang="en-MY" dirty="0" err="1">
                <a:solidFill>
                  <a:schemeClr val="dk1"/>
                </a:solidFill>
              </a:rPr>
              <a:t>luar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wilayah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alam</a:t>
            </a:r>
            <a:r>
              <a:rPr lang="en-MY" dirty="0">
                <a:solidFill>
                  <a:schemeClr val="dk1"/>
                </a:solidFill>
              </a:rPr>
              <a:t> </a:t>
            </a:r>
            <a:r>
              <a:rPr lang="en-MY" dirty="0" err="1">
                <a:solidFill>
                  <a:schemeClr val="dk1"/>
                </a:solidFill>
              </a:rPr>
              <a:t>Melayu</a:t>
            </a:r>
            <a:endParaRPr lang="en-MY" dirty="0">
              <a:solidFill>
                <a:schemeClr val="dk1"/>
              </a:solidFill>
            </a:endParaRPr>
          </a:p>
        </p:txBody>
      </p:sp>
      <p:sp>
        <p:nvSpPr>
          <p:cNvPr id="8674" name="Google Shape;8674;p32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5" name="Google Shape;8675;p32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28A7FE-46D8-4823-8040-E2C8D3E3E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650" y="240309"/>
            <a:ext cx="8323113" cy="572700"/>
          </a:xfrm>
        </p:spPr>
        <p:txBody>
          <a:bodyPr/>
          <a:lstStyle/>
          <a:p>
            <a:pPr algn="l"/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2.1 (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i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)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Pergerakan</a:t>
            </a:r>
            <a:r>
              <a:rPr lang="en-MY" sz="1800" dirty="0">
                <a:solidFill>
                  <a:srgbClr val="6D1111"/>
                </a:solidFill>
                <a:latin typeface="Gill Sans MT" panose="020B0502020104020203" pitchFamily="34" charset="77"/>
              </a:rPr>
              <a:t> 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Idea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Amalan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Etika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dan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Peradaban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Alam</a:t>
            </a:r>
            <a:r>
              <a:rPr lang="en-MY" sz="1800" dirty="0">
                <a:solidFill>
                  <a:srgbClr val="6D1111"/>
                </a:solidFill>
                <a:latin typeface="Merriweather" panose="020B0604020202020204" charset="0"/>
              </a:rPr>
              <a:t> </a:t>
            </a:r>
            <a:r>
              <a:rPr lang="en-MY" sz="1800" dirty="0" err="1">
                <a:solidFill>
                  <a:srgbClr val="6D1111"/>
                </a:solidFill>
                <a:latin typeface="Merriweather" panose="020B0604020202020204" charset="0"/>
              </a:rPr>
              <a:t>Melayu</a:t>
            </a:r>
            <a:endParaRPr lang="en-MY" sz="1800" dirty="0">
              <a:solidFill>
                <a:srgbClr val="6D1111"/>
              </a:solidFill>
              <a:latin typeface="Merriweather" panose="020B060402020202020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FF4380-07BC-470F-A278-C1013BF01CAD}"/>
              </a:ext>
            </a:extLst>
          </p:cNvPr>
          <p:cNvSpPr/>
          <p:nvPr/>
        </p:nvSpPr>
        <p:spPr>
          <a:xfrm>
            <a:off x="343100" y="985957"/>
            <a:ext cx="279609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>
                <a:latin typeface="Livvic" panose="020B0604020202020204" charset="0"/>
              </a:rPr>
              <a:t>Dalam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memahami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pergerakan</a:t>
            </a:r>
            <a:r>
              <a:rPr lang="en-US" dirty="0">
                <a:latin typeface="Livvic" panose="020B0604020202020204" charset="0"/>
              </a:rPr>
              <a:t> idea dan </a:t>
            </a:r>
            <a:r>
              <a:rPr lang="en-US" dirty="0" err="1">
                <a:latin typeface="Livvic" panose="020B0604020202020204" charset="0"/>
              </a:rPr>
              <a:t>amalan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etika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 di Malaysia pada </a:t>
            </a:r>
            <a:r>
              <a:rPr lang="en-US" dirty="0" err="1">
                <a:latin typeface="Livvic" panose="020B0604020202020204" charset="0"/>
              </a:rPr>
              <a:t>hari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ini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kita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perlu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memahami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peradaban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pengaruh</a:t>
            </a:r>
            <a:r>
              <a:rPr lang="en-US" dirty="0">
                <a:latin typeface="Livvic" panose="020B0604020202020204" charset="0"/>
              </a:rPr>
              <a:t> dan </a:t>
            </a:r>
            <a:r>
              <a:rPr lang="en-US" dirty="0" err="1">
                <a:latin typeface="Livvic" panose="020B0604020202020204" charset="0"/>
              </a:rPr>
              <a:t>perubahan</a:t>
            </a:r>
            <a:r>
              <a:rPr lang="en-US" dirty="0">
                <a:latin typeface="Livvic" panose="020B0604020202020204" charset="0"/>
              </a:rPr>
              <a:t> yang </a:t>
            </a:r>
            <a:r>
              <a:rPr lang="en-US" dirty="0" err="1">
                <a:latin typeface="Livvic" panose="020B0604020202020204" charset="0"/>
              </a:rPr>
              <a:t>berlaku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persekitaran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Alam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dan Nusantara, </a:t>
            </a:r>
            <a:r>
              <a:rPr lang="en-US" dirty="0" err="1">
                <a:latin typeface="Livvic" panose="020B0604020202020204" charset="0"/>
              </a:rPr>
              <a:t>khususnya</a:t>
            </a:r>
            <a:r>
              <a:rPr lang="en-US" dirty="0">
                <a:latin typeface="Livvic" panose="020B0604020202020204" charset="0"/>
              </a:rPr>
              <a:t> di Tanah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, Sarawak dan Sabah.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837E5A-8612-4FAA-9E6D-F3E2750C3076}"/>
              </a:ext>
            </a:extLst>
          </p:cNvPr>
          <p:cNvSpPr/>
          <p:nvPr/>
        </p:nvSpPr>
        <p:spPr>
          <a:xfrm>
            <a:off x="343100" y="3190230"/>
            <a:ext cx="279609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Kerajaan-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kerajaan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Awal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Silih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Berganti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Dalam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Alam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Livvic" panose="020B0604020202020204" charset="0"/>
              </a:rPr>
              <a:t>Melayu</a:t>
            </a:r>
            <a:r>
              <a:rPr lang="en-US" kern="1200" dirty="0">
                <a:solidFill>
                  <a:schemeClr val="tx1"/>
                </a:solidFill>
                <a:latin typeface="Livvic" panose="020B0604020202020204" charset="0"/>
              </a:rPr>
              <a:t> / Nusantara</a:t>
            </a:r>
            <a:endParaRPr lang="en-MY" dirty="0">
              <a:latin typeface="Livvic" panose="020B0604020202020204" charset="0"/>
            </a:endParaRPr>
          </a:p>
        </p:txBody>
      </p:sp>
      <p:pic>
        <p:nvPicPr>
          <p:cNvPr id="8" name="Picture 7" descr="A picture containing text&#10;&#10;Description automatically generated">
            <a:extLst>
              <a:ext uri="{FF2B5EF4-FFF2-40B4-BE49-F238E27FC236}">
                <a16:creationId xmlns:a16="http://schemas.microsoft.com/office/drawing/2014/main" id="{09E1FFD4-B111-482F-A1F4-68883658F4F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05646" y="813009"/>
            <a:ext cx="5578051" cy="40901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01731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1453" y="1806348"/>
            <a:ext cx="1779128" cy="1324780"/>
          </a:xfrm>
        </p:spPr>
        <p:txBody>
          <a:bodyPr>
            <a:noAutofit/>
          </a:bodyPr>
          <a:lstStyle/>
          <a:p>
            <a:pPr algn="ctr"/>
            <a:r>
              <a:rPr lang="ms-MY" sz="1600" dirty="0">
                <a:solidFill>
                  <a:srgbClr val="7030A0"/>
                </a:solidFill>
              </a:rPr>
              <a:t>Perkembangan Sejarah Alam Melayu</a:t>
            </a:r>
            <a:endParaRPr lang="en-MY" sz="1600" dirty="0">
              <a:solidFill>
                <a:srgbClr val="7030A0"/>
              </a:solidFill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6104205"/>
              </p:ext>
            </p:extLst>
          </p:nvPr>
        </p:nvGraphicFramePr>
        <p:xfrm>
          <a:off x="2493976" y="427564"/>
          <a:ext cx="6349673" cy="4617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71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24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80233"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1) 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Pra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Sejarah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Paleolitik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Mesolitik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Neolitik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Logam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/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Gangsa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Besi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endParaRPr lang="ms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2) Zaman Proto Sejarah</a:t>
                      </a:r>
                    </a:p>
                    <a:p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-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Kewujudan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kerajaan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purba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/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kerajaan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awal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Langkasuka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Kedah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Tua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Gangga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Negara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Chih-Tu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Lo-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Yueh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Tan-Tan</a:t>
                      </a:r>
                    </a:p>
                    <a:p>
                      <a:endParaRPr lang="ms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</a:txBody>
                  <a:tcPr marL="68580" marR="68580" marT="34290" marB="34290"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9332">
                <a:tc>
                  <a:txBody>
                    <a:bodyPr/>
                    <a:lstStyle/>
                    <a:p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3) 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Pensejarahan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Kewujudan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Kerajaan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Kesultanan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Melayu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Melaka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Bermula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pembentukan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masyarakat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kepelbagaian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-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perdagangan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Kedatangan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kuasa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penjajah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Courier New" panose="02070309020205020404" pitchFamily="49" charset="0"/>
                        <a:buChar char="o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Portugis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Courier New" panose="02070309020205020404" pitchFamily="49" charset="0"/>
                        <a:buChar char="o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Belanda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Courier New" panose="02070309020205020404" pitchFamily="49" charset="0"/>
                        <a:buChar char="o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British</a:t>
                      </a:r>
                    </a:p>
                    <a:p>
                      <a:endParaRPr lang="ms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</a:txBody>
                  <a:tcPr marL="68580" marR="68580" marT="34290" marB="3429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4) Zaman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Sejarah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Moden</a:t>
                      </a:r>
                      <a:endParaRPr lang="en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Merdeka 1957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Perpaduan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–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penyatuan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Ke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arah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pembinaan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</a:t>
                      </a:r>
                      <a:r>
                        <a:rPr lang="en-MY" sz="1400" b="0" dirty="0" err="1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negara-bangsa</a:t>
                      </a:r>
                      <a:r>
                        <a:rPr lang="en-MY" sz="1400" b="0" dirty="0">
                          <a:solidFill>
                            <a:schemeClr val="tx1"/>
                          </a:solidFill>
                          <a:latin typeface="Livvic" panose="020B0604020202020204" charset="0"/>
                        </a:rPr>
                        <a:t> Malaysia</a:t>
                      </a:r>
                    </a:p>
                    <a:p>
                      <a:endParaRPr lang="ms-MY" sz="1400" b="0" dirty="0">
                        <a:solidFill>
                          <a:schemeClr val="tx1"/>
                        </a:solidFill>
                        <a:latin typeface="Livvic" panose="020B0604020202020204" charset="0"/>
                      </a:endParaRPr>
                    </a:p>
                  </a:txBody>
                  <a:tcPr marL="68580" marR="68580" marT="34290" marB="34290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15523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8" name="Google Shape;18348;p63"/>
          <p:cNvGrpSpPr/>
          <p:nvPr/>
        </p:nvGrpSpPr>
        <p:grpSpPr>
          <a:xfrm>
            <a:off x="8042456" y="3047206"/>
            <a:ext cx="2203087" cy="2256802"/>
            <a:chOff x="3119125" y="1476475"/>
            <a:chExt cx="2063975" cy="2114100"/>
          </a:xfrm>
        </p:grpSpPr>
        <p:sp>
          <p:nvSpPr>
            <p:cNvPr id="18349" name="Google Shape;18349;p63"/>
            <p:cNvSpPr/>
            <p:nvPr/>
          </p:nvSpPr>
          <p:spPr>
            <a:xfrm>
              <a:off x="3247200" y="1557975"/>
              <a:ext cx="251175" cy="456400"/>
            </a:xfrm>
            <a:custGeom>
              <a:avLst/>
              <a:gdLst/>
              <a:ahLst/>
              <a:cxnLst/>
              <a:rect l="l" t="t" r="r" b="b"/>
              <a:pathLst>
                <a:path w="10047" h="18256" extrusionOk="0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63"/>
            <p:cNvSpPr/>
            <p:nvPr/>
          </p:nvSpPr>
          <p:spPr>
            <a:xfrm>
              <a:off x="3320350" y="1915375"/>
              <a:ext cx="1397250" cy="94025"/>
            </a:xfrm>
            <a:custGeom>
              <a:avLst/>
              <a:gdLst/>
              <a:ahLst/>
              <a:cxnLst/>
              <a:rect l="l" t="t" r="r" b="b"/>
              <a:pathLst>
                <a:path w="55890" h="3761" extrusionOk="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63"/>
            <p:cNvSpPr/>
            <p:nvPr/>
          </p:nvSpPr>
          <p:spPr>
            <a:xfrm>
              <a:off x="4637775" y="1480075"/>
              <a:ext cx="200650" cy="468000"/>
            </a:xfrm>
            <a:custGeom>
              <a:avLst/>
              <a:gdLst/>
              <a:ahLst/>
              <a:cxnLst/>
              <a:rect l="l" t="t" r="r" b="b"/>
              <a:pathLst>
                <a:path w="8026" h="18720" extrusionOk="0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63"/>
            <p:cNvSpPr/>
            <p:nvPr/>
          </p:nvSpPr>
          <p:spPr>
            <a:xfrm>
              <a:off x="3298625" y="1476475"/>
              <a:ext cx="1348500" cy="96500"/>
            </a:xfrm>
            <a:custGeom>
              <a:avLst/>
              <a:gdLst/>
              <a:ahLst/>
              <a:cxnLst/>
              <a:rect l="l" t="t" r="r" b="b"/>
              <a:pathLst>
                <a:path w="53940" h="3860" extrusionOk="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63"/>
            <p:cNvSpPr/>
            <p:nvPr/>
          </p:nvSpPr>
          <p:spPr>
            <a:xfrm>
              <a:off x="3119125" y="1566175"/>
              <a:ext cx="544450" cy="2024400"/>
            </a:xfrm>
            <a:custGeom>
              <a:avLst/>
              <a:gdLst/>
              <a:ahLst/>
              <a:cxnLst/>
              <a:rect l="l" t="t" r="r" b="b"/>
              <a:pathLst>
                <a:path w="21778" h="80976" extrusionOk="0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63"/>
            <p:cNvSpPr/>
            <p:nvPr/>
          </p:nvSpPr>
          <p:spPr>
            <a:xfrm>
              <a:off x="4644875" y="1927300"/>
              <a:ext cx="538225" cy="1618975"/>
            </a:xfrm>
            <a:custGeom>
              <a:avLst/>
              <a:gdLst/>
              <a:ahLst/>
              <a:cxnLst/>
              <a:rect l="l" t="t" r="r" b="b"/>
              <a:pathLst>
                <a:path w="21529" h="64759" extrusionOk="0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63"/>
            <p:cNvSpPr/>
            <p:nvPr/>
          </p:nvSpPr>
          <p:spPr>
            <a:xfrm>
              <a:off x="3372425" y="3586875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63"/>
            <p:cNvSpPr/>
            <p:nvPr/>
          </p:nvSpPr>
          <p:spPr>
            <a:xfrm>
              <a:off x="3355775" y="3522200"/>
              <a:ext cx="1611225" cy="59950"/>
            </a:xfrm>
            <a:custGeom>
              <a:avLst/>
              <a:gdLst/>
              <a:ahLst/>
              <a:cxnLst/>
              <a:rect l="l" t="t" r="r" b="b"/>
              <a:pathLst>
                <a:path w="64449" h="2398" extrusionOk="0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63"/>
            <p:cNvSpPr/>
            <p:nvPr/>
          </p:nvSpPr>
          <p:spPr>
            <a:xfrm>
              <a:off x="3348625" y="3154975"/>
              <a:ext cx="303025" cy="43975"/>
            </a:xfrm>
            <a:custGeom>
              <a:avLst/>
              <a:gdLst/>
              <a:ahLst/>
              <a:cxnLst/>
              <a:rect l="l" t="t" r="r" b="b"/>
              <a:pathLst>
                <a:path w="12121" h="1759" extrusionOk="0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63"/>
            <p:cNvSpPr/>
            <p:nvPr/>
          </p:nvSpPr>
          <p:spPr>
            <a:xfrm>
              <a:off x="3361725" y="3355375"/>
              <a:ext cx="248250" cy="23900"/>
            </a:xfrm>
            <a:custGeom>
              <a:avLst/>
              <a:gdLst/>
              <a:ahLst/>
              <a:cxnLst/>
              <a:rect l="l" t="t" r="r" b="b"/>
              <a:pathLst>
                <a:path w="9930" h="956" extrusionOk="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63"/>
            <p:cNvSpPr/>
            <p:nvPr/>
          </p:nvSpPr>
          <p:spPr>
            <a:xfrm>
              <a:off x="3665325" y="1969800"/>
              <a:ext cx="26525" cy="35825"/>
            </a:xfrm>
            <a:custGeom>
              <a:avLst/>
              <a:gdLst/>
              <a:ahLst/>
              <a:cxnLst/>
              <a:rect l="l" t="t" r="r" b="b"/>
              <a:pathLst>
                <a:path w="1061" h="1433" extrusionOk="0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63"/>
            <p:cNvSpPr/>
            <p:nvPr/>
          </p:nvSpPr>
          <p:spPr>
            <a:xfrm>
              <a:off x="3562225" y="2015250"/>
              <a:ext cx="137350" cy="114000"/>
            </a:xfrm>
            <a:custGeom>
              <a:avLst/>
              <a:gdLst/>
              <a:ahLst/>
              <a:cxnLst/>
              <a:rect l="l" t="t" r="r" b="b"/>
              <a:pathLst>
                <a:path w="5494" h="4560" extrusionOk="0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63"/>
            <p:cNvSpPr/>
            <p:nvPr/>
          </p:nvSpPr>
          <p:spPr>
            <a:xfrm>
              <a:off x="3548950" y="2137825"/>
              <a:ext cx="19375" cy="209950"/>
            </a:xfrm>
            <a:custGeom>
              <a:avLst/>
              <a:gdLst/>
              <a:ahLst/>
              <a:cxnLst/>
              <a:rect l="l" t="t" r="r" b="b"/>
              <a:pathLst>
                <a:path w="775" h="8398" extrusionOk="0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63"/>
            <p:cNvSpPr/>
            <p:nvPr/>
          </p:nvSpPr>
          <p:spPr>
            <a:xfrm>
              <a:off x="3564125" y="2357275"/>
              <a:ext cx="114625" cy="33675"/>
            </a:xfrm>
            <a:custGeom>
              <a:avLst/>
              <a:gdLst/>
              <a:ahLst/>
              <a:cxnLst/>
              <a:rect l="l" t="t" r="r" b="b"/>
              <a:pathLst>
                <a:path w="4585" h="1347" extrusionOk="0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63"/>
            <p:cNvSpPr/>
            <p:nvPr/>
          </p:nvSpPr>
          <p:spPr>
            <a:xfrm>
              <a:off x="3662350" y="2378400"/>
              <a:ext cx="140525" cy="19050"/>
            </a:xfrm>
            <a:custGeom>
              <a:avLst/>
              <a:gdLst/>
              <a:ahLst/>
              <a:cxnLst/>
              <a:rect l="l" t="t" r="r" b="b"/>
              <a:pathLst>
                <a:path w="5621" h="762" extrusionOk="0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63"/>
            <p:cNvSpPr/>
            <p:nvPr/>
          </p:nvSpPr>
          <p:spPr>
            <a:xfrm>
              <a:off x="3811175" y="2396100"/>
              <a:ext cx="35450" cy="14475"/>
            </a:xfrm>
            <a:custGeom>
              <a:avLst/>
              <a:gdLst/>
              <a:ahLst/>
              <a:cxnLst/>
              <a:rect l="l" t="t" r="r" b="b"/>
              <a:pathLst>
                <a:path w="1418" h="579" extrusionOk="0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63"/>
            <p:cNvSpPr/>
            <p:nvPr/>
          </p:nvSpPr>
          <p:spPr>
            <a:xfrm>
              <a:off x="3830825" y="2422775"/>
              <a:ext cx="27100" cy="157075"/>
            </a:xfrm>
            <a:custGeom>
              <a:avLst/>
              <a:gdLst/>
              <a:ahLst/>
              <a:cxnLst/>
              <a:rect l="l" t="t" r="r" b="b"/>
              <a:pathLst>
                <a:path w="1084" h="6283" extrusionOk="0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63"/>
            <p:cNvSpPr/>
            <p:nvPr/>
          </p:nvSpPr>
          <p:spPr>
            <a:xfrm>
              <a:off x="3818925" y="2591425"/>
              <a:ext cx="113300" cy="179150"/>
            </a:xfrm>
            <a:custGeom>
              <a:avLst/>
              <a:gdLst/>
              <a:ahLst/>
              <a:cxnLst/>
              <a:rect l="l" t="t" r="r" b="b"/>
              <a:pathLst>
                <a:path w="4532" h="7166" extrusionOk="0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63"/>
            <p:cNvSpPr/>
            <p:nvPr/>
          </p:nvSpPr>
          <p:spPr>
            <a:xfrm>
              <a:off x="3934250" y="2776550"/>
              <a:ext cx="99000" cy="71400"/>
            </a:xfrm>
            <a:custGeom>
              <a:avLst/>
              <a:gdLst/>
              <a:ahLst/>
              <a:cxnLst/>
              <a:rect l="l" t="t" r="r" b="b"/>
              <a:pathLst>
                <a:path w="3960" h="2856" extrusionOk="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63"/>
            <p:cNvSpPr/>
            <p:nvPr/>
          </p:nvSpPr>
          <p:spPr>
            <a:xfrm>
              <a:off x="4013275" y="2829675"/>
              <a:ext cx="110475" cy="50300"/>
            </a:xfrm>
            <a:custGeom>
              <a:avLst/>
              <a:gdLst/>
              <a:ahLst/>
              <a:cxnLst/>
              <a:rect l="l" t="t" r="r" b="b"/>
              <a:pathLst>
                <a:path w="4419" h="2012" extrusionOk="0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63"/>
            <p:cNvSpPr/>
            <p:nvPr/>
          </p:nvSpPr>
          <p:spPr>
            <a:xfrm>
              <a:off x="4125800" y="28844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63"/>
            <p:cNvSpPr/>
            <p:nvPr/>
          </p:nvSpPr>
          <p:spPr>
            <a:xfrm>
              <a:off x="4127000" y="2885375"/>
              <a:ext cx="36925" cy="65650"/>
            </a:xfrm>
            <a:custGeom>
              <a:avLst/>
              <a:gdLst/>
              <a:ahLst/>
              <a:cxnLst/>
              <a:rect l="l" t="t" r="r" b="b"/>
              <a:pathLst>
                <a:path w="1477" h="2626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63"/>
            <p:cNvSpPr/>
            <p:nvPr/>
          </p:nvSpPr>
          <p:spPr>
            <a:xfrm>
              <a:off x="4111800" y="2960275"/>
              <a:ext cx="64325" cy="160850"/>
            </a:xfrm>
            <a:custGeom>
              <a:avLst/>
              <a:gdLst/>
              <a:ahLst/>
              <a:cxnLst/>
              <a:rect l="l" t="t" r="r" b="b"/>
              <a:pathLst>
                <a:path w="2573" h="6434" extrusionOk="0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63"/>
            <p:cNvSpPr/>
            <p:nvPr/>
          </p:nvSpPr>
          <p:spPr>
            <a:xfrm>
              <a:off x="4117775" y="3134550"/>
              <a:ext cx="45650" cy="92075"/>
            </a:xfrm>
            <a:custGeom>
              <a:avLst/>
              <a:gdLst/>
              <a:ahLst/>
              <a:cxnLst/>
              <a:rect l="l" t="t" r="r" b="b"/>
              <a:pathLst>
                <a:path w="1826" h="3683" extrusionOk="0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63"/>
            <p:cNvSpPr/>
            <p:nvPr/>
          </p:nvSpPr>
          <p:spPr>
            <a:xfrm>
              <a:off x="4170150" y="3230875"/>
              <a:ext cx="130250" cy="82325"/>
            </a:xfrm>
            <a:custGeom>
              <a:avLst/>
              <a:gdLst/>
              <a:ahLst/>
              <a:cxnLst/>
              <a:rect l="l" t="t" r="r" b="b"/>
              <a:pathLst>
                <a:path w="5210" h="3293" extrusionOk="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63"/>
            <p:cNvSpPr/>
            <p:nvPr/>
          </p:nvSpPr>
          <p:spPr>
            <a:xfrm>
              <a:off x="4316000" y="3320175"/>
              <a:ext cx="7775" cy="925"/>
            </a:xfrm>
            <a:custGeom>
              <a:avLst/>
              <a:gdLst/>
              <a:ahLst/>
              <a:cxnLst/>
              <a:rect l="l" t="t" r="r" b="b"/>
              <a:pathLst>
                <a:path w="311" h="37" extrusionOk="0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63"/>
            <p:cNvSpPr/>
            <p:nvPr/>
          </p:nvSpPr>
          <p:spPr>
            <a:xfrm>
              <a:off x="4315500" y="3319850"/>
              <a:ext cx="18675" cy="6125"/>
            </a:xfrm>
            <a:custGeom>
              <a:avLst/>
              <a:gdLst/>
              <a:ahLst/>
              <a:cxnLst/>
              <a:rect l="l" t="t" r="r" b="b"/>
              <a:pathLst>
                <a:path w="747" h="245" extrusionOk="0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63"/>
            <p:cNvSpPr/>
            <p:nvPr/>
          </p:nvSpPr>
          <p:spPr>
            <a:xfrm>
              <a:off x="4336650" y="3327300"/>
              <a:ext cx="147250" cy="28825"/>
            </a:xfrm>
            <a:custGeom>
              <a:avLst/>
              <a:gdLst/>
              <a:ahLst/>
              <a:cxnLst/>
              <a:rect l="l" t="t" r="r" b="b"/>
              <a:pathLst>
                <a:path w="5890" h="1153" extrusionOk="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63"/>
            <p:cNvSpPr/>
            <p:nvPr/>
          </p:nvSpPr>
          <p:spPr>
            <a:xfrm>
              <a:off x="4493400" y="3309600"/>
              <a:ext cx="38275" cy="16000"/>
            </a:xfrm>
            <a:custGeom>
              <a:avLst/>
              <a:gdLst/>
              <a:ahLst/>
              <a:cxnLst/>
              <a:rect l="l" t="t" r="r" b="b"/>
              <a:pathLst>
                <a:path w="1531" h="640" extrusionOk="0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63"/>
            <p:cNvSpPr/>
            <p:nvPr/>
          </p:nvSpPr>
          <p:spPr>
            <a:xfrm>
              <a:off x="4554050" y="3130275"/>
              <a:ext cx="213225" cy="170125"/>
            </a:xfrm>
            <a:custGeom>
              <a:avLst/>
              <a:gdLst/>
              <a:ahLst/>
              <a:cxnLst/>
              <a:rect l="l" t="t" r="r" b="b"/>
              <a:pathLst>
                <a:path w="8529" h="6805" extrusionOk="0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63"/>
            <p:cNvSpPr/>
            <p:nvPr/>
          </p:nvSpPr>
          <p:spPr>
            <a:xfrm>
              <a:off x="4780650" y="3094200"/>
              <a:ext cx="29475" cy="28075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63"/>
            <p:cNvSpPr/>
            <p:nvPr/>
          </p:nvSpPr>
          <p:spPr>
            <a:xfrm>
              <a:off x="4750875" y="2940425"/>
              <a:ext cx="52125" cy="152975"/>
            </a:xfrm>
            <a:custGeom>
              <a:avLst/>
              <a:gdLst/>
              <a:ahLst/>
              <a:cxnLst/>
              <a:rect l="l" t="t" r="r" b="b"/>
              <a:pathLst>
                <a:path w="2085" h="6119" extrusionOk="0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63"/>
            <p:cNvSpPr/>
            <p:nvPr/>
          </p:nvSpPr>
          <p:spPr>
            <a:xfrm>
              <a:off x="4722000" y="2866500"/>
              <a:ext cx="33675" cy="56775"/>
            </a:xfrm>
            <a:custGeom>
              <a:avLst/>
              <a:gdLst/>
              <a:ahLst/>
              <a:cxnLst/>
              <a:rect l="l" t="t" r="r" b="b"/>
              <a:pathLst>
                <a:path w="1347" h="2271" extrusionOk="0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63"/>
            <p:cNvSpPr/>
            <p:nvPr/>
          </p:nvSpPr>
          <p:spPr>
            <a:xfrm>
              <a:off x="4615950" y="2802400"/>
              <a:ext cx="95950" cy="62050"/>
            </a:xfrm>
            <a:custGeom>
              <a:avLst/>
              <a:gdLst/>
              <a:ahLst/>
              <a:cxnLst/>
              <a:rect l="l" t="t" r="r" b="b"/>
              <a:pathLst>
                <a:path w="3838" h="2482" extrusionOk="0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63"/>
            <p:cNvSpPr/>
            <p:nvPr/>
          </p:nvSpPr>
          <p:spPr>
            <a:xfrm>
              <a:off x="4613950" y="2755800"/>
              <a:ext cx="14625" cy="47325"/>
            </a:xfrm>
            <a:custGeom>
              <a:avLst/>
              <a:gdLst/>
              <a:ahLst/>
              <a:cxnLst/>
              <a:rect l="l" t="t" r="r" b="b"/>
              <a:pathLst>
                <a:path w="585" h="1893" extrusionOk="0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63"/>
            <p:cNvSpPr/>
            <p:nvPr/>
          </p:nvSpPr>
          <p:spPr>
            <a:xfrm>
              <a:off x="4626450" y="2662050"/>
              <a:ext cx="97950" cy="81600"/>
            </a:xfrm>
            <a:custGeom>
              <a:avLst/>
              <a:gdLst/>
              <a:ahLst/>
              <a:cxnLst/>
              <a:rect l="l" t="t" r="r" b="b"/>
              <a:pathLst>
                <a:path w="3918" h="3264" extrusionOk="0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63"/>
            <p:cNvSpPr/>
            <p:nvPr/>
          </p:nvSpPr>
          <p:spPr>
            <a:xfrm>
              <a:off x="4728250" y="2666525"/>
              <a:ext cx="24925" cy="11975"/>
            </a:xfrm>
            <a:custGeom>
              <a:avLst/>
              <a:gdLst/>
              <a:ahLst/>
              <a:cxnLst/>
              <a:rect l="l" t="t" r="r" b="b"/>
              <a:pathLst>
                <a:path w="997" h="479" extrusionOk="0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63"/>
            <p:cNvSpPr/>
            <p:nvPr/>
          </p:nvSpPr>
          <p:spPr>
            <a:xfrm>
              <a:off x="4767850" y="2680875"/>
              <a:ext cx="73750" cy="17925"/>
            </a:xfrm>
            <a:custGeom>
              <a:avLst/>
              <a:gdLst/>
              <a:ahLst/>
              <a:cxnLst/>
              <a:rect l="l" t="t" r="r" b="b"/>
              <a:pathLst>
                <a:path w="2950" h="717" extrusionOk="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63"/>
            <p:cNvSpPr/>
            <p:nvPr/>
          </p:nvSpPr>
          <p:spPr>
            <a:xfrm>
              <a:off x="4827675" y="2587325"/>
              <a:ext cx="30375" cy="96350"/>
            </a:xfrm>
            <a:custGeom>
              <a:avLst/>
              <a:gdLst/>
              <a:ahLst/>
              <a:cxnLst/>
              <a:rect l="l" t="t" r="r" b="b"/>
              <a:pathLst>
                <a:path w="1215" h="3854" extrusionOk="0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63"/>
            <p:cNvSpPr/>
            <p:nvPr/>
          </p:nvSpPr>
          <p:spPr>
            <a:xfrm>
              <a:off x="4771725" y="2516800"/>
              <a:ext cx="52125" cy="71150"/>
            </a:xfrm>
            <a:custGeom>
              <a:avLst/>
              <a:gdLst/>
              <a:ahLst/>
              <a:cxnLst/>
              <a:rect l="l" t="t" r="r" b="b"/>
              <a:pathLst>
                <a:path w="2085" h="2846" extrusionOk="0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63"/>
            <p:cNvSpPr/>
            <p:nvPr/>
          </p:nvSpPr>
          <p:spPr>
            <a:xfrm>
              <a:off x="4743450" y="2520675"/>
              <a:ext cx="28000" cy="13275"/>
            </a:xfrm>
            <a:custGeom>
              <a:avLst/>
              <a:gdLst/>
              <a:ahLst/>
              <a:cxnLst/>
              <a:rect l="l" t="t" r="r" b="b"/>
              <a:pathLst>
                <a:path w="1120" h="531" extrusionOk="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63"/>
            <p:cNvSpPr/>
            <p:nvPr/>
          </p:nvSpPr>
          <p:spPr>
            <a:xfrm>
              <a:off x="4521950" y="2329975"/>
              <a:ext cx="235800" cy="198175"/>
            </a:xfrm>
            <a:custGeom>
              <a:avLst/>
              <a:gdLst/>
              <a:ahLst/>
              <a:cxnLst/>
              <a:rect l="l" t="t" r="r" b="b"/>
              <a:pathLst>
                <a:path w="9432" h="7927" extrusionOk="0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63"/>
            <p:cNvSpPr/>
            <p:nvPr/>
          </p:nvSpPr>
          <p:spPr>
            <a:xfrm>
              <a:off x="4458975" y="2227950"/>
              <a:ext cx="55875" cy="93325"/>
            </a:xfrm>
            <a:custGeom>
              <a:avLst/>
              <a:gdLst/>
              <a:ahLst/>
              <a:cxnLst/>
              <a:rect l="l" t="t" r="r" b="b"/>
              <a:pathLst>
                <a:path w="2235" h="3733" extrusionOk="0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63"/>
            <p:cNvSpPr/>
            <p:nvPr/>
          </p:nvSpPr>
          <p:spPr>
            <a:xfrm>
              <a:off x="4455900" y="2204200"/>
              <a:ext cx="5675" cy="19700"/>
            </a:xfrm>
            <a:custGeom>
              <a:avLst/>
              <a:gdLst/>
              <a:ahLst/>
              <a:cxnLst/>
              <a:rect l="l" t="t" r="r" b="b"/>
              <a:pathLst>
                <a:path w="227" h="788" extrusionOk="0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63"/>
            <p:cNvSpPr/>
            <p:nvPr/>
          </p:nvSpPr>
          <p:spPr>
            <a:xfrm>
              <a:off x="4448175" y="2100200"/>
              <a:ext cx="67550" cy="94450"/>
            </a:xfrm>
            <a:custGeom>
              <a:avLst/>
              <a:gdLst/>
              <a:ahLst/>
              <a:cxnLst/>
              <a:rect l="l" t="t" r="r" b="b"/>
              <a:pathLst>
                <a:path w="2702" h="3778" extrusionOk="0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63"/>
            <p:cNvSpPr/>
            <p:nvPr/>
          </p:nvSpPr>
          <p:spPr>
            <a:xfrm>
              <a:off x="4520200" y="21265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63"/>
            <p:cNvSpPr/>
            <p:nvPr/>
          </p:nvSpPr>
          <p:spPr>
            <a:xfrm>
              <a:off x="4520200" y="2126525"/>
              <a:ext cx="25325" cy="77825"/>
            </a:xfrm>
            <a:custGeom>
              <a:avLst/>
              <a:gdLst/>
              <a:ahLst/>
              <a:cxnLst/>
              <a:rect l="l" t="t" r="r" b="b"/>
              <a:pathLst>
                <a:path w="1013" h="3113" extrusionOk="0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63"/>
            <p:cNvSpPr/>
            <p:nvPr/>
          </p:nvSpPr>
          <p:spPr>
            <a:xfrm>
              <a:off x="4538375" y="2199125"/>
              <a:ext cx="36625" cy="14300"/>
            </a:xfrm>
            <a:custGeom>
              <a:avLst/>
              <a:gdLst/>
              <a:ahLst/>
              <a:cxnLst/>
              <a:rect l="l" t="t" r="r" b="b"/>
              <a:pathLst>
                <a:path w="1465" h="572" extrusionOk="0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63"/>
            <p:cNvSpPr/>
            <p:nvPr/>
          </p:nvSpPr>
          <p:spPr>
            <a:xfrm>
              <a:off x="4572075" y="2168125"/>
              <a:ext cx="16300" cy="34775"/>
            </a:xfrm>
            <a:custGeom>
              <a:avLst/>
              <a:gdLst/>
              <a:ahLst/>
              <a:cxnLst/>
              <a:rect l="l" t="t" r="r" b="b"/>
              <a:pathLst>
                <a:path w="652" h="1391" extrusionOk="0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63"/>
            <p:cNvSpPr/>
            <p:nvPr/>
          </p:nvSpPr>
          <p:spPr>
            <a:xfrm>
              <a:off x="4580650" y="2081775"/>
              <a:ext cx="16375" cy="76375"/>
            </a:xfrm>
            <a:custGeom>
              <a:avLst/>
              <a:gdLst/>
              <a:ahLst/>
              <a:cxnLst/>
              <a:rect l="l" t="t" r="r" b="b"/>
              <a:pathLst>
                <a:path w="655" h="3055" extrusionOk="0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63"/>
            <p:cNvSpPr/>
            <p:nvPr/>
          </p:nvSpPr>
          <p:spPr>
            <a:xfrm>
              <a:off x="4501825" y="2038750"/>
              <a:ext cx="72400" cy="37375"/>
            </a:xfrm>
            <a:custGeom>
              <a:avLst/>
              <a:gdLst/>
              <a:ahLst/>
              <a:cxnLst/>
              <a:rect l="l" t="t" r="r" b="b"/>
              <a:pathLst>
                <a:path w="2896" h="1495" extrusionOk="0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63"/>
            <p:cNvSpPr/>
            <p:nvPr/>
          </p:nvSpPr>
          <p:spPr>
            <a:xfrm>
              <a:off x="4414825" y="2026875"/>
              <a:ext cx="79800" cy="16075"/>
            </a:xfrm>
            <a:custGeom>
              <a:avLst/>
              <a:gdLst/>
              <a:ahLst/>
              <a:cxnLst/>
              <a:rect l="l" t="t" r="r" b="b"/>
              <a:pathLst>
                <a:path w="3192" h="643" extrusionOk="0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63"/>
            <p:cNvSpPr/>
            <p:nvPr/>
          </p:nvSpPr>
          <p:spPr>
            <a:xfrm>
              <a:off x="4381500" y="1989075"/>
              <a:ext cx="25025" cy="33400"/>
            </a:xfrm>
            <a:custGeom>
              <a:avLst/>
              <a:gdLst/>
              <a:ahLst/>
              <a:cxnLst/>
              <a:rect l="l" t="t" r="r" b="b"/>
              <a:pathLst>
                <a:path w="1001" h="1336" extrusionOk="0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63"/>
            <p:cNvSpPr/>
            <p:nvPr/>
          </p:nvSpPr>
          <p:spPr>
            <a:xfrm>
              <a:off x="4384475" y="1968625"/>
              <a:ext cx="20425" cy="15100"/>
            </a:xfrm>
            <a:custGeom>
              <a:avLst/>
              <a:gdLst/>
              <a:ahLst/>
              <a:cxnLst/>
              <a:rect l="l" t="t" r="r" b="b"/>
              <a:pathLst>
                <a:path w="817" h="604" extrusionOk="0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63"/>
            <p:cNvSpPr/>
            <p:nvPr/>
          </p:nvSpPr>
          <p:spPr>
            <a:xfrm>
              <a:off x="4406875" y="1922600"/>
              <a:ext cx="25525" cy="39725"/>
            </a:xfrm>
            <a:custGeom>
              <a:avLst/>
              <a:gdLst/>
              <a:ahLst/>
              <a:cxnLst/>
              <a:rect l="l" t="t" r="r" b="b"/>
              <a:pathLst>
                <a:path w="1021" h="1589" extrusionOk="0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63"/>
            <p:cNvSpPr/>
            <p:nvPr/>
          </p:nvSpPr>
          <p:spPr>
            <a:xfrm>
              <a:off x="3403975" y="1737400"/>
              <a:ext cx="77425" cy="11300"/>
            </a:xfrm>
            <a:custGeom>
              <a:avLst/>
              <a:gdLst/>
              <a:ahLst/>
              <a:cxnLst/>
              <a:rect l="l" t="t" r="r" b="b"/>
              <a:pathLst>
                <a:path w="3097" h="452" extrusionOk="0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63"/>
            <p:cNvSpPr/>
            <p:nvPr/>
          </p:nvSpPr>
          <p:spPr>
            <a:xfrm>
              <a:off x="3360525" y="1752100"/>
              <a:ext cx="44300" cy="109100"/>
            </a:xfrm>
            <a:custGeom>
              <a:avLst/>
              <a:gdLst/>
              <a:ahLst/>
              <a:cxnLst/>
              <a:rect l="l" t="t" r="r" b="b"/>
              <a:pathLst>
                <a:path w="1772" h="4364" extrusionOk="0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63"/>
            <p:cNvSpPr/>
            <p:nvPr/>
          </p:nvSpPr>
          <p:spPr>
            <a:xfrm>
              <a:off x="3369450" y="1860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63"/>
            <p:cNvSpPr/>
            <p:nvPr/>
          </p:nvSpPr>
          <p:spPr>
            <a:xfrm>
              <a:off x="3368275" y="1867525"/>
              <a:ext cx="35425" cy="91125"/>
            </a:xfrm>
            <a:custGeom>
              <a:avLst/>
              <a:gdLst/>
              <a:ahLst/>
              <a:cxnLst/>
              <a:rect l="l" t="t" r="r" b="b"/>
              <a:pathLst>
                <a:path w="1417" h="3645" extrusionOk="0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63"/>
            <p:cNvSpPr/>
            <p:nvPr/>
          </p:nvSpPr>
          <p:spPr>
            <a:xfrm>
              <a:off x="3403975" y="1956925"/>
              <a:ext cx="18500" cy="11275"/>
            </a:xfrm>
            <a:custGeom>
              <a:avLst/>
              <a:gdLst/>
              <a:ahLst/>
              <a:cxnLst/>
              <a:rect l="l" t="t" r="r" b="b"/>
              <a:pathLst>
                <a:path w="740" h="451" extrusionOk="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63"/>
            <p:cNvSpPr/>
            <p:nvPr/>
          </p:nvSpPr>
          <p:spPr>
            <a:xfrm>
              <a:off x="4227925" y="2134100"/>
              <a:ext cx="43150" cy="156000"/>
            </a:xfrm>
            <a:custGeom>
              <a:avLst/>
              <a:gdLst/>
              <a:ahLst/>
              <a:cxnLst/>
              <a:rect l="l" t="t" r="r" b="b"/>
              <a:pathLst>
                <a:path w="1726" h="6240" extrusionOk="0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63"/>
            <p:cNvSpPr/>
            <p:nvPr/>
          </p:nvSpPr>
          <p:spPr>
            <a:xfrm>
              <a:off x="4221950" y="2139975"/>
              <a:ext cx="27700" cy="142925"/>
            </a:xfrm>
            <a:custGeom>
              <a:avLst/>
              <a:gdLst/>
              <a:ahLst/>
              <a:cxnLst/>
              <a:rect l="l" t="t" r="r" b="b"/>
              <a:pathLst>
                <a:path w="1108" h="5717" extrusionOk="0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63"/>
            <p:cNvSpPr/>
            <p:nvPr/>
          </p:nvSpPr>
          <p:spPr>
            <a:xfrm>
              <a:off x="4221350" y="2268225"/>
              <a:ext cx="47225" cy="28325"/>
            </a:xfrm>
            <a:custGeom>
              <a:avLst/>
              <a:gdLst/>
              <a:ahLst/>
              <a:cxnLst/>
              <a:rect l="l" t="t" r="r" b="b"/>
              <a:pathLst>
                <a:path w="1889" h="1133" extrusionOk="0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63"/>
            <p:cNvSpPr/>
            <p:nvPr/>
          </p:nvSpPr>
          <p:spPr>
            <a:xfrm>
              <a:off x="4173125" y="2103925"/>
              <a:ext cx="55100" cy="25350"/>
            </a:xfrm>
            <a:custGeom>
              <a:avLst/>
              <a:gdLst/>
              <a:ahLst/>
              <a:cxnLst/>
              <a:rect l="l" t="t" r="r" b="b"/>
              <a:pathLst>
                <a:path w="2204" h="1014" extrusionOk="0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63"/>
            <p:cNvSpPr/>
            <p:nvPr/>
          </p:nvSpPr>
          <p:spPr>
            <a:xfrm>
              <a:off x="4129975" y="2105525"/>
              <a:ext cx="50025" cy="85225"/>
            </a:xfrm>
            <a:custGeom>
              <a:avLst/>
              <a:gdLst/>
              <a:ahLst/>
              <a:cxnLst/>
              <a:rect l="l" t="t" r="r" b="b"/>
              <a:pathLst>
                <a:path w="2001" h="3409" extrusionOk="0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63"/>
            <p:cNvSpPr/>
            <p:nvPr/>
          </p:nvSpPr>
          <p:spPr>
            <a:xfrm>
              <a:off x="4133350" y="2141500"/>
              <a:ext cx="96350" cy="47700"/>
            </a:xfrm>
            <a:custGeom>
              <a:avLst/>
              <a:gdLst/>
              <a:ahLst/>
              <a:cxnLst/>
              <a:rect l="l" t="t" r="r" b="b"/>
              <a:pathLst>
                <a:path w="3854" h="1908" extrusionOk="0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63"/>
            <p:cNvSpPr/>
            <p:nvPr/>
          </p:nvSpPr>
          <p:spPr>
            <a:xfrm>
              <a:off x="4220875" y="2106725"/>
              <a:ext cx="37400" cy="22750"/>
            </a:xfrm>
            <a:custGeom>
              <a:avLst/>
              <a:gdLst/>
              <a:ahLst/>
              <a:cxnLst/>
              <a:rect l="l" t="t" r="r" b="b"/>
              <a:pathLst>
                <a:path w="1496" h="910" extrusionOk="0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63"/>
            <p:cNvSpPr/>
            <p:nvPr/>
          </p:nvSpPr>
          <p:spPr>
            <a:xfrm>
              <a:off x="4249925" y="2104725"/>
              <a:ext cx="68950" cy="63625"/>
            </a:xfrm>
            <a:custGeom>
              <a:avLst/>
              <a:gdLst/>
              <a:ahLst/>
              <a:cxnLst/>
              <a:rect l="l" t="t" r="r" b="b"/>
              <a:pathLst>
                <a:path w="2758" h="2545" extrusionOk="0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63"/>
            <p:cNvSpPr/>
            <p:nvPr/>
          </p:nvSpPr>
          <p:spPr>
            <a:xfrm>
              <a:off x="4226100" y="2135525"/>
              <a:ext cx="92200" cy="32625"/>
            </a:xfrm>
            <a:custGeom>
              <a:avLst/>
              <a:gdLst/>
              <a:ahLst/>
              <a:cxnLst/>
              <a:rect l="l" t="t" r="r" b="b"/>
              <a:pathLst>
                <a:path w="3688" h="1305" extrusionOk="0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63"/>
            <p:cNvSpPr/>
            <p:nvPr/>
          </p:nvSpPr>
          <p:spPr>
            <a:xfrm>
              <a:off x="4147225" y="2058025"/>
              <a:ext cx="90225" cy="64100"/>
            </a:xfrm>
            <a:custGeom>
              <a:avLst/>
              <a:gdLst/>
              <a:ahLst/>
              <a:cxnLst/>
              <a:rect l="l" t="t" r="r" b="b"/>
              <a:pathLst>
                <a:path w="3609" h="2564" extrusionOk="0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63"/>
            <p:cNvSpPr/>
            <p:nvPr/>
          </p:nvSpPr>
          <p:spPr>
            <a:xfrm>
              <a:off x="4149325" y="2064375"/>
              <a:ext cx="69925" cy="54575"/>
            </a:xfrm>
            <a:custGeom>
              <a:avLst/>
              <a:gdLst/>
              <a:ahLst/>
              <a:cxnLst/>
              <a:rect l="l" t="t" r="r" b="b"/>
              <a:pathLst>
                <a:path w="2797" h="2183" extrusionOk="0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63"/>
            <p:cNvSpPr/>
            <p:nvPr/>
          </p:nvSpPr>
          <p:spPr>
            <a:xfrm>
              <a:off x="4226100" y="2070225"/>
              <a:ext cx="36350" cy="51875"/>
            </a:xfrm>
            <a:custGeom>
              <a:avLst/>
              <a:gdLst/>
              <a:ahLst/>
              <a:cxnLst/>
              <a:rect l="l" t="t" r="r" b="b"/>
              <a:pathLst>
                <a:path w="1454" h="2075" extrusionOk="0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63"/>
            <p:cNvSpPr/>
            <p:nvPr/>
          </p:nvSpPr>
          <p:spPr>
            <a:xfrm>
              <a:off x="4249325" y="2067500"/>
              <a:ext cx="57300" cy="15850"/>
            </a:xfrm>
            <a:custGeom>
              <a:avLst/>
              <a:gdLst/>
              <a:ahLst/>
              <a:cxnLst/>
              <a:rect l="l" t="t" r="r" b="b"/>
              <a:pathLst>
                <a:path w="2292" h="634" extrusionOk="0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63"/>
            <p:cNvSpPr/>
            <p:nvPr/>
          </p:nvSpPr>
          <p:spPr>
            <a:xfrm>
              <a:off x="4224025" y="2080750"/>
              <a:ext cx="79800" cy="41225"/>
            </a:xfrm>
            <a:custGeom>
              <a:avLst/>
              <a:gdLst/>
              <a:ahLst/>
              <a:cxnLst/>
              <a:rect l="l" t="t" r="r" b="b"/>
              <a:pathLst>
                <a:path w="3192" h="1649" extrusionOk="0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63"/>
            <p:cNvSpPr/>
            <p:nvPr/>
          </p:nvSpPr>
          <p:spPr>
            <a:xfrm>
              <a:off x="4266600" y="2153025"/>
              <a:ext cx="38600" cy="74300"/>
            </a:xfrm>
            <a:custGeom>
              <a:avLst/>
              <a:gdLst/>
              <a:ahLst/>
              <a:cxnLst/>
              <a:rect l="l" t="t" r="r" b="b"/>
              <a:pathLst>
                <a:path w="1544" h="2972" extrusionOk="0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63"/>
            <p:cNvSpPr/>
            <p:nvPr/>
          </p:nvSpPr>
          <p:spPr>
            <a:xfrm>
              <a:off x="4281775" y="2158575"/>
              <a:ext cx="29800" cy="119875"/>
            </a:xfrm>
            <a:custGeom>
              <a:avLst/>
              <a:gdLst/>
              <a:ahLst/>
              <a:cxnLst/>
              <a:rect l="l" t="t" r="r" b="b"/>
              <a:pathLst>
                <a:path w="1192" h="4795" extrusionOk="0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63"/>
            <p:cNvSpPr/>
            <p:nvPr/>
          </p:nvSpPr>
          <p:spPr>
            <a:xfrm>
              <a:off x="4264800" y="2273500"/>
              <a:ext cx="33375" cy="18750"/>
            </a:xfrm>
            <a:custGeom>
              <a:avLst/>
              <a:gdLst/>
              <a:ahLst/>
              <a:cxnLst/>
              <a:rect l="l" t="t" r="r" b="b"/>
              <a:pathLst>
                <a:path w="1335" h="750" extrusionOk="0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63"/>
            <p:cNvSpPr/>
            <p:nvPr/>
          </p:nvSpPr>
          <p:spPr>
            <a:xfrm>
              <a:off x="4313250" y="2136150"/>
              <a:ext cx="84625" cy="56650"/>
            </a:xfrm>
            <a:custGeom>
              <a:avLst/>
              <a:gdLst/>
              <a:ahLst/>
              <a:cxnLst/>
              <a:rect l="l" t="t" r="r" b="b"/>
              <a:pathLst>
                <a:path w="3385" h="2266" extrusionOk="0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63"/>
            <p:cNvSpPr/>
            <p:nvPr/>
          </p:nvSpPr>
          <p:spPr>
            <a:xfrm>
              <a:off x="4308550" y="2152425"/>
              <a:ext cx="87400" cy="40950"/>
            </a:xfrm>
            <a:custGeom>
              <a:avLst/>
              <a:gdLst/>
              <a:ahLst/>
              <a:cxnLst/>
              <a:rect l="l" t="t" r="r" b="b"/>
              <a:pathLst>
                <a:path w="3496" h="1638" extrusionOk="0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63"/>
            <p:cNvSpPr/>
            <p:nvPr/>
          </p:nvSpPr>
          <p:spPr>
            <a:xfrm>
              <a:off x="4314975" y="2099475"/>
              <a:ext cx="84850" cy="51375"/>
            </a:xfrm>
            <a:custGeom>
              <a:avLst/>
              <a:gdLst/>
              <a:ahLst/>
              <a:cxnLst/>
              <a:rect l="l" t="t" r="r" b="b"/>
              <a:pathLst>
                <a:path w="3394" h="2055" extrusionOk="0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63"/>
            <p:cNvSpPr/>
            <p:nvPr/>
          </p:nvSpPr>
          <p:spPr>
            <a:xfrm>
              <a:off x="4330375" y="2109325"/>
              <a:ext cx="66025" cy="32550"/>
            </a:xfrm>
            <a:custGeom>
              <a:avLst/>
              <a:gdLst/>
              <a:ahLst/>
              <a:cxnLst/>
              <a:rect l="l" t="t" r="r" b="b"/>
              <a:pathLst>
                <a:path w="2641" h="1302" extrusionOk="0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63"/>
            <p:cNvSpPr/>
            <p:nvPr/>
          </p:nvSpPr>
          <p:spPr>
            <a:xfrm>
              <a:off x="4277350" y="2085175"/>
              <a:ext cx="50875" cy="60800"/>
            </a:xfrm>
            <a:custGeom>
              <a:avLst/>
              <a:gdLst/>
              <a:ahLst/>
              <a:cxnLst/>
              <a:rect l="l" t="t" r="r" b="b"/>
              <a:pathLst>
                <a:path w="2035" h="2432" extrusionOk="0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63"/>
            <p:cNvSpPr/>
            <p:nvPr/>
          </p:nvSpPr>
          <p:spPr>
            <a:xfrm>
              <a:off x="4279975" y="2090575"/>
              <a:ext cx="26525" cy="45175"/>
            </a:xfrm>
            <a:custGeom>
              <a:avLst/>
              <a:gdLst/>
              <a:ahLst/>
              <a:cxnLst/>
              <a:rect l="l" t="t" r="r" b="b"/>
              <a:pathLst>
                <a:path w="1061" h="1807" extrusionOk="0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63"/>
            <p:cNvSpPr/>
            <p:nvPr/>
          </p:nvSpPr>
          <p:spPr>
            <a:xfrm>
              <a:off x="3741525" y="2496550"/>
              <a:ext cx="13425" cy="28925"/>
            </a:xfrm>
            <a:custGeom>
              <a:avLst/>
              <a:gdLst/>
              <a:ahLst/>
              <a:cxnLst/>
              <a:rect l="l" t="t" r="r" b="b"/>
              <a:pathLst>
                <a:path w="537" h="1157" extrusionOk="0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63"/>
            <p:cNvSpPr/>
            <p:nvPr/>
          </p:nvSpPr>
          <p:spPr>
            <a:xfrm>
              <a:off x="3681400" y="2464425"/>
              <a:ext cx="73850" cy="34000"/>
            </a:xfrm>
            <a:custGeom>
              <a:avLst/>
              <a:gdLst/>
              <a:ahLst/>
              <a:cxnLst/>
              <a:rect l="l" t="t" r="r" b="b"/>
              <a:pathLst>
                <a:path w="2954" h="1360" extrusionOk="0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63"/>
            <p:cNvSpPr/>
            <p:nvPr/>
          </p:nvSpPr>
          <p:spPr>
            <a:xfrm>
              <a:off x="3679025" y="24641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63"/>
            <p:cNvSpPr/>
            <p:nvPr/>
          </p:nvSpPr>
          <p:spPr>
            <a:xfrm>
              <a:off x="3620375" y="2457775"/>
              <a:ext cx="62825" cy="97100"/>
            </a:xfrm>
            <a:custGeom>
              <a:avLst/>
              <a:gdLst/>
              <a:ahLst/>
              <a:cxnLst/>
              <a:rect l="l" t="t" r="r" b="b"/>
              <a:pathLst>
                <a:path w="2513" h="3884" extrusionOk="0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63"/>
            <p:cNvSpPr/>
            <p:nvPr/>
          </p:nvSpPr>
          <p:spPr>
            <a:xfrm>
              <a:off x="3619775" y="2555600"/>
              <a:ext cx="29200" cy="38025"/>
            </a:xfrm>
            <a:custGeom>
              <a:avLst/>
              <a:gdLst/>
              <a:ahLst/>
              <a:cxnLst/>
              <a:rect l="l" t="t" r="r" b="b"/>
              <a:pathLst>
                <a:path w="1168" h="1521" extrusionOk="0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63"/>
            <p:cNvSpPr/>
            <p:nvPr/>
          </p:nvSpPr>
          <p:spPr>
            <a:xfrm>
              <a:off x="3641625" y="2588150"/>
              <a:ext cx="20000" cy="35975"/>
            </a:xfrm>
            <a:custGeom>
              <a:avLst/>
              <a:gdLst/>
              <a:ahLst/>
              <a:cxnLst/>
              <a:rect l="l" t="t" r="r" b="b"/>
              <a:pathLst>
                <a:path w="800" h="1439" extrusionOk="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63"/>
            <p:cNvSpPr/>
            <p:nvPr/>
          </p:nvSpPr>
          <p:spPr>
            <a:xfrm>
              <a:off x="3656700" y="2558625"/>
              <a:ext cx="109850" cy="70225"/>
            </a:xfrm>
            <a:custGeom>
              <a:avLst/>
              <a:gdLst/>
              <a:ahLst/>
              <a:cxnLst/>
              <a:rect l="l" t="t" r="r" b="b"/>
              <a:pathLst>
                <a:path w="4394" h="2809" extrusionOk="0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63"/>
            <p:cNvSpPr/>
            <p:nvPr/>
          </p:nvSpPr>
          <p:spPr>
            <a:xfrm>
              <a:off x="3742725" y="2511075"/>
              <a:ext cx="27100" cy="61000"/>
            </a:xfrm>
            <a:custGeom>
              <a:avLst/>
              <a:gdLst/>
              <a:ahLst/>
              <a:cxnLst/>
              <a:rect l="l" t="t" r="r" b="b"/>
              <a:pathLst>
                <a:path w="1084" h="2440" extrusionOk="0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63"/>
            <p:cNvSpPr/>
            <p:nvPr/>
          </p:nvSpPr>
          <p:spPr>
            <a:xfrm>
              <a:off x="3923675" y="3498475"/>
              <a:ext cx="70300" cy="54875"/>
            </a:xfrm>
            <a:custGeom>
              <a:avLst/>
              <a:gdLst/>
              <a:ahLst/>
              <a:cxnLst/>
              <a:rect l="l" t="t" r="r" b="b"/>
              <a:pathLst>
                <a:path w="2812" h="2195" extrusionOk="0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63"/>
            <p:cNvSpPr/>
            <p:nvPr/>
          </p:nvSpPr>
          <p:spPr>
            <a:xfrm>
              <a:off x="3979350" y="3424950"/>
              <a:ext cx="24075" cy="79000"/>
            </a:xfrm>
            <a:custGeom>
              <a:avLst/>
              <a:gdLst/>
              <a:ahLst/>
              <a:cxnLst/>
              <a:rect l="l" t="t" r="r" b="b"/>
              <a:pathLst>
                <a:path w="963" h="3160" extrusionOk="0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63"/>
            <p:cNvSpPr/>
            <p:nvPr/>
          </p:nvSpPr>
          <p:spPr>
            <a:xfrm>
              <a:off x="3999300" y="3359375"/>
              <a:ext cx="80100" cy="67825"/>
            </a:xfrm>
            <a:custGeom>
              <a:avLst/>
              <a:gdLst/>
              <a:ahLst/>
              <a:cxnLst/>
              <a:rect l="l" t="t" r="r" b="b"/>
              <a:pathLst>
                <a:path w="3204" h="2713" extrusionOk="0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63"/>
            <p:cNvSpPr/>
            <p:nvPr/>
          </p:nvSpPr>
          <p:spPr>
            <a:xfrm>
              <a:off x="4068050" y="3361925"/>
              <a:ext cx="124150" cy="38950"/>
            </a:xfrm>
            <a:custGeom>
              <a:avLst/>
              <a:gdLst/>
              <a:ahLst/>
              <a:cxnLst/>
              <a:rect l="l" t="t" r="r" b="b"/>
              <a:pathLst>
                <a:path w="4966" h="1558" extrusionOk="0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63"/>
            <p:cNvSpPr/>
            <p:nvPr/>
          </p:nvSpPr>
          <p:spPr>
            <a:xfrm>
              <a:off x="4180625" y="3396650"/>
              <a:ext cx="132000" cy="106525"/>
            </a:xfrm>
            <a:custGeom>
              <a:avLst/>
              <a:gdLst/>
              <a:ahLst/>
              <a:cxnLst/>
              <a:rect l="l" t="t" r="r" b="b"/>
              <a:pathLst>
                <a:path w="5280" h="4261" extrusionOk="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63"/>
            <p:cNvSpPr/>
            <p:nvPr/>
          </p:nvSpPr>
          <p:spPr>
            <a:xfrm>
              <a:off x="4305300" y="3496100"/>
              <a:ext cx="95125" cy="38775"/>
            </a:xfrm>
            <a:custGeom>
              <a:avLst/>
              <a:gdLst/>
              <a:ahLst/>
              <a:cxnLst/>
              <a:rect l="l" t="t" r="r" b="b"/>
              <a:pathLst>
                <a:path w="3805" h="1551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63"/>
            <p:cNvSpPr/>
            <p:nvPr/>
          </p:nvSpPr>
          <p:spPr>
            <a:xfrm>
              <a:off x="3889425" y="2500025"/>
              <a:ext cx="34600" cy="53125"/>
            </a:xfrm>
            <a:custGeom>
              <a:avLst/>
              <a:gdLst/>
              <a:ahLst/>
              <a:cxnLst/>
              <a:rect l="l" t="t" r="r" b="b"/>
              <a:pathLst>
                <a:path w="1384" h="2125" extrusionOk="0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63"/>
            <p:cNvSpPr/>
            <p:nvPr/>
          </p:nvSpPr>
          <p:spPr>
            <a:xfrm>
              <a:off x="3922575" y="2394600"/>
              <a:ext cx="80300" cy="116750"/>
            </a:xfrm>
            <a:custGeom>
              <a:avLst/>
              <a:gdLst/>
              <a:ahLst/>
              <a:cxnLst/>
              <a:rect l="l" t="t" r="r" b="b"/>
              <a:pathLst>
                <a:path w="3212" h="4670" extrusionOk="0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63"/>
            <p:cNvSpPr/>
            <p:nvPr/>
          </p:nvSpPr>
          <p:spPr>
            <a:xfrm>
              <a:off x="4001975" y="2389150"/>
              <a:ext cx="1725" cy="1175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63"/>
            <p:cNvSpPr/>
            <p:nvPr/>
          </p:nvSpPr>
          <p:spPr>
            <a:xfrm>
              <a:off x="4001550" y="2377800"/>
              <a:ext cx="45100" cy="45575"/>
            </a:xfrm>
            <a:custGeom>
              <a:avLst/>
              <a:gdLst/>
              <a:ahLst/>
              <a:cxnLst/>
              <a:rect l="l" t="t" r="r" b="b"/>
              <a:pathLst>
                <a:path w="1804" h="1823" extrusionOk="0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63"/>
            <p:cNvSpPr/>
            <p:nvPr/>
          </p:nvSpPr>
          <p:spPr>
            <a:xfrm>
              <a:off x="4053850" y="2441425"/>
              <a:ext cx="1975" cy="1950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63"/>
            <p:cNvSpPr/>
            <p:nvPr/>
          </p:nvSpPr>
          <p:spPr>
            <a:xfrm>
              <a:off x="4039850" y="2422150"/>
              <a:ext cx="27175" cy="29150"/>
            </a:xfrm>
            <a:custGeom>
              <a:avLst/>
              <a:gdLst/>
              <a:ahLst/>
              <a:cxnLst/>
              <a:rect l="l" t="t" r="r" b="b"/>
              <a:pathLst>
                <a:path w="1087" h="1166" extrusionOk="0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63"/>
            <p:cNvSpPr/>
            <p:nvPr/>
          </p:nvSpPr>
          <p:spPr>
            <a:xfrm>
              <a:off x="4064900" y="2448325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63"/>
            <p:cNvSpPr/>
            <p:nvPr/>
          </p:nvSpPr>
          <p:spPr>
            <a:xfrm>
              <a:off x="4065275" y="2432700"/>
              <a:ext cx="16500" cy="18625"/>
            </a:xfrm>
            <a:custGeom>
              <a:avLst/>
              <a:gdLst/>
              <a:ahLst/>
              <a:cxnLst/>
              <a:rect l="l" t="t" r="r" b="b"/>
              <a:pathLst>
                <a:path w="660" h="745" extrusionOk="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63"/>
            <p:cNvSpPr/>
            <p:nvPr/>
          </p:nvSpPr>
          <p:spPr>
            <a:xfrm>
              <a:off x="4080025" y="2371775"/>
              <a:ext cx="59800" cy="58750"/>
            </a:xfrm>
            <a:custGeom>
              <a:avLst/>
              <a:gdLst/>
              <a:ahLst/>
              <a:cxnLst/>
              <a:rect l="l" t="t" r="r" b="b"/>
              <a:pathLst>
                <a:path w="2392" h="2350" extrusionOk="0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63"/>
            <p:cNvSpPr/>
            <p:nvPr/>
          </p:nvSpPr>
          <p:spPr>
            <a:xfrm>
              <a:off x="4132175" y="2374575"/>
              <a:ext cx="54850" cy="43300"/>
            </a:xfrm>
            <a:custGeom>
              <a:avLst/>
              <a:gdLst/>
              <a:ahLst/>
              <a:cxnLst/>
              <a:rect l="l" t="t" r="r" b="b"/>
              <a:pathLst>
                <a:path w="2194" h="1732" extrusionOk="0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63"/>
            <p:cNvSpPr/>
            <p:nvPr/>
          </p:nvSpPr>
          <p:spPr>
            <a:xfrm>
              <a:off x="4186475" y="2428475"/>
              <a:ext cx="50875" cy="86225"/>
            </a:xfrm>
            <a:custGeom>
              <a:avLst/>
              <a:gdLst/>
              <a:ahLst/>
              <a:cxnLst/>
              <a:rect l="l" t="t" r="r" b="b"/>
              <a:pathLst>
                <a:path w="2035" h="3449" extrusionOk="0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63"/>
            <p:cNvSpPr/>
            <p:nvPr/>
          </p:nvSpPr>
          <p:spPr>
            <a:xfrm>
              <a:off x="4235125" y="2507850"/>
              <a:ext cx="41900" cy="19475"/>
            </a:xfrm>
            <a:custGeom>
              <a:avLst/>
              <a:gdLst/>
              <a:ahLst/>
              <a:cxnLst/>
              <a:rect l="l" t="t" r="r" b="b"/>
              <a:pathLst>
                <a:path w="1676" h="779" extrusionOk="0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63"/>
            <p:cNvSpPr/>
            <p:nvPr/>
          </p:nvSpPr>
          <p:spPr>
            <a:xfrm>
              <a:off x="4275650" y="2525950"/>
              <a:ext cx="25500" cy="12000"/>
            </a:xfrm>
            <a:custGeom>
              <a:avLst/>
              <a:gdLst/>
              <a:ahLst/>
              <a:cxnLst/>
              <a:rect l="l" t="t" r="r" b="b"/>
              <a:pathLst>
                <a:path w="1020" h="480" extrusionOk="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63"/>
            <p:cNvSpPr/>
            <p:nvPr/>
          </p:nvSpPr>
          <p:spPr>
            <a:xfrm>
              <a:off x="4052375" y="2440575"/>
              <a:ext cx="44275" cy="31450"/>
            </a:xfrm>
            <a:custGeom>
              <a:avLst/>
              <a:gdLst/>
              <a:ahLst/>
              <a:cxnLst/>
              <a:rect l="l" t="t" r="r" b="b"/>
              <a:pathLst>
                <a:path w="1771" h="1258" extrusionOk="0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63"/>
            <p:cNvSpPr/>
            <p:nvPr/>
          </p:nvSpPr>
          <p:spPr>
            <a:xfrm>
              <a:off x="4097700" y="2476900"/>
              <a:ext cx="29575" cy="36700"/>
            </a:xfrm>
            <a:custGeom>
              <a:avLst/>
              <a:gdLst/>
              <a:ahLst/>
              <a:cxnLst/>
              <a:rect l="l" t="t" r="r" b="b"/>
              <a:pathLst>
                <a:path w="1183" h="1468" extrusionOk="0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63"/>
            <p:cNvSpPr/>
            <p:nvPr/>
          </p:nvSpPr>
          <p:spPr>
            <a:xfrm>
              <a:off x="4103450" y="2683425"/>
              <a:ext cx="79175" cy="64725"/>
            </a:xfrm>
            <a:custGeom>
              <a:avLst/>
              <a:gdLst/>
              <a:ahLst/>
              <a:cxnLst/>
              <a:rect l="l" t="t" r="r" b="b"/>
              <a:pathLst>
                <a:path w="3167" h="2589" extrusionOk="0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63"/>
            <p:cNvSpPr/>
            <p:nvPr/>
          </p:nvSpPr>
          <p:spPr>
            <a:xfrm>
              <a:off x="4186225" y="2692725"/>
              <a:ext cx="69525" cy="43875"/>
            </a:xfrm>
            <a:custGeom>
              <a:avLst/>
              <a:gdLst/>
              <a:ahLst/>
              <a:cxnLst/>
              <a:rect l="l" t="t" r="r" b="b"/>
              <a:pathLst>
                <a:path w="2781" h="1755" extrusionOk="0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63"/>
            <p:cNvSpPr/>
            <p:nvPr/>
          </p:nvSpPr>
          <p:spPr>
            <a:xfrm>
              <a:off x="4256175" y="2737425"/>
              <a:ext cx="9550" cy="7425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63"/>
            <p:cNvSpPr/>
            <p:nvPr/>
          </p:nvSpPr>
          <p:spPr>
            <a:xfrm>
              <a:off x="4495650" y="2491725"/>
              <a:ext cx="64325" cy="77275"/>
            </a:xfrm>
            <a:custGeom>
              <a:avLst/>
              <a:gdLst/>
              <a:ahLst/>
              <a:cxnLst/>
              <a:rect l="l" t="t" r="r" b="b"/>
              <a:pathLst>
                <a:path w="2573" h="3091" extrusionOk="0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63"/>
            <p:cNvSpPr/>
            <p:nvPr/>
          </p:nvSpPr>
          <p:spPr>
            <a:xfrm>
              <a:off x="4558900" y="2491500"/>
              <a:ext cx="55900" cy="52325"/>
            </a:xfrm>
            <a:custGeom>
              <a:avLst/>
              <a:gdLst/>
              <a:ahLst/>
              <a:cxnLst/>
              <a:rect l="l" t="t" r="r" b="b"/>
              <a:pathLst>
                <a:path w="2236" h="2093" extrusionOk="0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63"/>
            <p:cNvSpPr/>
            <p:nvPr/>
          </p:nvSpPr>
          <p:spPr>
            <a:xfrm>
              <a:off x="4613350" y="2537125"/>
              <a:ext cx="21250" cy="10450"/>
            </a:xfrm>
            <a:custGeom>
              <a:avLst/>
              <a:gdLst/>
              <a:ahLst/>
              <a:cxnLst/>
              <a:rect l="l" t="t" r="r" b="b"/>
              <a:pathLst>
                <a:path w="850" h="418" extrusionOk="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63"/>
            <p:cNvSpPr/>
            <p:nvPr/>
          </p:nvSpPr>
          <p:spPr>
            <a:xfrm>
              <a:off x="4634125" y="2538350"/>
              <a:ext cx="17075" cy="11625"/>
            </a:xfrm>
            <a:custGeom>
              <a:avLst/>
              <a:gdLst/>
              <a:ahLst/>
              <a:cxnLst/>
              <a:rect l="l" t="t" r="r" b="b"/>
              <a:pathLst>
                <a:path w="683" h="465" extrusionOk="0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63"/>
            <p:cNvSpPr/>
            <p:nvPr/>
          </p:nvSpPr>
          <p:spPr>
            <a:xfrm>
              <a:off x="4655025" y="2550750"/>
              <a:ext cx="25100" cy="12450"/>
            </a:xfrm>
            <a:custGeom>
              <a:avLst/>
              <a:gdLst/>
              <a:ahLst/>
              <a:cxnLst/>
              <a:rect l="l" t="t" r="r" b="b"/>
              <a:pathLst>
                <a:path w="1004" h="498" extrusionOk="0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63"/>
            <p:cNvSpPr/>
            <p:nvPr/>
          </p:nvSpPr>
          <p:spPr>
            <a:xfrm>
              <a:off x="4677950" y="2556700"/>
              <a:ext cx="26525" cy="9025"/>
            </a:xfrm>
            <a:custGeom>
              <a:avLst/>
              <a:gdLst/>
              <a:ahLst/>
              <a:cxnLst/>
              <a:rect l="l" t="t" r="r" b="b"/>
              <a:pathLst>
                <a:path w="1061" h="361" extrusionOk="0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63"/>
            <p:cNvSpPr/>
            <p:nvPr/>
          </p:nvSpPr>
          <p:spPr>
            <a:xfrm>
              <a:off x="4402475" y="2739275"/>
              <a:ext cx="65050" cy="48100"/>
            </a:xfrm>
            <a:custGeom>
              <a:avLst/>
              <a:gdLst/>
              <a:ahLst/>
              <a:cxnLst/>
              <a:rect l="l" t="t" r="r" b="b"/>
              <a:pathLst>
                <a:path w="2602" h="1924" extrusionOk="0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63"/>
            <p:cNvSpPr/>
            <p:nvPr/>
          </p:nvSpPr>
          <p:spPr>
            <a:xfrm>
              <a:off x="4469300" y="27415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63"/>
            <p:cNvSpPr/>
            <p:nvPr/>
          </p:nvSpPr>
          <p:spPr>
            <a:xfrm>
              <a:off x="4468075" y="2740550"/>
              <a:ext cx="35175" cy="23050"/>
            </a:xfrm>
            <a:custGeom>
              <a:avLst/>
              <a:gdLst/>
              <a:ahLst/>
              <a:cxnLst/>
              <a:rect l="l" t="t" r="r" b="b"/>
              <a:pathLst>
                <a:path w="1407" h="922" extrusionOk="0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63"/>
            <p:cNvSpPr/>
            <p:nvPr/>
          </p:nvSpPr>
          <p:spPr>
            <a:xfrm>
              <a:off x="4504725" y="2759775"/>
              <a:ext cx="50925" cy="15075"/>
            </a:xfrm>
            <a:custGeom>
              <a:avLst/>
              <a:gdLst/>
              <a:ahLst/>
              <a:cxnLst/>
              <a:rect l="l" t="t" r="r" b="b"/>
              <a:pathLst>
                <a:path w="2037" h="603" extrusionOk="0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63"/>
            <p:cNvSpPr/>
            <p:nvPr/>
          </p:nvSpPr>
          <p:spPr>
            <a:xfrm>
              <a:off x="4203950" y="3071200"/>
              <a:ext cx="107325" cy="53250"/>
            </a:xfrm>
            <a:custGeom>
              <a:avLst/>
              <a:gdLst/>
              <a:ahLst/>
              <a:cxnLst/>
              <a:rect l="l" t="t" r="r" b="b"/>
              <a:pathLst>
                <a:path w="4293" h="2130" extrusionOk="0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63"/>
            <p:cNvSpPr/>
            <p:nvPr/>
          </p:nvSpPr>
          <p:spPr>
            <a:xfrm>
              <a:off x="4312575" y="3097450"/>
              <a:ext cx="1375" cy="2200"/>
            </a:xfrm>
            <a:custGeom>
              <a:avLst/>
              <a:gdLst/>
              <a:ahLst/>
              <a:cxnLst/>
              <a:rect l="l" t="t" r="r" b="b"/>
              <a:pathLst>
                <a:path w="55" h="88" extrusionOk="0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63"/>
            <p:cNvSpPr/>
            <p:nvPr/>
          </p:nvSpPr>
          <p:spPr>
            <a:xfrm>
              <a:off x="4311600" y="3093375"/>
              <a:ext cx="36275" cy="16750"/>
            </a:xfrm>
            <a:custGeom>
              <a:avLst/>
              <a:gdLst/>
              <a:ahLst/>
              <a:cxnLst/>
              <a:rect l="l" t="t" r="r" b="b"/>
              <a:pathLst>
                <a:path w="1451" h="670" extrusionOk="0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63"/>
            <p:cNvSpPr/>
            <p:nvPr/>
          </p:nvSpPr>
          <p:spPr>
            <a:xfrm>
              <a:off x="4370075" y="2339550"/>
              <a:ext cx="60250" cy="84150"/>
            </a:xfrm>
            <a:custGeom>
              <a:avLst/>
              <a:gdLst/>
              <a:ahLst/>
              <a:cxnLst/>
              <a:rect l="l" t="t" r="r" b="b"/>
              <a:pathLst>
                <a:path w="2410" h="3366" extrusionOk="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63"/>
            <p:cNvSpPr/>
            <p:nvPr/>
          </p:nvSpPr>
          <p:spPr>
            <a:xfrm>
              <a:off x="4432375" y="2341200"/>
              <a:ext cx="51525" cy="50400"/>
            </a:xfrm>
            <a:custGeom>
              <a:avLst/>
              <a:gdLst/>
              <a:ahLst/>
              <a:cxnLst/>
              <a:rect l="l" t="t" r="r" b="b"/>
              <a:pathLst>
                <a:path w="2061" h="2016" extrusionOk="0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63"/>
            <p:cNvSpPr/>
            <p:nvPr/>
          </p:nvSpPr>
          <p:spPr>
            <a:xfrm>
              <a:off x="4488400" y="2388475"/>
              <a:ext cx="34350" cy="26850"/>
            </a:xfrm>
            <a:custGeom>
              <a:avLst/>
              <a:gdLst/>
              <a:ahLst/>
              <a:cxnLst/>
              <a:rect l="l" t="t" r="r" b="b"/>
              <a:pathLst>
                <a:path w="1374" h="1074" extrusionOk="0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63"/>
            <p:cNvSpPr/>
            <p:nvPr/>
          </p:nvSpPr>
          <p:spPr>
            <a:xfrm>
              <a:off x="4215500" y="1953925"/>
              <a:ext cx="62675" cy="55300"/>
            </a:xfrm>
            <a:custGeom>
              <a:avLst/>
              <a:gdLst/>
              <a:ahLst/>
              <a:cxnLst/>
              <a:rect l="l" t="t" r="r" b="b"/>
              <a:pathLst>
                <a:path w="2507" h="2212" extrusionOk="0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63"/>
            <p:cNvSpPr/>
            <p:nvPr/>
          </p:nvSpPr>
          <p:spPr>
            <a:xfrm>
              <a:off x="4176700" y="1956125"/>
              <a:ext cx="39100" cy="37600"/>
            </a:xfrm>
            <a:custGeom>
              <a:avLst/>
              <a:gdLst/>
              <a:ahLst/>
              <a:cxnLst/>
              <a:rect l="l" t="t" r="r" b="b"/>
              <a:pathLst>
                <a:path w="1564" h="1504" extrusionOk="0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63"/>
            <p:cNvSpPr/>
            <p:nvPr/>
          </p:nvSpPr>
          <p:spPr>
            <a:xfrm>
              <a:off x="4142625" y="1992675"/>
              <a:ext cx="31725" cy="31825"/>
            </a:xfrm>
            <a:custGeom>
              <a:avLst/>
              <a:gdLst/>
              <a:ahLst/>
              <a:cxnLst/>
              <a:rect l="l" t="t" r="r" b="b"/>
              <a:pathLst>
                <a:path w="1269" h="1273" extrusionOk="0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63"/>
            <p:cNvSpPr/>
            <p:nvPr/>
          </p:nvSpPr>
          <p:spPr>
            <a:xfrm>
              <a:off x="3755325" y="2020050"/>
              <a:ext cx="147850" cy="87400"/>
            </a:xfrm>
            <a:custGeom>
              <a:avLst/>
              <a:gdLst/>
              <a:ahLst/>
              <a:cxnLst/>
              <a:rect l="l" t="t" r="r" b="b"/>
              <a:pathLst>
                <a:path w="5914" h="3496" extrusionOk="0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63"/>
            <p:cNvSpPr/>
            <p:nvPr/>
          </p:nvSpPr>
          <p:spPr>
            <a:xfrm>
              <a:off x="3903575" y="2099025"/>
              <a:ext cx="10625" cy="14150"/>
            </a:xfrm>
            <a:custGeom>
              <a:avLst/>
              <a:gdLst/>
              <a:ahLst/>
              <a:cxnLst/>
              <a:rect l="l" t="t" r="r" b="b"/>
              <a:pathLst>
                <a:path w="425" h="566" extrusionOk="0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63"/>
            <p:cNvSpPr/>
            <p:nvPr/>
          </p:nvSpPr>
          <p:spPr>
            <a:xfrm>
              <a:off x="3623125" y="2151125"/>
              <a:ext cx="108175" cy="76975"/>
            </a:xfrm>
            <a:custGeom>
              <a:avLst/>
              <a:gdLst/>
              <a:ahLst/>
              <a:cxnLst/>
              <a:rect l="l" t="t" r="r" b="b"/>
              <a:pathLst>
                <a:path w="4327" h="3079" extrusionOk="0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63"/>
            <p:cNvSpPr/>
            <p:nvPr/>
          </p:nvSpPr>
          <p:spPr>
            <a:xfrm>
              <a:off x="3733800" y="2192150"/>
              <a:ext cx="4050" cy="3875"/>
            </a:xfrm>
            <a:custGeom>
              <a:avLst/>
              <a:gdLst/>
              <a:ahLst/>
              <a:cxnLst/>
              <a:rect l="l" t="t" r="r" b="b"/>
              <a:pathLst>
                <a:path w="162" h="155" extrusionOk="0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63"/>
            <p:cNvSpPr/>
            <p:nvPr/>
          </p:nvSpPr>
          <p:spPr>
            <a:xfrm>
              <a:off x="3738275" y="2199175"/>
              <a:ext cx="38700" cy="13350"/>
            </a:xfrm>
            <a:custGeom>
              <a:avLst/>
              <a:gdLst/>
              <a:ahLst/>
              <a:cxnLst/>
              <a:rect l="l" t="t" r="r" b="b"/>
              <a:pathLst>
                <a:path w="1548" h="534" extrusionOk="0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63"/>
            <p:cNvSpPr/>
            <p:nvPr/>
          </p:nvSpPr>
          <p:spPr>
            <a:xfrm>
              <a:off x="3721300" y="2219225"/>
              <a:ext cx="76800" cy="73850"/>
            </a:xfrm>
            <a:custGeom>
              <a:avLst/>
              <a:gdLst/>
              <a:ahLst/>
              <a:cxnLst/>
              <a:rect l="l" t="t" r="r" b="b"/>
              <a:pathLst>
                <a:path w="3072" h="2954" extrusionOk="0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63"/>
            <p:cNvSpPr/>
            <p:nvPr/>
          </p:nvSpPr>
          <p:spPr>
            <a:xfrm>
              <a:off x="3804325" y="2227775"/>
              <a:ext cx="47825" cy="54325"/>
            </a:xfrm>
            <a:custGeom>
              <a:avLst/>
              <a:gdLst/>
              <a:ahLst/>
              <a:cxnLst/>
              <a:rect l="l" t="t" r="r" b="b"/>
              <a:pathLst>
                <a:path w="1913" h="2173" extrusionOk="0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63"/>
            <p:cNvSpPr/>
            <p:nvPr/>
          </p:nvSpPr>
          <p:spPr>
            <a:xfrm>
              <a:off x="3851825" y="2274900"/>
              <a:ext cx="34975" cy="10700"/>
            </a:xfrm>
            <a:custGeom>
              <a:avLst/>
              <a:gdLst/>
              <a:ahLst/>
              <a:cxnLst/>
              <a:rect l="l" t="t" r="r" b="b"/>
              <a:pathLst>
                <a:path w="1399" h="428" extrusionOk="0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63"/>
            <p:cNvSpPr/>
            <p:nvPr/>
          </p:nvSpPr>
          <p:spPr>
            <a:xfrm>
              <a:off x="3461600" y="1649850"/>
              <a:ext cx="46600" cy="234525"/>
            </a:xfrm>
            <a:custGeom>
              <a:avLst/>
              <a:gdLst/>
              <a:ahLst/>
              <a:cxnLst/>
              <a:rect l="l" t="t" r="r" b="b"/>
              <a:pathLst>
                <a:path w="1864" h="9381" extrusionOk="0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63"/>
            <p:cNvSpPr/>
            <p:nvPr/>
          </p:nvSpPr>
          <p:spPr>
            <a:xfrm>
              <a:off x="3457575" y="1902825"/>
              <a:ext cx="27100" cy="71525"/>
            </a:xfrm>
            <a:custGeom>
              <a:avLst/>
              <a:gdLst/>
              <a:ahLst/>
              <a:cxnLst/>
              <a:rect l="l" t="t" r="r" b="b"/>
              <a:pathLst>
                <a:path w="1084" h="2861" extrusionOk="0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63"/>
            <p:cNvSpPr/>
            <p:nvPr/>
          </p:nvSpPr>
          <p:spPr>
            <a:xfrm>
              <a:off x="3434950" y="1988125"/>
              <a:ext cx="11525" cy="10600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63"/>
            <p:cNvSpPr/>
            <p:nvPr/>
          </p:nvSpPr>
          <p:spPr>
            <a:xfrm>
              <a:off x="3512650" y="1720875"/>
              <a:ext cx="21725" cy="119600"/>
            </a:xfrm>
            <a:custGeom>
              <a:avLst/>
              <a:gdLst/>
              <a:ahLst/>
              <a:cxnLst/>
              <a:rect l="l" t="t" r="r" b="b"/>
              <a:pathLst>
                <a:path w="869" h="4784" extrusionOk="0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63"/>
            <p:cNvSpPr/>
            <p:nvPr/>
          </p:nvSpPr>
          <p:spPr>
            <a:xfrm>
              <a:off x="3494475" y="1862825"/>
              <a:ext cx="19250" cy="74050"/>
            </a:xfrm>
            <a:custGeom>
              <a:avLst/>
              <a:gdLst/>
              <a:ahLst/>
              <a:cxnLst/>
              <a:rect l="l" t="t" r="r" b="b"/>
              <a:pathLst>
                <a:path w="770" h="2962" extrusionOk="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63"/>
            <p:cNvSpPr/>
            <p:nvPr/>
          </p:nvSpPr>
          <p:spPr>
            <a:xfrm>
              <a:off x="3471675" y="1945100"/>
              <a:ext cx="22825" cy="34700"/>
            </a:xfrm>
            <a:custGeom>
              <a:avLst/>
              <a:gdLst/>
              <a:ahLst/>
              <a:cxnLst/>
              <a:rect l="l" t="t" r="r" b="b"/>
              <a:pathLst>
                <a:path w="913" h="1388" extrusionOk="0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63"/>
            <p:cNvSpPr/>
            <p:nvPr/>
          </p:nvSpPr>
          <p:spPr>
            <a:xfrm>
              <a:off x="3492975" y="1781075"/>
              <a:ext cx="57475" cy="193125"/>
            </a:xfrm>
            <a:custGeom>
              <a:avLst/>
              <a:gdLst/>
              <a:ahLst/>
              <a:cxnLst/>
              <a:rect l="l" t="t" r="r" b="b"/>
              <a:pathLst>
                <a:path w="2299" h="7725" extrusionOk="0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63"/>
            <p:cNvSpPr/>
            <p:nvPr/>
          </p:nvSpPr>
          <p:spPr>
            <a:xfrm>
              <a:off x="3525900" y="1816575"/>
              <a:ext cx="40625" cy="171250"/>
            </a:xfrm>
            <a:custGeom>
              <a:avLst/>
              <a:gdLst/>
              <a:ahLst/>
              <a:cxnLst/>
              <a:rect l="l" t="t" r="r" b="b"/>
              <a:pathLst>
                <a:path w="1625" h="6850" extrusionOk="0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63"/>
            <p:cNvSpPr/>
            <p:nvPr/>
          </p:nvSpPr>
          <p:spPr>
            <a:xfrm>
              <a:off x="3569025" y="1826650"/>
              <a:ext cx="32025" cy="143525"/>
            </a:xfrm>
            <a:custGeom>
              <a:avLst/>
              <a:gdLst/>
              <a:ahLst/>
              <a:cxnLst/>
              <a:rect l="l" t="t" r="r" b="b"/>
              <a:pathLst>
                <a:path w="1281" h="5741" extrusionOk="0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63"/>
            <p:cNvSpPr/>
            <p:nvPr/>
          </p:nvSpPr>
          <p:spPr>
            <a:xfrm>
              <a:off x="3620375" y="1850275"/>
              <a:ext cx="19375" cy="94775"/>
            </a:xfrm>
            <a:custGeom>
              <a:avLst/>
              <a:gdLst/>
              <a:ahLst/>
              <a:cxnLst/>
              <a:rect l="l" t="t" r="r" b="b"/>
              <a:pathLst>
                <a:path w="775" h="3791" extrusionOk="0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63"/>
            <p:cNvSpPr/>
            <p:nvPr/>
          </p:nvSpPr>
          <p:spPr>
            <a:xfrm>
              <a:off x="3609900" y="1957500"/>
              <a:ext cx="11775" cy="15575"/>
            </a:xfrm>
            <a:custGeom>
              <a:avLst/>
              <a:gdLst/>
              <a:ahLst/>
              <a:cxnLst/>
              <a:rect l="l" t="t" r="r" b="b"/>
              <a:pathLst>
                <a:path w="471" h="623" extrusionOk="0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63"/>
            <p:cNvSpPr/>
            <p:nvPr/>
          </p:nvSpPr>
          <p:spPr>
            <a:xfrm>
              <a:off x="3637525" y="1873275"/>
              <a:ext cx="19500" cy="85175"/>
            </a:xfrm>
            <a:custGeom>
              <a:avLst/>
              <a:gdLst/>
              <a:ahLst/>
              <a:cxnLst/>
              <a:rect l="l" t="t" r="r" b="b"/>
              <a:pathLst>
                <a:path w="780" h="3407" extrusionOk="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63"/>
            <p:cNvSpPr/>
            <p:nvPr/>
          </p:nvSpPr>
          <p:spPr>
            <a:xfrm>
              <a:off x="3671375" y="1884725"/>
              <a:ext cx="16000" cy="70875"/>
            </a:xfrm>
            <a:custGeom>
              <a:avLst/>
              <a:gdLst/>
              <a:ahLst/>
              <a:cxnLst/>
              <a:rect l="l" t="t" r="r" b="b"/>
              <a:pathLst>
                <a:path w="640" h="2835" extrusionOk="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63"/>
            <p:cNvSpPr/>
            <p:nvPr/>
          </p:nvSpPr>
          <p:spPr>
            <a:xfrm>
              <a:off x="3697425" y="1929900"/>
              <a:ext cx="14750" cy="26300"/>
            </a:xfrm>
            <a:custGeom>
              <a:avLst/>
              <a:gdLst/>
              <a:ahLst/>
              <a:cxnLst/>
              <a:rect l="l" t="t" r="r" b="b"/>
              <a:pathLst>
                <a:path w="590" h="1052" extrusionOk="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63"/>
            <p:cNvSpPr/>
            <p:nvPr/>
          </p:nvSpPr>
          <p:spPr>
            <a:xfrm>
              <a:off x="3735875" y="1895900"/>
              <a:ext cx="11625" cy="65450"/>
            </a:xfrm>
            <a:custGeom>
              <a:avLst/>
              <a:gdLst/>
              <a:ahLst/>
              <a:cxnLst/>
              <a:rect l="l" t="t" r="r" b="b"/>
              <a:pathLst>
                <a:path w="465" h="2618" extrusionOk="0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63"/>
            <p:cNvSpPr/>
            <p:nvPr/>
          </p:nvSpPr>
          <p:spPr>
            <a:xfrm>
              <a:off x="3794800" y="1900575"/>
              <a:ext cx="9250" cy="32575"/>
            </a:xfrm>
            <a:custGeom>
              <a:avLst/>
              <a:gdLst/>
              <a:ahLst/>
              <a:cxnLst/>
              <a:rect l="l" t="t" r="r" b="b"/>
              <a:pathLst>
                <a:path w="370" h="1303" extrusionOk="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63"/>
            <p:cNvSpPr/>
            <p:nvPr/>
          </p:nvSpPr>
          <p:spPr>
            <a:xfrm>
              <a:off x="3828150" y="1897575"/>
              <a:ext cx="14300" cy="52400"/>
            </a:xfrm>
            <a:custGeom>
              <a:avLst/>
              <a:gdLst/>
              <a:ahLst/>
              <a:cxnLst/>
              <a:rect l="l" t="t" r="r" b="b"/>
              <a:pathLst>
                <a:path w="572" h="2096" extrusionOk="0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63"/>
            <p:cNvSpPr/>
            <p:nvPr/>
          </p:nvSpPr>
          <p:spPr>
            <a:xfrm>
              <a:off x="3889650" y="1884300"/>
              <a:ext cx="16500" cy="47875"/>
            </a:xfrm>
            <a:custGeom>
              <a:avLst/>
              <a:gdLst/>
              <a:ahLst/>
              <a:cxnLst/>
              <a:rect l="l" t="t" r="r" b="b"/>
              <a:pathLst>
                <a:path w="660" h="1915" extrusionOk="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63"/>
            <p:cNvSpPr/>
            <p:nvPr/>
          </p:nvSpPr>
          <p:spPr>
            <a:xfrm>
              <a:off x="3933225" y="1890350"/>
              <a:ext cx="13700" cy="52550"/>
            </a:xfrm>
            <a:custGeom>
              <a:avLst/>
              <a:gdLst/>
              <a:ahLst/>
              <a:cxnLst/>
              <a:rect l="l" t="t" r="r" b="b"/>
              <a:pathLst>
                <a:path w="548" h="2102" extrusionOk="0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63"/>
            <p:cNvSpPr/>
            <p:nvPr/>
          </p:nvSpPr>
          <p:spPr>
            <a:xfrm>
              <a:off x="3988350" y="1887925"/>
              <a:ext cx="14550" cy="48225"/>
            </a:xfrm>
            <a:custGeom>
              <a:avLst/>
              <a:gdLst/>
              <a:ahLst/>
              <a:cxnLst/>
              <a:rect l="l" t="t" r="r" b="b"/>
              <a:pathLst>
                <a:path w="582" h="1929" extrusionOk="0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63"/>
            <p:cNvSpPr/>
            <p:nvPr/>
          </p:nvSpPr>
          <p:spPr>
            <a:xfrm>
              <a:off x="4026750" y="1887775"/>
              <a:ext cx="15425" cy="51525"/>
            </a:xfrm>
            <a:custGeom>
              <a:avLst/>
              <a:gdLst/>
              <a:ahLst/>
              <a:cxnLst/>
              <a:rect l="l" t="t" r="r" b="b"/>
              <a:pathLst>
                <a:path w="617" h="2061" extrusionOk="0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63"/>
            <p:cNvSpPr/>
            <p:nvPr/>
          </p:nvSpPr>
          <p:spPr>
            <a:xfrm>
              <a:off x="4068000" y="1893450"/>
              <a:ext cx="11400" cy="37725"/>
            </a:xfrm>
            <a:custGeom>
              <a:avLst/>
              <a:gdLst/>
              <a:ahLst/>
              <a:cxnLst/>
              <a:rect l="l" t="t" r="r" b="b"/>
              <a:pathLst>
                <a:path w="456" h="1509" extrusionOk="0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63"/>
            <p:cNvSpPr/>
            <p:nvPr/>
          </p:nvSpPr>
          <p:spPr>
            <a:xfrm>
              <a:off x="4107475" y="1883400"/>
              <a:ext cx="18050" cy="51600"/>
            </a:xfrm>
            <a:custGeom>
              <a:avLst/>
              <a:gdLst/>
              <a:ahLst/>
              <a:cxnLst/>
              <a:rect l="l" t="t" r="r" b="b"/>
              <a:pathLst>
                <a:path w="722" h="2064" extrusionOk="0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63"/>
            <p:cNvSpPr/>
            <p:nvPr/>
          </p:nvSpPr>
          <p:spPr>
            <a:xfrm>
              <a:off x="4153375" y="1878075"/>
              <a:ext cx="16500" cy="50125"/>
            </a:xfrm>
            <a:custGeom>
              <a:avLst/>
              <a:gdLst/>
              <a:ahLst/>
              <a:cxnLst/>
              <a:rect l="l" t="t" r="r" b="b"/>
              <a:pathLst>
                <a:path w="660" h="2005" extrusionOk="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63"/>
            <p:cNvSpPr/>
            <p:nvPr/>
          </p:nvSpPr>
          <p:spPr>
            <a:xfrm>
              <a:off x="4188125" y="1877275"/>
              <a:ext cx="16275" cy="48350"/>
            </a:xfrm>
            <a:custGeom>
              <a:avLst/>
              <a:gdLst/>
              <a:ahLst/>
              <a:cxnLst/>
              <a:rect l="l" t="t" r="r" b="b"/>
              <a:pathLst>
                <a:path w="651" h="1934" extrusionOk="0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63"/>
            <p:cNvSpPr/>
            <p:nvPr/>
          </p:nvSpPr>
          <p:spPr>
            <a:xfrm>
              <a:off x="4225725" y="1885250"/>
              <a:ext cx="10225" cy="35050"/>
            </a:xfrm>
            <a:custGeom>
              <a:avLst/>
              <a:gdLst/>
              <a:ahLst/>
              <a:cxnLst/>
              <a:rect l="l" t="t" r="r" b="b"/>
              <a:pathLst>
                <a:path w="409" h="1402" extrusionOk="0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63"/>
            <p:cNvSpPr/>
            <p:nvPr/>
          </p:nvSpPr>
          <p:spPr>
            <a:xfrm>
              <a:off x="4276800" y="1874875"/>
              <a:ext cx="16600" cy="51850"/>
            </a:xfrm>
            <a:custGeom>
              <a:avLst/>
              <a:gdLst/>
              <a:ahLst/>
              <a:cxnLst/>
              <a:rect l="l" t="t" r="r" b="b"/>
              <a:pathLst>
                <a:path w="664" h="2074" extrusionOk="0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63"/>
            <p:cNvSpPr/>
            <p:nvPr/>
          </p:nvSpPr>
          <p:spPr>
            <a:xfrm>
              <a:off x="4317900" y="1871750"/>
              <a:ext cx="15700" cy="49500"/>
            </a:xfrm>
            <a:custGeom>
              <a:avLst/>
              <a:gdLst/>
              <a:ahLst/>
              <a:cxnLst/>
              <a:rect l="l" t="t" r="r" b="b"/>
              <a:pathLst>
                <a:path w="628" h="1980" extrusionOk="0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63"/>
            <p:cNvSpPr/>
            <p:nvPr/>
          </p:nvSpPr>
          <p:spPr>
            <a:xfrm>
              <a:off x="4367925" y="1856650"/>
              <a:ext cx="14475" cy="57625"/>
            </a:xfrm>
            <a:custGeom>
              <a:avLst/>
              <a:gdLst/>
              <a:ahLst/>
              <a:cxnLst/>
              <a:rect l="l" t="t" r="r" b="b"/>
              <a:pathLst>
                <a:path w="579" h="2305" extrusionOk="0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63"/>
            <p:cNvSpPr/>
            <p:nvPr/>
          </p:nvSpPr>
          <p:spPr>
            <a:xfrm>
              <a:off x="4412150" y="1822925"/>
              <a:ext cx="12525" cy="64650"/>
            </a:xfrm>
            <a:custGeom>
              <a:avLst/>
              <a:gdLst/>
              <a:ahLst/>
              <a:cxnLst/>
              <a:rect l="l" t="t" r="r" b="b"/>
              <a:pathLst>
                <a:path w="501" h="2586" extrusionOk="0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63"/>
            <p:cNvSpPr/>
            <p:nvPr/>
          </p:nvSpPr>
          <p:spPr>
            <a:xfrm>
              <a:off x="4400825" y="1909100"/>
              <a:ext cx="8675" cy="18525"/>
            </a:xfrm>
            <a:custGeom>
              <a:avLst/>
              <a:gdLst/>
              <a:ahLst/>
              <a:cxnLst/>
              <a:rect l="l" t="t" r="r" b="b"/>
              <a:pathLst>
                <a:path w="347" h="741" extrusionOk="0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63"/>
            <p:cNvSpPr/>
            <p:nvPr/>
          </p:nvSpPr>
          <p:spPr>
            <a:xfrm>
              <a:off x="4434775" y="1907675"/>
              <a:ext cx="6375" cy="13025"/>
            </a:xfrm>
            <a:custGeom>
              <a:avLst/>
              <a:gdLst/>
              <a:ahLst/>
              <a:cxnLst/>
              <a:rect l="l" t="t" r="r" b="b"/>
              <a:pathLst>
                <a:path w="255" h="521" extrusionOk="0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63"/>
            <p:cNvSpPr/>
            <p:nvPr/>
          </p:nvSpPr>
          <p:spPr>
            <a:xfrm>
              <a:off x="4475550" y="1860175"/>
              <a:ext cx="21150" cy="57500"/>
            </a:xfrm>
            <a:custGeom>
              <a:avLst/>
              <a:gdLst/>
              <a:ahLst/>
              <a:cxnLst/>
              <a:rect l="l" t="t" r="r" b="b"/>
              <a:pathLst>
                <a:path w="846" h="2300" extrusionOk="0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63"/>
            <p:cNvSpPr/>
            <p:nvPr/>
          </p:nvSpPr>
          <p:spPr>
            <a:xfrm>
              <a:off x="4509250" y="1873700"/>
              <a:ext cx="21400" cy="57125"/>
            </a:xfrm>
            <a:custGeom>
              <a:avLst/>
              <a:gdLst/>
              <a:ahLst/>
              <a:cxnLst/>
              <a:rect l="l" t="t" r="r" b="b"/>
              <a:pathLst>
                <a:path w="856" h="2285" extrusionOk="0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63"/>
            <p:cNvSpPr/>
            <p:nvPr/>
          </p:nvSpPr>
          <p:spPr>
            <a:xfrm>
              <a:off x="4560200" y="1837175"/>
              <a:ext cx="28375" cy="85100"/>
            </a:xfrm>
            <a:custGeom>
              <a:avLst/>
              <a:gdLst/>
              <a:ahLst/>
              <a:cxnLst/>
              <a:rect l="l" t="t" r="r" b="b"/>
              <a:pathLst>
                <a:path w="1135" h="3404" extrusionOk="0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63"/>
            <p:cNvSpPr/>
            <p:nvPr/>
          </p:nvSpPr>
          <p:spPr>
            <a:xfrm>
              <a:off x="4628050" y="1808725"/>
              <a:ext cx="18675" cy="93925"/>
            </a:xfrm>
            <a:custGeom>
              <a:avLst/>
              <a:gdLst/>
              <a:ahLst/>
              <a:cxnLst/>
              <a:rect l="l" t="t" r="r" b="b"/>
              <a:pathLst>
                <a:path w="747" h="3757" extrusionOk="0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63"/>
            <p:cNvSpPr/>
            <p:nvPr/>
          </p:nvSpPr>
          <p:spPr>
            <a:xfrm>
              <a:off x="4677050" y="1761425"/>
              <a:ext cx="1825" cy="22350"/>
            </a:xfrm>
            <a:custGeom>
              <a:avLst/>
              <a:gdLst/>
              <a:ahLst/>
              <a:cxnLst/>
              <a:rect l="l" t="t" r="r" b="b"/>
              <a:pathLst>
                <a:path w="73" h="894" extrusionOk="0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63"/>
            <p:cNvSpPr/>
            <p:nvPr/>
          </p:nvSpPr>
          <p:spPr>
            <a:xfrm>
              <a:off x="4670500" y="1805400"/>
              <a:ext cx="11350" cy="60975"/>
            </a:xfrm>
            <a:custGeom>
              <a:avLst/>
              <a:gdLst/>
              <a:ahLst/>
              <a:cxnLst/>
              <a:rect l="l" t="t" r="r" b="b"/>
              <a:pathLst>
                <a:path w="454" h="2439" extrusionOk="0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63"/>
            <p:cNvSpPr/>
            <p:nvPr/>
          </p:nvSpPr>
          <p:spPr>
            <a:xfrm>
              <a:off x="4653550" y="19090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63"/>
            <p:cNvSpPr/>
            <p:nvPr/>
          </p:nvSpPr>
          <p:spPr>
            <a:xfrm>
              <a:off x="4698800" y="1768825"/>
              <a:ext cx="27700" cy="84900"/>
            </a:xfrm>
            <a:custGeom>
              <a:avLst/>
              <a:gdLst/>
              <a:ahLst/>
              <a:cxnLst/>
              <a:rect l="l" t="t" r="r" b="b"/>
              <a:pathLst>
                <a:path w="1108" h="3396" extrusionOk="0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63"/>
            <p:cNvSpPr/>
            <p:nvPr/>
          </p:nvSpPr>
          <p:spPr>
            <a:xfrm>
              <a:off x="4672000" y="1905475"/>
              <a:ext cx="13250" cy="18075"/>
            </a:xfrm>
            <a:custGeom>
              <a:avLst/>
              <a:gdLst/>
              <a:ahLst/>
              <a:cxnLst/>
              <a:rect l="l" t="t" r="r" b="b"/>
              <a:pathLst>
                <a:path w="530" h="723" extrusionOk="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63"/>
            <p:cNvSpPr/>
            <p:nvPr/>
          </p:nvSpPr>
          <p:spPr>
            <a:xfrm>
              <a:off x="4692075" y="1862575"/>
              <a:ext cx="42750" cy="83650"/>
            </a:xfrm>
            <a:custGeom>
              <a:avLst/>
              <a:gdLst/>
              <a:ahLst/>
              <a:cxnLst/>
              <a:rect l="l" t="t" r="r" b="b"/>
              <a:pathLst>
                <a:path w="1710" h="3346" extrusionOk="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63"/>
            <p:cNvSpPr/>
            <p:nvPr/>
          </p:nvSpPr>
          <p:spPr>
            <a:xfrm>
              <a:off x="4742250" y="1767125"/>
              <a:ext cx="40275" cy="146775"/>
            </a:xfrm>
            <a:custGeom>
              <a:avLst/>
              <a:gdLst/>
              <a:ahLst/>
              <a:cxnLst/>
              <a:rect l="l" t="t" r="r" b="b"/>
              <a:pathLst>
                <a:path w="1611" h="5871" extrusionOk="0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63"/>
            <p:cNvSpPr/>
            <p:nvPr/>
          </p:nvSpPr>
          <p:spPr>
            <a:xfrm>
              <a:off x="4371975" y="1821550"/>
              <a:ext cx="10725" cy="16475"/>
            </a:xfrm>
            <a:custGeom>
              <a:avLst/>
              <a:gdLst/>
              <a:ahLst/>
              <a:cxnLst/>
              <a:rect l="l" t="t" r="r" b="b"/>
              <a:pathLst>
                <a:path w="429" h="659" extrusionOk="0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63"/>
            <p:cNvSpPr/>
            <p:nvPr/>
          </p:nvSpPr>
          <p:spPr>
            <a:xfrm>
              <a:off x="4324625" y="1824975"/>
              <a:ext cx="8675" cy="20425"/>
            </a:xfrm>
            <a:custGeom>
              <a:avLst/>
              <a:gdLst/>
              <a:ahLst/>
              <a:cxnLst/>
              <a:rect l="l" t="t" r="r" b="b"/>
              <a:pathLst>
                <a:path w="347" h="817" extrusionOk="0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63"/>
            <p:cNvSpPr/>
            <p:nvPr/>
          </p:nvSpPr>
          <p:spPr>
            <a:xfrm>
              <a:off x="4286525" y="1835250"/>
              <a:ext cx="6575" cy="8725"/>
            </a:xfrm>
            <a:custGeom>
              <a:avLst/>
              <a:gdLst/>
              <a:ahLst/>
              <a:cxnLst/>
              <a:rect l="l" t="t" r="r" b="b"/>
              <a:pathLst>
                <a:path w="263" h="349" extrusionOk="0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63"/>
            <p:cNvSpPr/>
            <p:nvPr/>
          </p:nvSpPr>
          <p:spPr>
            <a:xfrm>
              <a:off x="4231775" y="1833275"/>
              <a:ext cx="11325" cy="20775"/>
            </a:xfrm>
            <a:custGeom>
              <a:avLst/>
              <a:gdLst/>
              <a:ahLst/>
              <a:cxnLst/>
              <a:rect l="l" t="t" r="r" b="b"/>
              <a:pathLst>
                <a:path w="453" h="831" extrusionOk="0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63"/>
            <p:cNvSpPr/>
            <p:nvPr/>
          </p:nvSpPr>
          <p:spPr>
            <a:xfrm>
              <a:off x="4190100" y="1836750"/>
              <a:ext cx="3600" cy="6275"/>
            </a:xfrm>
            <a:custGeom>
              <a:avLst/>
              <a:gdLst/>
              <a:ahLst/>
              <a:cxnLst/>
              <a:rect l="l" t="t" r="r" b="b"/>
              <a:pathLst>
                <a:path w="144" h="251" extrusionOk="0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63"/>
            <p:cNvSpPr/>
            <p:nvPr/>
          </p:nvSpPr>
          <p:spPr>
            <a:xfrm>
              <a:off x="4152600" y="1843450"/>
              <a:ext cx="8875" cy="12850"/>
            </a:xfrm>
            <a:custGeom>
              <a:avLst/>
              <a:gdLst/>
              <a:ahLst/>
              <a:cxnLst/>
              <a:rect l="l" t="t" r="r" b="b"/>
              <a:pathLst>
                <a:path w="355" h="514" extrusionOk="0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63"/>
            <p:cNvSpPr/>
            <p:nvPr/>
          </p:nvSpPr>
          <p:spPr>
            <a:xfrm>
              <a:off x="3676050" y="1842775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63"/>
            <p:cNvSpPr/>
            <p:nvPr/>
          </p:nvSpPr>
          <p:spPr>
            <a:xfrm>
              <a:off x="3625150" y="1825275"/>
              <a:ext cx="7750" cy="15425"/>
            </a:xfrm>
            <a:custGeom>
              <a:avLst/>
              <a:gdLst/>
              <a:ahLst/>
              <a:cxnLst/>
              <a:rect l="l" t="t" r="r" b="b"/>
              <a:pathLst>
                <a:path w="310" h="617" extrusionOk="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63"/>
            <p:cNvSpPr/>
            <p:nvPr/>
          </p:nvSpPr>
          <p:spPr>
            <a:xfrm>
              <a:off x="3642250" y="1827975"/>
              <a:ext cx="11200" cy="9375"/>
            </a:xfrm>
            <a:custGeom>
              <a:avLst/>
              <a:gdLst/>
              <a:ahLst/>
              <a:cxnLst/>
              <a:rect l="l" t="t" r="r" b="b"/>
              <a:pathLst>
                <a:path w="448" h="375" extrusionOk="0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63"/>
            <p:cNvSpPr/>
            <p:nvPr/>
          </p:nvSpPr>
          <p:spPr>
            <a:xfrm>
              <a:off x="3590125" y="1782925"/>
              <a:ext cx="14800" cy="21375"/>
            </a:xfrm>
            <a:custGeom>
              <a:avLst/>
              <a:gdLst/>
              <a:ahLst/>
              <a:cxnLst/>
              <a:rect l="l" t="t" r="r" b="b"/>
              <a:pathLst>
                <a:path w="592" h="855" extrusionOk="0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63"/>
            <p:cNvSpPr/>
            <p:nvPr/>
          </p:nvSpPr>
          <p:spPr>
            <a:xfrm>
              <a:off x="3558775" y="1779750"/>
              <a:ext cx="9525" cy="17150"/>
            </a:xfrm>
            <a:custGeom>
              <a:avLst/>
              <a:gdLst/>
              <a:ahLst/>
              <a:cxnLst/>
              <a:rect l="l" t="t" r="r" b="b"/>
              <a:pathLst>
                <a:path w="381" h="686" extrusionOk="0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63"/>
            <p:cNvSpPr/>
            <p:nvPr/>
          </p:nvSpPr>
          <p:spPr>
            <a:xfrm>
              <a:off x="3543000" y="1727350"/>
              <a:ext cx="7900" cy="17300"/>
            </a:xfrm>
            <a:custGeom>
              <a:avLst/>
              <a:gdLst/>
              <a:ahLst/>
              <a:cxnLst/>
              <a:rect l="l" t="t" r="r" b="b"/>
              <a:pathLst>
                <a:path w="316" h="692" extrusionOk="0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63"/>
            <p:cNvSpPr/>
            <p:nvPr/>
          </p:nvSpPr>
          <p:spPr>
            <a:xfrm>
              <a:off x="3732000" y="1847000"/>
              <a:ext cx="12825" cy="24075"/>
            </a:xfrm>
            <a:custGeom>
              <a:avLst/>
              <a:gdLst/>
              <a:ahLst/>
              <a:cxnLst/>
              <a:rect l="l" t="t" r="r" b="b"/>
              <a:pathLst>
                <a:path w="513" h="963" extrusionOk="0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63"/>
            <p:cNvSpPr/>
            <p:nvPr/>
          </p:nvSpPr>
          <p:spPr>
            <a:xfrm>
              <a:off x="3801950" y="18514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63"/>
            <p:cNvSpPr/>
            <p:nvPr/>
          </p:nvSpPr>
          <p:spPr>
            <a:xfrm>
              <a:off x="3840800" y="1855275"/>
              <a:ext cx="6575" cy="12750"/>
            </a:xfrm>
            <a:custGeom>
              <a:avLst/>
              <a:gdLst/>
              <a:ahLst/>
              <a:cxnLst/>
              <a:rect l="l" t="t" r="r" b="b"/>
              <a:pathLst>
                <a:path w="263" h="510" extrusionOk="0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63"/>
            <p:cNvSpPr/>
            <p:nvPr/>
          </p:nvSpPr>
          <p:spPr>
            <a:xfrm>
              <a:off x="3673375" y="1755850"/>
              <a:ext cx="8350" cy="24575"/>
            </a:xfrm>
            <a:custGeom>
              <a:avLst/>
              <a:gdLst/>
              <a:ahLst/>
              <a:cxnLst/>
              <a:rect l="l" t="t" r="r" b="b"/>
              <a:pathLst>
                <a:path w="334" h="983" extrusionOk="0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63"/>
            <p:cNvSpPr/>
            <p:nvPr/>
          </p:nvSpPr>
          <p:spPr>
            <a:xfrm>
              <a:off x="3989775" y="1840750"/>
              <a:ext cx="4200" cy="16175"/>
            </a:xfrm>
            <a:custGeom>
              <a:avLst/>
              <a:gdLst/>
              <a:ahLst/>
              <a:cxnLst/>
              <a:rect l="l" t="t" r="r" b="b"/>
              <a:pathLst>
                <a:path w="168" h="647" extrusionOk="0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63"/>
            <p:cNvSpPr/>
            <p:nvPr/>
          </p:nvSpPr>
          <p:spPr>
            <a:xfrm>
              <a:off x="3921300" y="1828450"/>
              <a:ext cx="15150" cy="12700"/>
            </a:xfrm>
            <a:custGeom>
              <a:avLst/>
              <a:gdLst/>
              <a:ahLst/>
              <a:cxnLst/>
              <a:rect l="l" t="t" r="r" b="b"/>
              <a:pathLst>
                <a:path w="606" h="508" extrusionOk="0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63"/>
            <p:cNvSpPr/>
            <p:nvPr/>
          </p:nvSpPr>
          <p:spPr>
            <a:xfrm>
              <a:off x="4050050" y="1801700"/>
              <a:ext cx="8200" cy="8650"/>
            </a:xfrm>
            <a:custGeom>
              <a:avLst/>
              <a:gdLst/>
              <a:ahLst/>
              <a:cxnLst/>
              <a:rect l="l" t="t" r="r" b="b"/>
              <a:pathLst>
                <a:path w="328" h="346" extrusionOk="0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63"/>
            <p:cNvSpPr/>
            <p:nvPr/>
          </p:nvSpPr>
          <p:spPr>
            <a:xfrm>
              <a:off x="3892150" y="1794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63"/>
            <p:cNvSpPr/>
            <p:nvPr/>
          </p:nvSpPr>
          <p:spPr>
            <a:xfrm>
              <a:off x="3578425" y="1709750"/>
              <a:ext cx="12500" cy="32200"/>
            </a:xfrm>
            <a:custGeom>
              <a:avLst/>
              <a:gdLst/>
              <a:ahLst/>
              <a:cxnLst/>
              <a:rect l="l" t="t" r="r" b="b"/>
              <a:pathLst>
                <a:path w="500" h="1288" extrusionOk="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63"/>
            <p:cNvSpPr/>
            <p:nvPr/>
          </p:nvSpPr>
          <p:spPr>
            <a:xfrm>
              <a:off x="3551700" y="1695500"/>
              <a:ext cx="8575" cy="20925"/>
            </a:xfrm>
            <a:custGeom>
              <a:avLst/>
              <a:gdLst/>
              <a:ahLst/>
              <a:cxnLst/>
              <a:rect l="l" t="t" r="r" b="b"/>
              <a:pathLst>
                <a:path w="343" h="837" extrusionOk="0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63"/>
            <p:cNvSpPr/>
            <p:nvPr/>
          </p:nvSpPr>
          <p:spPr>
            <a:xfrm>
              <a:off x="3500550" y="1633425"/>
              <a:ext cx="15450" cy="40200"/>
            </a:xfrm>
            <a:custGeom>
              <a:avLst/>
              <a:gdLst/>
              <a:ahLst/>
              <a:cxnLst/>
              <a:rect l="l" t="t" r="r" b="b"/>
              <a:pathLst>
                <a:path w="618" h="1608" extrusionOk="0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63"/>
            <p:cNvSpPr/>
            <p:nvPr/>
          </p:nvSpPr>
          <p:spPr>
            <a:xfrm>
              <a:off x="3420550" y="1587625"/>
              <a:ext cx="44175" cy="49000"/>
            </a:xfrm>
            <a:custGeom>
              <a:avLst/>
              <a:gdLst/>
              <a:ahLst/>
              <a:cxnLst/>
              <a:rect l="l" t="t" r="r" b="b"/>
              <a:pathLst>
                <a:path w="1767" h="1960" extrusionOk="0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63"/>
            <p:cNvSpPr/>
            <p:nvPr/>
          </p:nvSpPr>
          <p:spPr>
            <a:xfrm>
              <a:off x="3489525" y="1629675"/>
              <a:ext cx="34450" cy="58150"/>
            </a:xfrm>
            <a:custGeom>
              <a:avLst/>
              <a:gdLst/>
              <a:ahLst/>
              <a:cxnLst/>
              <a:rect l="l" t="t" r="r" b="b"/>
              <a:pathLst>
                <a:path w="1378" h="2326" extrusionOk="0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63"/>
            <p:cNvSpPr/>
            <p:nvPr/>
          </p:nvSpPr>
          <p:spPr>
            <a:xfrm>
              <a:off x="3478675" y="1585425"/>
              <a:ext cx="16575" cy="15350"/>
            </a:xfrm>
            <a:custGeom>
              <a:avLst/>
              <a:gdLst/>
              <a:ahLst/>
              <a:cxnLst/>
              <a:rect l="l" t="t" r="r" b="b"/>
              <a:pathLst>
                <a:path w="663" h="614" extrusionOk="0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63"/>
            <p:cNvSpPr/>
            <p:nvPr/>
          </p:nvSpPr>
          <p:spPr>
            <a:xfrm>
              <a:off x="3550150" y="1671200"/>
              <a:ext cx="9825" cy="11525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63"/>
            <p:cNvSpPr/>
            <p:nvPr/>
          </p:nvSpPr>
          <p:spPr>
            <a:xfrm>
              <a:off x="4526825" y="1830425"/>
              <a:ext cx="12750" cy="26900"/>
            </a:xfrm>
            <a:custGeom>
              <a:avLst/>
              <a:gdLst/>
              <a:ahLst/>
              <a:cxnLst/>
              <a:rect l="l" t="t" r="r" b="b"/>
              <a:pathLst>
                <a:path w="510" h="1076" extrusionOk="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63"/>
            <p:cNvSpPr/>
            <p:nvPr/>
          </p:nvSpPr>
          <p:spPr>
            <a:xfrm>
              <a:off x="4587175" y="18030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63"/>
            <p:cNvSpPr/>
            <p:nvPr/>
          </p:nvSpPr>
          <p:spPr>
            <a:xfrm>
              <a:off x="4595800" y="1783225"/>
              <a:ext cx="5675" cy="18650"/>
            </a:xfrm>
            <a:custGeom>
              <a:avLst/>
              <a:gdLst/>
              <a:ahLst/>
              <a:cxnLst/>
              <a:rect l="l" t="t" r="r" b="b"/>
              <a:pathLst>
                <a:path w="227" h="746" extrusionOk="0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63"/>
            <p:cNvSpPr/>
            <p:nvPr/>
          </p:nvSpPr>
          <p:spPr>
            <a:xfrm>
              <a:off x="4746425" y="1758825"/>
              <a:ext cx="8950" cy="49400"/>
            </a:xfrm>
            <a:custGeom>
              <a:avLst/>
              <a:gdLst/>
              <a:ahLst/>
              <a:cxnLst/>
              <a:rect l="l" t="t" r="r" b="b"/>
              <a:pathLst>
                <a:path w="358" h="1976" extrusionOk="0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63"/>
            <p:cNvSpPr/>
            <p:nvPr/>
          </p:nvSpPr>
          <p:spPr>
            <a:xfrm>
              <a:off x="4765525" y="1635075"/>
              <a:ext cx="20500" cy="56350"/>
            </a:xfrm>
            <a:custGeom>
              <a:avLst/>
              <a:gdLst/>
              <a:ahLst/>
              <a:cxnLst/>
              <a:rect l="l" t="t" r="r" b="b"/>
              <a:pathLst>
                <a:path w="820" h="2254" extrusionOk="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63"/>
            <p:cNvSpPr/>
            <p:nvPr/>
          </p:nvSpPr>
          <p:spPr>
            <a:xfrm>
              <a:off x="4782850" y="1736675"/>
              <a:ext cx="4675" cy="27675"/>
            </a:xfrm>
            <a:custGeom>
              <a:avLst/>
              <a:gdLst/>
              <a:ahLst/>
              <a:cxnLst/>
              <a:rect l="l" t="t" r="r" b="b"/>
              <a:pathLst>
                <a:path w="187" h="1107" extrusionOk="0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63"/>
            <p:cNvSpPr/>
            <p:nvPr/>
          </p:nvSpPr>
          <p:spPr>
            <a:xfrm>
              <a:off x="4791950" y="1762650"/>
              <a:ext cx="4800" cy="22225"/>
            </a:xfrm>
            <a:custGeom>
              <a:avLst/>
              <a:gdLst/>
              <a:ahLst/>
              <a:cxnLst/>
              <a:rect l="l" t="t" r="r" b="b"/>
              <a:pathLst>
                <a:path w="192" h="889" extrusionOk="0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63"/>
            <p:cNvSpPr/>
            <p:nvPr/>
          </p:nvSpPr>
          <p:spPr>
            <a:xfrm>
              <a:off x="3154150" y="1577100"/>
              <a:ext cx="110550" cy="183900"/>
            </a:xfrm>
            <a:custGeom>
              <a:avLst/>
              <a:gdLst/>
              <a:ahLst/>
              <a:cxnLst/>
              <a:rect l="l" t="t" r="r" b="b"/>
              <a:pathLst>
                <a:path w="4422" h="7356" extrusionOk="0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63"/>
            <p:cNvSpPr/>
            <p:nvPr/>
          </p:nvSpPr>
          <p:spPr>
            <a:xfrm>
              <a:off x="3146225" y="1825100"/>
              <a:ext cx="13100" cy="91575"/>
            </a:xfrm>
            <a:custGeom>
              <a:avLst/>
              <a:gdLst/>
              <a:ahLst/>
              <a:cxnLst/>
              <a:rect l="l" t="t" r="r" b="b"/>
              <a:pathLst>
                <a:path w="524" h="3663" extrusionOk="0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63"/>
            <p:cNvSpPr/>
            <p:nvPr/>
          </p:nvSpPr>
          <p:spPr>
            <a:xfrm>
              <a:off x="3251325" y="1569625"/>
              <a:ext cx="65700" cy="28100"/>
            </a:xfrm>
            <a:custGeom>
              <a:avLst/>
              <a:gdLst/>
              <a:ahLst/>
              <a:cxnLst/>
              <a:rect l="l" t="t" r="r" b="b"/>
              <a:pathLst>
                <a:path w="2628" h="1124" extrusionOk="0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63"/>
            <p:cNvSpPr/>
            <p:nvPr/>
          </p:nvSpPr>
          <p:spPr>
            <a:xfrm>
              <a:off x="3223000" y="1614775"/>
              <a:ext cx="7275" cy="7300"/>
            </a:xfrm>
            <a:custGeom>
              <a:avLst/>
              <a:gdLst/>
              <a:ahLst/>
              <a:cxnLst/>
              <a:rect l="l" t="t" r="r" b="b"/>
              <a:pathLst>
                <a:path w="291" h="292" extrusionOk="0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63"/>
            <p:cNvSpPr/>
            <p:nvPr/>
          </p:nvSpPr>
          <p:spPr>
            <a:xfrm>
              <a:off x="3155450" y="1643075"/>
              <a:ext cx="51725" cy="203650"/>
            </a:xfrm>
            <a:custGeom>
              <a:avLst/>
              <a:gdLst/>
              <a:ahLst/>
              <a:cxnLst/>
              <a:rect l="l" t="t" r="r" b="b"/>
              <a:pathLst>
                <a:path w="2069" h="8146" extrusionOk="0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63"/>
            <p:cNvSpPr/>
            <p:nvPr/>
          </p:nvSpPr>
          <p:spPr>
            <a:xfrm>
              <a:off x="3155150" y="1894775"/>
              <a:ext cx="6275" cy="33000"/>
            </a:xfrm>
            <a:custGeom>
              <a:avLst/>
              <a:gdLst/>
              <a:ahLst/>
              <a:cxnLst/>
              <a:rect l="l" t="t" r="r" b="b"/>
              <a:pathLst>
                <a:path w="251" h="1320" extrusionOk="0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63"/>
            <p:cNvSpPr/>
            <p:nvPr/>
          </p:nvSpPr>
          <p:spPr>
            <a:xfrm>
              <a:off x="3293675" y="1585775"/>
              <a:ext cx="61825" cy="14050"/>
            </a:xfrm>
            <a:custGeom>
              <a:avLst/>
              <a:gdLst/>
              <a:ahLst/>
              <a:cxnLst/>
              <a:rect l="l" t="t" r="r" b="b"/>
              <a:pathLst>
                <a:path w="2473" h="562" extrusionOk="0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63"/>
            <p:cNvSpPr/>
            <p:nvPr/>
          </p:nvSpPr>
          <p:spPr>
            <a:xfrm>
              <a:off x="3187600" y="1682400"/>
              <a:ext cx="37725" cy="112875"/>
            </a:xfrm>
            <a:custGeom>
              <a:avLst/>
              <a:gdLst/>
              <a:ahLst/>
              <a:cxnLst/>
              <a:rect l="l" t="t" r="r" b="b"/>
              <a:pathLst>
                <a:path w="1509" h="4515" extrusionOk="0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63"/>
            <p:cNvSpPr/>
            <p:nvPr/>
          </p:nvSpPr>
          <p:spPr>
            <a:xfrm>
              <a:off x="3184325" y="1895900"/>
              <a:ext cx="5975" cy="51675"/>
            </a:xfrm>
            <a:custGeom>
              <a:avLst/>
              <a:gdLst/>
              <a:ahLst/>
              <a:cxnLst/>
              <a:rect l="l" t="t" r="r" b="b"/>
              <a:pathLst>
                <a:path w="239" h="2067" extrusionOk="0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63"/>
            <p:cNvSpPr/>
            <p:nvPr/>
          </p:nvSpPr>
          <p:spPr>
            <a:xfrm>
              <a:off x="3355525" y="1605200"/>
              <a:ext cx="31875" cy="7375"/>
            </a:xfrm>
            <a:custGeom>
              <a:avLst/>
              <a:gdLst/>
              <a:ahLst/>
              <a:cxnLst/>
              <a:rect l="l" t="t" r="r" b="b"/>
              <a:pathLst>
                <a:path w="1275" h="295" extrusionOk="0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63"/>
            <p:cNvSpPr/>
            <p:nvPr/>
          </p:nvSpPr>
          <p:spPr>
            <a:xfrm>
              <a:off x="3227775" y="1648475"/>
              <a:ext cx="69500" cy="201025"/>
            </a:xfrm>
            <a:custGeom>
              <a:avLst/>
              <a:gdLst/>
              <a:ahLst/>
              <a:cxnLst/>
              <a:rect l="l" t="t" r="r" b="b"/>
              <a:pathLst>
                <a:path w="2780" h="8041" extrusionOk="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63"/>
            <p:cNvSpPr/>
            <p:nvPr/>
          </p:nvSpPr>
          <p:spPr>
            <a:xfrm>
              <a:off x="3241575" y="1880875"/>
              <a:ext cx="3775" cy="14225"/>
            </a:xfrm>
            <a:custGeom>
              <a:avLst/>
              <a:gdLst/>
              <a:ahLst/>
              <a:cxnLst/>
              <a:rect l="l" t="t" r="r" b="b"/>
              <a:pathLst>
                <a:path w="151" h="569" extrusionOk="0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63"/>
            <p:cNvSpPr/>
            <p:nvPr/>
          </p:nvSpPr>
          <p:spPr>
            <a:xfrm>
              <a:off x="3245850" y="1917575"/>
              <a:ext cx="28575" cy="61550"/>
            </a:xfrm>
            <a:custGeom>
              <a:avLst/>
              <a:gdLst/>
              <a:ahLst/>
              <a:cxnLst/>
              <a:rect l="l" t="t" r="r" b="b"/>
              <a:pathLst>
                <a:path w="1143" h="2462" extrusionOk="0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63"/>
            <p:cNvSpPr/>
            <p:nvPr/>
          </p:nvSpPr>
          <p:spPr>
            <a:xfrm>
              <a:off x="3363325" y="1630800"/>
              <a:ext cx="53650" cy="13375"/>
            </a:xfrm>
            <a:custGeom>
              <a:avLst/>
              <a:gdLst/>
              <a:ahLst/>
              <a:cxnLst/>
              <a:rect l="l" t="t" r="r" b="b"/>
              <a:pathLst>
                <a:path w="2146" h="535" extrusionOk="0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63"/>
            <p:cNvSpPr/>
            <p:nvPr/>
          </p:nvSpPr>
          <p:spPr>
            <a:xfrm>
              <a:off x="3300775" y="1665925"/>
              <a:ext cx="32725" cy="46450"/>
            </a:xfrm>
            <a:custGeom>
              <a:avLst/>
              <a:gdLst/>
              <a:ahLst/>
              <a:cxnLst/>
              <a:rect l="l" t="t" r="r" b="b"/>
              <a:pathLst>
                <a:path w="1309" h="1858" extrusionOk="0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63"/>
            <p:cNvSpPr/>
            <p:nvPr/>
          </p:nvSpPr>
          <p:spPr>
            <a:xfrm>
              <a:off x="3284625" y="1726975"/>
              <a:ext cx="8850" cy="28400"/>
            </a:xfrm>
            <a:custGeom>
              <a:avLst/>
              <a:gdLst/>
              <a:ahLst/>
              <a:cxnLst/>
              <a:rect l="l" t="t" r="r" b="b"/>
              <a:pathLst>
                <a:path w="354" h="1136" extrusionOk="0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63"/>
            <p:cNvSpPr/>
            <p:nvPr/>
          </p:nvSpPr>
          <p:spPr>
            <a:xfrm>
              <a:off x="3276875" y="1773050"/>
              <a:ext cx="8675" cy="34725"/>
            </a:xfrm>
            <a:custGeom>
              <a:avLst/>
              <a:gdLst/>
              <a:ahLst/>
              <a:cxnLst/>
              <a:rect l="l" t="t" r="r" b="b"/>
              <a:pathLst>
                <a:path w="347" h="1389" extrusionOk="0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63"/>
            <p:cNvSpPr/>
            <p:nvPr/>
          </p:nvSpPr>
          <p:spPr>
            <a:xfrm>
              <a:off x="3277825" y="1840525"/>
              <a:ext cx="5925" cy="11950"/>
            </a:xfrm>
            <a:custGeom>
              <a:avLst/>
              <a:gdLst/>
              <a:ahLst/>
              <a:cxnLst/>
              <a:rect l="l" t="t" r="r" b="b"/>
              <a:pathLst>
                <a:path w="237" h="478" extrusionOk="0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63"/>
            <p:cNvSpPr/>
            <p:nvPr/>
          </p:nvSpPr>
          <p:spPr>
            <a:xfrm>
              <a:off x="3287950" y="1880875"/>
              <a:ext cx="24975" cy="88725"/>
            </a:xfrm>
            <a:custGeom>
              <a:avLst/>
              <a:gdLst/>
              <a:ahLst/>
              <a:cxnLst/>
              <a:rect l="l" t="t" r="r" b="b"/>
              <a:pathLst>
                <a:path w="999" h="3549" extrusionOk="0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63"/>
            <p:cNvSpPr/>
            <p:nvPr/>
          </p:nvSpPr>
          <p:spPr>
            <a:xfrm>
              <a:off x="3399050" y="1655150"/>
              <a:ext cx="44550" cy="14825"/>
            </a:xfrm>
            <a:custGeom>
              <a:avLst/>
              <a:gdLst/>
              <a:ahLst/>
              <a:cxnLst/>
              <a:rect l="l" t="t" r="r" b="b"/>
              <a:pathLst>
                <a:path w="1782" h="593" extrusionOk="0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63"/>
            <p:cNvSpPr/>
            <p:nvPr/>
          </p:nvSpPr>
          <p:spPr>
            <a:xfrm>
              <a:off x="3332550" y="1685350"/>
              <a:ext cx="42475" cy="92200"/>
            </a:xfrm>
            <a:custGeom>
              <a:avLst/>
              <a:gdLst/>
              <a:ahLst/>
              <a:cxnLst/>
              <a:rect l="l" t="t" r="r" b="b"/>
              <a:pathLst>
                <a:path w="1699" h="3688" extrusionOk="0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63"/>
            <p:cNvSpPr/>
            <p:nvPr/>
          </p:nvSpPr>
          <p:spPr>
            <a:xfrm>
              <a:off x="3326000" y="1852525"/>
              <a:ext cx="22350" cy="115425"/>
            </a:xfrm>
            <a:custGeom>
              <a:avLst/>
              <a:gdLst/>
              <a:ahLst/>
              <a:cxnLst/>
              <a:rect l="l" t="t" r="r" b="b"/>
              <a:pathLst>
                <a:path w="894" h="4617" extrusionOk="0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63"/>
            <p:cNvSpPr/>
            <p:nvPr/>
          </p:nvSpPr>
          <p:spPr>
            <a:xfrm>
              <a:off x="3389800" y="1681850"/>
              <a:ext cx="70650" cy="63225"/>
            </a:xfrm>
            <a:custGeom>
              <a:avLst/>
              <a:gdLst/>
              <a:ahLst/>
              <a:cxnLst/>
              <a:rect l="l" t="t" r="r" b="b"/>
              <a:pathLst>
                <a:path w="2826" h="2529" extrusionOk="0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63"/>
            <p:cNvSpPr/>
            <p:nvPr/>
          </p:nvSpPr>
          <p:spPr>
            <a:xfrm>
              <a:off x="3362900" y="1790625"/>
              <a:ext cx="22750" cy="161975"/>
            </a:xfrm>
            <a:custGeom>
              <a:avLst/>
              <a:gdLst/>
              <a:ahLst/>
              <a:cxnLst/>
              <a:rect l="l" t="t" r="r" b="b"/>
              <a:pathLst>
                <a:path w="910" h="6479" extrusionOk="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63"/>
            <p:cNvSpPr/>
            <p:nvPr/>
          </p:nvSpPr>
          <p:spPr>
            <a:xfrm>
              <a:off x="3403400" y="1720200"/>
              <a:ext cx="68750" cy="228175"/>
            </a:xfrm>
            <a:custGeom>
              <a:avLst/>
              <a:gdLst/>
              <a:ahLst/>
              <a:cxnLst/>
              <a:rect l="l" t="t" r="r" b="b"/>
              <a:pathLst>
                <a:path w="2750" h="9127" extrusionOk="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63"/>
            <p:cNvSpPr/>
            <p:nvPr/>
          </p:nvSpPr>
          <p:spPr>
            <a:xfrm>
              <a:off x="3429875" y="1768150"/>
              <a:ext cx="58975" cy="146450"/>
            </a:xfrm>
            <a:custGeom>
              <a:avLst/>
              <a:gdLst/>
              <a:ahLst/>
              <a:cxnLst/>
              <a:rect l="l" t="t" r="r" b="b"/>
              <a:pathLst>
                <a:path w="2359" h="5858" extrusionOk="0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63"/>
            <p:cNvSpPr/>
            <p:nvPr/>
          </p:nvSpPr>
          <p:spPr>
            <a:xfrm>
              <a:off x="3439500" y="1878300"/>
              <a:ext cx="10350" cy="41125"/>
            </a:xfrm>
            <a:custGeom>
              <a:avLst/>
              <a:gdLst/>
              <a:ahLst/>
              <a:cxnLst/>
              <a:rect l="l" t="t" r="r" b="b"/>
              <a:pathLst>
                <a:path w="414" h="1645" extrusionOk="0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63"/>
            <p:cNvSpPr/>
            <p:nvPr/>
          </p:nvSpPr>
          <p:spPr>
            <a:xfrm>
              <a:off x="3187600" y="1891350"/>
              <a:ext cx="9550" cy="56125"/>
            </a:xfrm>
            <a:custGeom>
              <a:avLst/>
              <a:gdLst/>
              <a:ahLst/>
              <a:cxnLst/>
              <a:rect l="l" t="t" r="r" b="b"/>
              <a:pathLst>
                <a:path w="382" h="2245" extrusionOk="0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63"/>
            <p:cNvSpPr/>
            <p:nvPr/>
          </p:nvSpPr>
          <p:spPr>
            <a:xfrm>
              <a:off x="3202475" y="1958025"/>
              <a:ext cx="1500" cy="8075"/>
            </a:xfrm>
            <a:custGeom>
              <a:avLst/>
              <a:gdLst/>
              <a:ahLst/>
              <a:cxnLst/>
              <a:rect l="l" t="t" r="r" b="b"/>
              <a:pathLst>
                <a:path w="60" h="323" extrusionOk="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63"/>
            <p:cNvSpPr/>
            <p:nvPr/>
          </p:nvSpPr>
          <p:spPr>
            <a:xfrm>
              <a:off x="3207375" y="1981175"/>
              <a:ext cx="27575" cy="53950"/>
            </a:xfrm>
            <a:custGeom>
              <a:avLst/>
              <a:gdLst/>
              <a:ahLst/>
              <a:cxnLst/>
              <a:rect l="l" t="t" r="r" b="b"/>
              <a:pathLst>
                <a:path w="1103" h="2158" extrusionOk="0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63"/>
            <p:cNvSpPr/>
            <p:nvPr/>
          </p:nvSpPr>
          <p:spPr>
            <a:xfrm>
              <a:off x="3185375" y="1995475"/>
              <a:ext cx="31900" cy="73350"/>
            </a:xfrm>
            <a:custGeom>
              <a:avLst/>
              <a:gdLst/>
              <a:ahLst/>
              <a:cxnLst/>
              <a:rect l="l" t="t" r="r" b="b"/>
              <a:pathLst>
                <a:path w="1276" h="2934" extrusionOk="0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63"/>
            <p:cNvSpPr/>
            <p:nvPr/>
          </p:nvSpPr>
          <p:spPr>
            <a:xfrm>
              <a:off x="3266525" y="2015100"/>
              <a:ext cx="18300" cy="29075"/>
            </a:xfrm>
            <a:custGeom>
              <a:avLst/>
              <a:gdLst/>
              <a:ahLst/>
              <a:cxnLst/>
              <a:rect l="l" t="t" r="r" b="b"/>
              <a:pathLst>
                <a:path w="732" h="1163" extrusionOk="0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63"/>
            <p:cNvSpPr/>
            <p:nvPr/>
          </p:nvSpPr>
          <p:spPr>
            <a:xfrm>
              <a:off x="3336600" y="2021175"/>
              <a:ext cx="10400" cy="11300"/>
            </a:xfrm>
            <a:custGeom>
              <a:avLst/>
              <a:gdLst/>
              <a:ahLst/>
              <a:cxnLst/>
              <a:rect l="l" t="t" r="r" b="b"/>
              <a:pathLst>
                <a:path w="416" h="452" extrusionOk="0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63"/>
            <p:cNvSpPr/>
            <p:nvPr/>
          </p:nvSpPr>
          <p:spPr>
            <a:xfrm>
              <a:off x="3337750" y="2018975"/>
              <a:ext cx="29950" cy="20250"/>
            </a:xfrm>
            <a:custGeom>
              <a:avLst/>
              <a:gdLst/>
              <a:ahLst/>
              <a:cxnLst/>
              <a:rect l="l" t="t" r="r" b="b"/>
              <a:pathLst>
                <a:path w="1198" h="810" extrusionOk="0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63"/>
            <p:cNvSpPr/>
            <p:nvPr/>
          </p:nvSpPr>
          <p:spPr>
            <a:xfrm>
              <a:off x="3199550" y="1564200"/>
              <a:ext cx="130950" cy="62225"/>
            </a:xfrm>
            <a:custGeom>
              <a:avLst/>
              <a:gdLst/>
              <a:ahLst/>
              <a:cxnLst/>
              <a:rect l="l" t="t" r="r" b="b"/>
              <a:pathLst>
                <a:path w="5238" h="2489" extrusionOk="0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63"/>
            <p:cNvSpPr/>
            <p:nvPr/>
          </p:nvSpPr>
          <p:spPr>
            <a:xfrm>
              <a:off x="3198300" y="16333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63"/>
            <p:cNvSpPr/>
            <p:nvPr/>
          </p:nvSpPr>
          <p:spPr>
            <a:xfrm>
              <a:off x="3275225" y="1572075"/>
              <a:ext cx="86750" cy="14025"/>
            </a:xfrm>
            <a:custGeom>
              <a:avLst/>
              <a:gdLst/>
              <a:ahLst/>
              <a:cxnLst/>
              <a:rect l="l" t="t" r="r" b="b"/>
              <a:pathLst>
                <a:path w="3470" h="561" extrusionOk="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63"/>
            <p:cNvSpPr/>
            <p:nvPr/>
          </p:nvSpPr>
          <p:spPr>
            <a:xfrm>
              <a:off x="3202850" y="1598975"/>
              <a:ext cx="43175" cy="34125"/>
            </a:xfrm>
            <a:custGeom>
              <a:avLst/>
              <a:gdLst/>
              <a:ahLst/>
              <a:cxnLst/>
              <a:rect l="l" t="t" r="r" b="b"/>
              <a:pathLst>
                <a:path w="1727" h="1365" extrusionOk="0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63"/>
            <p:cNvSpPr/>
            <p:nvPr/>
          </p:nvSpPr>
          <p:spPr>
            <a:xfrm>
              <a:off x="3244975" y="1584150"/>
              <a:ext cx="150100" cy="32200"/>
            </a:xfrm>
            <a:custGeom>
              <a:avLst/>
              <a:gdLst/>
              <a:ahLst/>
              <a:cxnLst/>
              <a:rect l="l" t="t" r="r" b="b"/>
              <a:pathLst>
                <a:path w="6004" h="1288" extrusionOk="0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63"/>
            <p:cNvSpPr/>
            <p:nvPr/>
          </p:nvSpPr>
          <p:spPr>
            <a:xfrm>
              <a:off x="3342675" y="1601200"/>
              <a:ext cx="64900" cy="11950"/>
            </a:xfrm>
            <a:custGeom>
              <a:avLst/>
              <a:gdLst/>
              <a:ahLst/>
              <a:cxnLst/>
              <a:rect l="l" t="t" r="r" b="b"/>
              <a:pathLst>
                <a:path w="2596" h="478" extrusionOk="0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63"/>
            <p:cNvSpPr/>
            <p:nvPr/>
          </p:nvSpPr>
          <p:spPr>
            <a:xfrm>
              <a:off x="3294800" y="1610450"/>
              <a:ext cx="38950" cy="23575"/>
            </a:xfrm>
            <a:custGeom>
              <a:avLst/>
              <a:gdLst/>
              <a:ahLst/>
              <a:cxnLst/>
              <a:rect l="l" t="t" r="r" b="b"/>
              <a:pathLst>
                <a:path w="1558" h="943" extrusionOk="0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63"/>
            <p:cNvSpPr/>
            <p:nvPr/>
          </p:nvSpPr>
          <p:spPr>
            <a:xfrm>
              <a:off x="3395650" y="1625650"/>
              <a:ext cx="34675" cy="6325"/>
            </a:xfrm>
            <a:custGeom>
              <a:avLst/>
              <a:gdLst/>
              <a:ahLst/>
              <a:cxnLst/>
              <a:rect l="l" t="t" r="r" b="b"/>
              <a:pathLst>
                <a:path w="1387" h="253" extrusionOk="0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63"/>
            <p:cNvSpPr/>
            <p:nvPr/>
          </p:nvSpPr>
          <p:spPr>
            <a:xfrm>
              <a:off x="3313325" y="1633950"/>
              <a:ext cx="57350" cy="44950"/>
            </a:xfrm>
            <a:custGeom>
              <a:avLst/>
              <a:gdLst/>
              <a:ahLst/>
              <a:cxnLst/>
              <a:rect l="l" t="t" r="r" b="b"/>
              <a:pathLst>
                <a:path w="2294" h="1798" extrusionOk="0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63"/>
            <p:cNvSpPr/>
            <p:nvPr/>
          </p:nvSpPr>
          <p:spPr>
            <a:xfrm>
              <a:off x="3387325" y="1616025"/>
              <a:ext cx="41100" cy="5275"/>
            </a:xfrm>
            <a:custGeom>
              <a:avLst/>
              <a:gdLst/>
              <a:ahLst/>
              <a:cxnLst/>
              <a:rect l="l" t="t" r="r" b="b"/>
              <a:pathLst>
                <a:path w="1644" h="211" extrusionOk="0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63"/>
            <p:cNvSpPr/>
            <p:nvPr/>
          </p:nvSpPr>
          <p:spPr>
            <a:xfrm>
              <a:off x="3327275" y="1620750"/>
              <a:ext cx="40525" cy="21100"/>
            </a:xfrm>
            <a:custGeom>
              <a:avLst/>
              <a:gdLst/>
              <a:ahLst/>
              <a:cxnLst/>
              <a:rect l="l" t="t" r="r" b="b"/>
              <a:pathLst>
                <a:path w="1621" h="844" extrusionOk="0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63"/>
            <p:cNvSpPr/>
            <p:nvPr/>
          </p:nvSpPr>
          <p:spPr>
            <a:xfrm>
              <a:off x="3264425" y="1599050"/>
              <a:ext cx="130525" cy="45975"/>
            </a:xfrm>
            <a:custGeom>
              <a:avLst/>
              <a:gdLst/>
              <a:ahLst/>
              <a:cxnLst/>
              <a:rect l="l" t="t" r="r" b="b"/>
              <a:pathLst>
                <a:path w="5221" h="1839" extrusionOk="0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63"/>
            <p:cNvSpPr/>
            <p:nvPr/>
          </p:nvSpPr>
          <p:spPr>
            <a:xfrm>
              <a:off x="3267700" y="1596175"/>
              <a:ext cx="24400" cy="19500"/>
            </a:xfrm>
            <a:custGeom>
              <a:avLst/>
              <a:gdLst/>
              <a:ahLst/>
              <a:cxnLst/>
              <a:rect l="l" t="t" r="r" b="b"/>
              <a:pathLst>
                <a:path w="976" h="780" extrusionOk="0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63"/>
            <p:cNvSpPr/>
            <p:nvPr/>
          </p:nvSpPr>
          <p:spPr>
            <a:xfrm>
              <a:off x="3364775" y="1631200"/>
              <a:ext cx="83875" cy="32000"/>
            </a:xfrm>
            <a:custGeom>
              <a:avLst/>
              <a:gdLst/>
              <a:ahLst/>
              <a:cxnLst/>
              <a:rect l="l" t="t" r="r" b="b"/>
              <a:pathLst>
                <a:path w="3355" h="1280" extrusionOk="0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63"/>
            <p:cNvSpPr/>
            <p:nvPr/>
          </p:nvSpPr>
          <p:spPr>
            <a:xfrm>
              <a:off x="3409775" y="1650500"/>
              <a:ext cx="35300" cy="10675"/>
            </a:xfrm>
            <a:custGeom>
              <a:avLst/>
              <a:gdLst/>
              <a:ahLst/>
              <a:cxnLst/>
              <a:rect l="l" t="t" r="r" b="b"/>
              <a:pathLst>
                <a:path w="1412" h="427" extrusionOk="0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63"/>
            <p:cNvSpPr/>
            <p:nvPr/>
          </p:nvSpPr>
          <p:spPr>
            <a:xfrm>
              <a:off x="3419525" y="1667000"/>
              <a:ext cx="24075" cy="12700"/>
            </a:xfrm>
            <a:custGeom>
              <a:avLst/>
              <a:gdLst/>
              <a:ahLst/>
              <a:cxnLst/>
              <a:rect l="l" t="t" r="r" b="b"/>
              <a:pathLst>
                <a:path w="963" h="508" extrusionOk="0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63"/>
            <p:cNvSpPr/>
            <p:nvPr/>
          </p:nvSpPr>
          <p:spPr>
            <a:xfrm>
              <a:off x="3429875" y="1682725"/>
              <a:ext cx="23750" cy="24175"/>
            </a:xfrm>
            <a:custGeom>
              <a:avLst/>
              <a:gdLst/>
              <a:ahLst/>
              <a:cxnLst/>
              <a:rect l="l" t="t" r="r" b="b"/>
              <a:pathLst>
                <a:path w="950" h="967" extrusionOk="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63"/>
            <p:cNvSpPr/>
            <p:nvPr/>
          </p:nvSpPr>
          <p:spPr>
            <a:xfrm>
              <a:off x="3455925" y="1707175"/>
              <a:ext cx="5825" cy="5925"/>
            </a:xfrm>
            <a:custGeom>
              <a:avLst/>
              <a:gdLst/>
              <a:ahLst/>
              <a:cxnLst/>
              <a:rect l="l" t="t" r="r" b="b"/>
              <a:pathLst>
                <a:path w="233" h="237" extrusionOk="0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63"/>
            <p:cNvSpPr/>
            <p:nvPr/>
          </p:nvSpPr>
          <p:spPr>
            <a:xfrm>
              <a:off x="3402650" y="1651150"/>
              <a:ext cx="41075" cy="21050"/>
            </a:xfrm>
            <a:custGeom>
              <a:avLst/>
              <a:gdLst/>
              <a:ahLst/>
              <a:cxnLst/>
              <a:rect l="l" t="t" r="r" b="b"/>
              <a:pathLst>
                <a:path w="1643" h="842" extrusionOk="0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63"/>
            <p:cNvSpPr/>
            <p:nvPr/>
          </p:nvSpPr>
          <p:spPr>
            <a:xfrm>
              <a:off x="3371425" y="1637125"/>
              <a:ext cx="31725" cy="16775"/>
            </a:xfrm>
            <a:custGeom>
              <a:avLst/>
              <a:gdLst/>
              <a:ahLst/>
              <a:cxnLst/>
              <a:rect l="l" t="t" r="r" b="b"/>
              <a:pathLst>
                <a:path w="1269" h="671" extrusionOk="0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63"/>
            <p:cNvSpPr/>
            <p:nvPr/>
          </p:nvSpPr>
          <p:spPr>
            <a:xfrm>
              <a:off x="3369750" y="1618400"/>
              <a:ext cx="39175" cy="7850"/>
            </a:xfrm>
            <a:custGeom>
              <a:avLst/>
              <a:gdLst/>
              <a:ahLst/>
              <a:cxnLst/>
              <a:rect l="l" t="t" r="r" b="b"/>
              <a:pathLst>
                <a:path w="1567" h="314" extrusionOk="0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3"/>
            <p:cNvSpPr/>
            <p:nvPr/>
          </p:nvSpPr>
          <p:spPr>
            <a:xfrm>
              <a:off x="3397425" y="1613475"/>
              <a:ext cx="24350" cy="9800"/>
            </a:xfrm>
            <a:custGeom>
              <a:avLst/>
              <a:gdLst/>
              <a:ahLst/>
              <a:cxnLst/>
              <a:rect l="l" t="t" r="r" b="b"/>
              <a:pathLst>
                <a:path w="974" h="392" extrusionOk="0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3"/>
            <p:cNvSpPr/>
            <p:nvPr/>
          </p:nvSpPr>
          <p:spPr>
            <a:xfrm>
              <a:off x="3356050" y="1585475"/>
              <a:ext cx="104325" cy="106650"/>
            </a:xfrm>
            <a:custGeom>
              <a:avLst/>
              <a:gdLst/>
              <a:ahLst/>
              <a:cxnLst/>
              <a:rect l="l" t="t" r="r" b="b"/>
              <a:pathLst>
                <a:path w="4173" h="4266" extrusionOk="0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3"/>
            <p:cNvSpPr/>
            <p:nvPr/>
          </p:nvSpPr>
          <p:spPr>
            <a:xfrm>
              <a:off x="3335525" y="1588750"/>
              <a:ext cx="117000" cy="120700"/>
            </a:xfrm>
            <a:custGeom>
              <a:avLst/>
              <a:gdLst/>
              <a:ahLst/>
              <a:cxnLst/>
              <a:rect l="l" t="t" r="r" b="b"/>
              <a:pathLst>
                <a:path w="4680" h="4828" extrusionOk="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3"/>
            <p:cNvSpPr/>
            <p:nvPr/>
          </p:nvSpPr>
          <p:spPr>
            <a:xfrm>
              <a:off x="3320950" y="1606800"/>
              <a:ext cx="98325" cy="72325"/>
            </a:xfrm>
            <a:custGeom>
              <a:avLst/>
              <a:gdLst/>
              <a:ahLst/>
              <a:cxnLst/>
              <a:rect l="l" t="t" r="r" b="b"/>
              <a:pathLst>
                <a:path w="3933" h="2893" extrusionOk="0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3"/>
            <p:cNvSpPr/>
            <p:nvPr/>
          </p:nvSpPr>
          <p:spPr>
            <a:xfrm>
              <a:off x="3301300" y="1561600"/>
              <a:ext cx="85925" cy="50400"/>
            </a:xfrm>
            <a:custGeom>
              <a:avLst/>
              <a:gdLst/>
              <a:ahLst/>
              <a:cxnLst/>
              <a:rect l="l" t="t" r="r" b="b"/>
              <a:pathLst>
                <a:path w="3437" h="2016" extrusionOk="0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3"/>
            <p:cNvSpPr/>
            <p:nvPr/>
          </p:nvSpPr>
          <p:spPr>
            <a:xfrm>
              <a:off x="3290875" y="1578175"/>
              <a:ext cx="74150" cy="23600"/>
            </a:xfrm>
            <a:custGeom>
              <a:avLst/>
              <a:gdLst/>
              <a:ahLst/>
              <a:cxnLst/>
              <a:rect l="l" t="t" r="r" b="b"/>
              <a:pathLst>
                <a:path w="2966" h="944" extrusionOk="0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3"/>
            <p:cNvSpPr/>
            <p:nvPr/>
          </p:nvSpPr>
          <p:spPr>
            <a:xfrm>
              <a:off x="3257250" y="1590575"/>
              <a:ext cx="90650" cy="24425"/>
            </a:xfrm>
            <a:custGeom>
              <a:avLst/>
              <a:gdLst/>
              <a:ahLst/>
              <a:cxnLst/>
              <a:rect l="l" t="t" r="r" b="b"/>
              <a:pathLst>
                <a:path w="3626" h="977" extrusionOk="0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3"/>
            <p:cNvSpPr/>
            <p:nvPr/>
          </p:nvSpPr>
          <p:spPr>
            <a:xfrm>
              <a:off x="3228975" y="1584125"/>
              <a:ext cx="94100" cy="16625"/>
            </a:xfrm>
            <a:custGeom>
              <a:avLst/>
              <a:gdLst/>
              <a:ahLst/>
              <a:cxnLst/>
              <a:rect l="l" t="t" r="r" b="b"/>
              <a:pathLst>
                <a:path w="3764" h="665" extrusionOk="0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3"/>
            <p:cNvSpPr/>
            <p:nvPr/>
          </p:nvSpPr>
          <p:spPr>
            <a:xfrm>
              <a:off x="3235800" y="1574725"/>
              <a:ext cx="28300" cy="7400"/>
            </a:xfrm>
            <a:custGeom>
              <a:avLst/>
              <a:gdLst/>
              <a:ahLst/>
              <a:cxnLst/>
              <a:rect l="l" t="t" r="r" b="b"/>
              <a:pathLst>
                <a:path w="1132" h="296" extrusionOk="0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3"/>
            <p:cNvSpPr/>
            <p:nvPr/>
          </p:nvSpPr>
          <p:spPr>
            <a:xfrm>
              <a:off x="3301300" y="1623250"/>
              <a:ext cx="90325" cy="53675"/>
            </a:xfrm>
            <a:custGeom>
              <a:avLst/>
              <a:gdLst/>
              <a:ahLst/>
              <a:cxnLst/>
              <a:rect l="l" t="t" r="r" b="b"/>
              <a:pathLst>
                <a:path w="3613" h="2147" extrusionOk="0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3"/>
            <p:cNvSpPr/>
            <p:nvPr/>
          </p:nvSpPr>
          <p:spPr>
            <a:xfrm>
              <a:off x="3242650" y="1619900"/>
              <a:ext cx="25325" cy="4650"/>
            </a:xfrm>
            <a:custGeom>
              <a:avLst/>
              <a:gdLst/>
              <a:ahLst/>
              <a:cxnLst/>
              <a:rect l="l" t="t" r="r" b="b"/>
              <a:pathLst>
                <a:path w="1013" h="186" extrusionOk="0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3"/>
            <p:cNvSpPr/>
            <p:nvPr/>
          </p:nvSpPr>
          <p:spPr>
            <a:xfrm>
              <a:off x="3209325" y="1614325"/>
              <a:ext cx="8050" cy="4800"/>
            </a:xfrm>
            <a:custGeom>
              <a:avLst/>
              <a:gdLst/>
              <a:ahLst/>
              <a:cxnLst/>
              <a:rect l="l" t="t" r="r" b="b"/>
              <a:pathLst>
                <a:path w="322" h="192" extrusionOk="0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3"/>
            <p:cNvSpPr/>
            <p:nvPr/>
          </p:nvSpPr>
          <p:spPr>
            <a:xfrm>
              <a:off x="3393075" y="1681725"/>
              <a:ext cx="24325" cy="38700"/>
            </a:xfrm>
            <a:custGeom>
              <a:avLst/>
              <a:gdLst/>
              <a:ahLst/>
              <a:cxnLst/>
              <a:rect l="l" t="t" r="r" b="b"/>
              <a:pathLst>
                <a:path w="973" h="1548" extrusionOk="0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63"/>
            <p:cNvSpPr/>
            <p:nvPr/>
          </p:nvSpPr>
          <p:spPr>
            <a:xfrm>
              <a:off x="3436900" y="1701450"/>
              <a:ext cx="9375" cy="18100"/>
            </a:xfrm>
            <a:custGeom>
              <a:avLst/>
              <a:gdLst/>
              <a:ahLst/>
              <a:cxnLst/>
              <a:rect l="l" t="t" r="r" b="b"/>
              <a:pathLst>
                <a:path w="375" h="724" extrusionOk="0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63"/>
            <p:cNvSpPr/>
            <p:nvPr/>
          </p:nvSpPr>
          <p:spPr>
            <a:xfrm>
              <a:off x="3421775" y="1673525"/>
              <a:ext cx="23600" cy="34800"/>
            </a:xfrm>
            <a:custGeom>
              <a:avLst/>
              <a:gdLst/>
              <a:ahLst/>
              <a:cxnLst/>
              <a:rect l="l" t="t" r="r" b="b"/>
              <a:pathLst>
                <a:path w="944" h="1392" extrusionOk="0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3"/>
            <p:cNvSpPr/>
            <p:nvPr/>
          </p:nvSpPr>
          <p:spPr>
            <a:xfrm>
              <a:off x="3364400" y="167980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3"/>
            <p:cNvSpPr/>
            <p:nvPr/>
          </p:nvSpPr>
          <p:spPr>
            <a:xfrm>
              <a:off x="3207350" y="1644175"/>
              <a:ext cx="108750" cy="17000"/>
            </a:xfrm>
            <a:custGeom>
              <a:avLst/>
              <a:gdLst/>
              <a:ahLst/>
              <a:cxnLst/>
              <a:rect l="l" t="t" r="r" b="b"/>
              <a:pathLst>
                <a:path w="4350" h="680" extrusionOk="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3"/>
            <p:cNvSpPr/>
            <p:nvPr/>
          </p:nvSpPr>
          <p:spPr>
            <a:xfrm>
              <a:off x="3162875" y="1669650"/>
              <a:ext cx="21925" cy="20350"/>
            </a:xfrm>
            <a:custGeom>
              <a:avLst/>
              <a:gdLst/>
              <a:ahLst/>
              <a:cxnLst/>
              <a:rect l="l" t="t" r="r" b="b"/>
              <a:pathLst>
                <a:path w="877" h="814" extrusionOk="0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3"/>
            <p:cNvSpPr/>
            <p:nvPr/>
          </p:nvSpPr>
          <p:spPr>
            <a:xfrm>
              <a:off x="3188775" y="1683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3"/>
            <p:cNvSpPr/>
            <p:nvPr/>
          </p:nvSpPr>
          <p:spPr>
            <a:xfrm>
              <a:off x="3396325" y="3194675"/>
              <a:ext cx="18100" cy="62875"/>
            </a:xfrm>
            <a:custGeom>
              <a:avLst/>
              <a:gdLst/>
              <a:ahLst/>
              <a:cxnLst/>
              <a:rect l="l" t="t" r="r" b="b"/>
              <a:pathLst>
                <a:path w="724" h="2515" extrusionOk="0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3"/>
            <p:cNvSpPr/>
            <p:nvPr/>
          </p:nvSpPr>
          <p:spPr>
            <a:xfrm>
              <a:off x="3383850" y="3275300"/>
              <a:ext cx="30575" cy="84875"/>
            </a:xfrm>
            <a:custGeom>
              <a:avLst/>
              <a:gdLst/>
              <a:ahLst/>
              <a:cxnLst/>
              <a:rect l="l" t="t" r="r" b="b"/>
              <a:pathLst>
                <a:path w="1223" h="3395" extrusionOk="0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3"/>
            <p:cNvSpPr/>
            <p:nvPr/>
          </p:nvSpPr>
          <p:spPr>
            <a:xfrm>
              <a:off x="3415600" y="3231100"/>
              <a:ext cx="13700" cy="98300"/>
            </a:xfrm>
            <a:custGeom>
              <a:avLst/>
              <a:gdLst/>
              <a:ahLst/>
              <a:cxnLst/>
              <a:rect l="l" t="t" r="r" b="b"/>
              <a:pathLst>
                <a:path w="548" h="3932" extrusionOk="0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63"/>
            <p:cNvSpPr/>
            <p:nvPr/>
          </p:nvSpPr>
          <p:spPr>
            <a:xfrm>
              <a:off x="3405475" y="3339025"/>
              <a:ext cx="12825" cy="21475"/>
            </a:xfrm>
            <a:custGeom>
              <a:avLst/>
              <a:gdLst/>
              <a:ahLst/>
              <a:cxnLst/>
              <a:rect l="l" t="t" r="r" b="b"/>
              <a:pathLst>
                <a:path w="513" h="859" extrusionOk="0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63"/>
            <p:cNvSpPr/>
            <p:nvPr/>
          </p:nvSpPr>
          <p:spPr>
            <a:xfrm>
              <a:off x="3448050" y="3267075"/>
              <a:ext cx="9525" cy="47075"/>
            </a:xfrm>
            <a:custGeom>
              <a:avLst/>
              <a:gdLst/>
              <a:ahLst/>
              <a:cxnLst/>
              <a:rect l="l" t="t" r="r" b="b"/>
              <a:pathLst>
                <a:path w="381" h="1883" extrusionOk="0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63"/>
            <p:cNvSpPr/>
            <p:nvPr/>
          </p:nvSpPr>
          <p:spPr>
            <a:xfrm>
              <a:off x="3433150" y="3338175"/>
              <a:ext cx="14450" cy="29300"/>
            </a:xfrm>
            <a:custGeom>
              <a:avLst/>
              <a:gdLst/>
              <a:ahLst/>
              <a:cxnLst/>
              <a:rect l="l" t="t" r="r" b="b"/>
              <a:pathLst>
                <a:path w="578" h="1172" extrusionOk="0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63"/>
            <p:cNvSpPr/>
            <p:nvPr/>
          </p:nvSpPr>
          <p:spPr>
            <a:xfrm>
              <a:off x="3475425" y="3280350"/>
              <a:ext cx="22050" cy="79875"/>
            </a:xfrm>
            <a:custGeom>
              <a:avLst/>
              <a:gdLst/>
              <a:ahLst/>
              <a:cxnLst/>
              <a:rect l="l" t="t" r="r" b="b"/>
              <a:pathLst>
                <a:path w="882" h="3195" extrusionOk="0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63"/>
            <p:cNvSpPr/>
            <p:nvPr/>
          </p:nvSpPr>
          <p:spPr>
            <a:xfrm>
              <a:off x="3516650" y="3292650"/>
              <a:ext cx="6125" cy="35975"/>
            </a:xfrm>
            <a:custGeom>
              <a:avLst/>
              <a:gdLst/>
              <a:ahLst/>
              <a:cxnLst/>
              <a:rect l="l" t="t" r="r" b="b"/>
              <a:pathLst>
                <a:path w="245" h="1439" extrusionOk="0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63"/>
            <p:cNvSpPr/>
            <p:nvPr/>
          </p:nvSpPr>
          <p:spPr>
            <a:xfrm>
              <a:off x="3512425" y="3361925"/>
              <a:ext cx="1725" cy="3475"/>
            </a:xfrm>
            <a:custGeom>
              <a:avLst/>
              <a:gdLst/>
              <a:ahLst/>
              <a:cxnLst/>
              <a:rect l="l" t="t" r="r" b="b"/>
              <a:pathLst>
                <a:path w="69" h="139" extrusionOk="0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3"/>
            <p:cNvSpPr/>
            <p:nvPr/>
          </p:nvSpPr>
          <p:spPr>
            <a:xfrm>
              <a:off x="3536150" y="3294475"/>
              <a:ext cx="17275" cy="70550"/>
            </a:xfrm>
            <a:custGeom>
              <a:avLst/>
              <a:gdLst/>
              <a:ahLst/>
              <a:cxnLst/>
              <a:rect l="l" t="t" r="r" b="b"/>
              <a:pathLst>
                <a:path w="691" h="2822" extrusionOk="0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3"/>
            <p:cNvSpPr/>
            <p:nvPr/>
          </p:nvSpPr>
          <p:spPr>
            <a:xfrm>
              <a:off x="3563950" y="3300900"/>
              <a:ext cx="13900" cy="58250"/>
            </a:xfrm>
            <a:custGeom>
              <a:avLst/>
              <a:gdLst/>
              <a:ahLst/>
              <a:cxnLst/>
              <a:rect l="l" t="t" r="r" b="b"/>
              <a:pathLst>
                <a:path w="556" h="2330" extrusionOk="0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3"/>
            <p:cNvSpPr/>
            <p:nvPr/>
          </p:nvSpPr>
          <p:spPr>
            <a:xfrm>
              <a:off x="3586250" y="3263625"/>
              <a:ext cx="18675" cy="92225"/>
            </a:xfrm>
            <a:custGeom>
              <a:avLst/>
              <a:gdLst/>
              <a:ahLst/>
              <a:cxnLst/>
              <a:rect l="l" t="t" r="r" b="b"/>
              <a:pathLst>
                <a:path w="747" h="3689" extrusionOk="0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3"/>
            <p:cNvSpPr/>
            <p:nvPr/>
          </p:nvSpPr>
          <p:spPr>
            <a:xfrm>
              <a:off x="3601025" y="3276425"/>
              <a:ext cx="8225" cy="44450"/>
            </a:xfrm>
            <a:custGeom>
              <a:avLst/>
              <a:gdLst/>
              <a:ahLst/>
              <a:cxnLst/>
              <a:rect l="l" t="t" r="r" b="b"/>
              <a:pathLst>
                <a:path w="329" h="1778" extrusionOk="0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3"/>
            <p:cNvSpPr/>
            <p:nvPr/>
          </p:nvSpPr>
          <p:spPr>
            <a:xfrm>
              <a:off x="3316850" y="3176500"/>
              <a:ext cx="33575" cy="36200"/>
            </a:xfrm>
            <a:custGeom>
              <a:avLst/>
              <a:gdLst/>
              <a:ahLst/>
              <a:cxnLst/>
              <a:rect l="l" t="t" r="r" b="b"/>
              <a:pathLst>
                <a:path w="1343" h="1448" extrusionOk="0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3"/>
            <p:cNvSpPr/>
            <p:nvPr/>
          </p:nvSpPr>
          <p:spPr>
            <a:xfrm>
              <a:off x="3274500" y="3256225"/>
              <a:ext cx="24625" cy="69850"/>
            </a:xfrm>
            <a:custGeom>
              <a:avLst/>
              <a:gdLst/>
              <a:ahLst/>
              <a:cxnLst/>
              <a:rect l="l" t="t" r="r" b="b"/>
              <a:pathLst>
                <a:path w="985" h="2794" extrusionOk="0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63"/>
            <p:cNvSpPr/>
            <p:nvPr/>
          </p:nvSpPr>
          <p:spPr>
            <a:xfrm>
              <a:off x="3268250" y="3350575"/>
              <a:ext cx="34900" cy="192125"/>
            </a:xfrm>
            <a:custGeom>
              <a:avLst/>
              <a:gdLst/>
              <a:ahLst/>
              <a:cxnLst/>
              <a:rect l="l" t="t" r="r" b="b"/>
              <a:pathLst>
                <a:path w="1396" h="7685" extrusionOk="0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63"/>
            <p:cNvSpPr/>
            <p:nvPr/>
          </p:nvSpPr>
          <p:spPr>
            <a:xfrm>
              <a:off x="3329575" y="3181425"/>
              <a:ext cx="43025" cy="50400"/>
            </a:xfrm>
            <a:custGeom>
              <a:avLst/>
              <a:gdLst/>
              <a:ahLst/>
              <a:cxnLst/>
              <a:rect l="l" t="t" r="r" b="b"/>
              <a:pathLst>
                <a:path w="1721" h="2016" extrusionOk="0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3"/>
            <p:cNvSpPr/>
            <p:nvPr/>
          </p:nvSpPr>
          <p:spPr>
            <a:xfrm>
              <a:off x="3318250" y="3245800"/>
              <a:ext cx="8725" cy="21100"/>
            </a:xfrm>
            <a:custGeom>
              <a:avLst/>
              <a:gdLst/>
              <a:ahLst/>
              <a:cxnLst/>
              <a:rect l="l" t="t" r="r" b="b"/>
              <a:pathLst>
                <a:path w="349" h="844" extrusionOk="0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3"/>
            <p:cNvSpPr/>
            <p:nvPr/>
          </p:nvSpPr>
          <p:spPr>
            <a:xfrm>
              <a:off x="3307850" y="3277850"/>
              <a:ext cx="6750" cy="19925"/>
            </a:xfrm>
            <a:custGeom>
              <a:avLst/>
              <a:gdLst/>
              <a:ahLst/>
              <a:cxnLst/>
              <a:rect l="l" t="t" r="r" b="b"/>
              <a:pathLst>
                <a:path w="270" h="797" extrusionOk="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3"/>
            <p:cNvSpPr/>
            <p:nvPr/>
          </p:nvSpPr>
          <p:spPr>
            <a:xfrm>
              <a:off x="3298325" y="3322625"/>
              <a:ext cx="4175" cy="20725"/>
            </a:xfrm>
            <a:custGeom>
              <a:avLst/>
              <a:gdLst/>
              <a:ahLst/>
              <a:cxnLst/>
              <a:rect l="l" t="t" r="r" b="b"/>
              <a:pathLst>
                <a:path w="167" h="829" extrusionOk="0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3"/>
            <p:cNvSpPr/>
            <p:nvPr/>
          </p:nvSpPr>
          <p:spPr>
            <a:xfrm>
              <a:off x="3290275" y="3367650"/>
              <a:ext cx="28775" cy="146075"/>
            </a:xfrm>
            <a:custGeom>
              <a:avLst/>
              <a:gdLst/>
              <a:ahLst/>
              <a:cxnLst/>
              <a:rect l="l" t="t" r="r" b="b"/>
              <a:pathLst>
                <a:path w="1151" h="5843" extrusionOk="0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3"/>
            <p:cNvSpPr/>
            <p:nvPr/>
          </p:nvSpPr>
          <p:spPr>
            <a:xfrm>
              <a:off x="3346925" y="3200925"/>
              <a:ext cx="37475" cy="51300"/>
            </a:xfrm>
            <a:custGeom>
              <a:avLst/>
              <a:gdLst/>
              <a:ahLst/>
              <a:cxnLst/>
              <a:rect l="l" t="t" r="r" b="b"/>
              <a:pathLst>
                <a:path w="1499" h="2052" extrusionOk="0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3"/>
            <p:cNvSpPr/>
            <p:nvPr/>
          </p:nvSpPr>
          <p:spPr>
            <a:xfrm>
              <a:off x="3320050" y="3269825"/>
              <a:ext cx="24325" cy="249200"/>
            </a:xfrm>
            <a:custGeom>
              <a:avLst/>
              <a:gdLst/>
              <a:ahLst/>
              <a:cxnLst/>
              <a:rect l="l" t="t" r="r" b="b"/>
              <a:pathLst>
                <a:path w="973" h="9968" extrusionOk="0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3"/>
            <p:cNvSpPr/>
            <p:nvPr/>
          </p:nvSpPr>
          <p:spPr>
            <a:xfrm>
              <a:off x="3346525" y="3236100"/>
              <a:ext cx="40300" cy="94900"/>
            </a:xfrm>
            <a:custGeom>
              <a:avLst/>
              <a:gdLst/>
              <a:ahLst/>
              <a:cxnLst/>
              <a:rect l="l" t="t" r="r" b="b"/>
              <a:pathLst>
                <a:path w="1612" h="3796" extrusionOk="0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3"/>
            <p:cNvSpPr/>
            <p:nvPr/>
          </p:nvSpPr>
          <p:spPr>
            <a:xfrm>
              <a:off x="3340575" y="3356075"/>
              <a:ext cx="23250" cy="159350"/>
            </a:xfrm>
            <a:custGeom>
              <a:avLst/>
              <a:gdLst/>
              <a:ahLst/>
              <a:cxnLst/>
              <a:rect l="l" t="t" r="r" b="b"/>
              <a:pathLst>
                <a:path w="930" h="6374" extrusionOk="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3"/>
            <p:cNvSpPr/>
            <p:nvPr/>
          </p:nvSpPr>
          <p:spPr>
            <a:xfrm>
              <a:off x="3366775" y="3375025"/>
              <a:ext cx="16100" cy="92575"/>
            </a:xfrm>
            <a:custGeom>
              <a:avLst/>
              <a:gdLst/>
              <a:ahLst/>
              <a:cxnLst/>
              <a:rect l="l" t="t" r="r" b="b"/>
              <a:pathLst>
                <a:path w="644" h="3703" extrusionOk="0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3"/>
            <p:cNvSpPr/>
            <p:nvPr/>
          </p:nvSpPr>
          <p:spPr>
            <a:xfrm>
              <a:off x="3378275" y="3486125"/>
              <a:ext cx="10250" cy="21225"/>
            </a:xfrm>
            <a:custGeom>
              <a:avLst/>
              <a:gdLst/>
              <a:ahLst/>
              <a:cxnLst/>
              <a:rect l="l" t="t" r="r" b="b"/>
              <a:pathLst>
                <a:path w="410" h="849" extrusionOk="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3"/>
            <p:cNvSpPr/>
            <p:nvPr/>
          </p:nvSpPr>
          <p:spPr>
            <a:xfrm>
              <a:off x="3406950" y="3384625"/>
              <a:ext cx="13125" cy="120475"/>
            </a:xfrm>
            <a:custGeom>
              <a:avLst/>
              <a:gdLst/>
              <a:ahLst/>
              <a:cxnLst/>
              <a:rect l="l" t="t" r="r" b="b"/>
              <a:pathLst>
                <a:path w="525" h="4819" extrusionOk="0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3"/>
            <p:cNvSpPr/>
            <p:nvPr/>
          </p:nvSpPr>
          <p:spPr>
            <a:xfrm>
              <a:off x="3435825" y="3369700"/>
              <a:ext cx="23875" cy="119100"/>
            </a:xfrm>
            <a:custGeom>
              <a:avLst/>
              <a:gdLst/>
              <a:ahLst/>
              <a:cxnLst/>
              <a:rect l="l" t="t" r="r" b="b"/>
              <a:pathLst>
                <a:path w="955" h="4764" extrusionOk="0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3"/>
            <p:cNvSpPr/>
            <p:nvPr/>
          </p:nvSpPr>
          <p:spPr>
            <a:xfrm>
              <a:off x="3467375" y="3385000"/>
              <a:ext cx="15850" cy="72850"/>
            </a:xfrm>
            <a:custGeom>
              <a:avLst/>
              <a:gdLst/>
              <a:ahLst/>
              <a:cxnLst/>
              <a:rect l="l" t="t" r="r" b="b"/>
              <a:pathLst>
                <a:path w="634" h="2914" extrusionOk="0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3"/>
            <p:cNvSpPr/>
            <p:nvPr/>
          </p:nvSpPr>
          <p:spPr>
            <a:xfrm>
              <a:off x="3482575" y="3463050"/>
              <a:ext cx="5975" cy="4800"/>
            </a:xfrm>
            <a:custGeom>
              <a:avLst/>
              <a:gdLst/>
              <a:ahLst/>
              <a:cxnLst/>
              <a:rect l="l" t="t" r="r" b="b"/>
              <a:pathLst>
                <a:path w="239" h="192" extrusionOk="0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3"/>
            <p:cNvSpPr/>
            <p:nvPr/>
          </p:nvSpPr>
          <p:spPr>
            <a:xfrm>
              <a:off x="3506675" y="3385675"/>
              <a:ext cx="10450" cy="60950"/>
            </a:xfrm>
            <a:custGeom>
              <a:avLst/>
              <a:gdLst/>
              <a:ahLst/>
              <a:cxnLst/>
              <a:rect l="l" t="t" r="r" b="b"/>
              <a:pathLst>
                <a:path w="418" h="2438" extrusionOk="0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63"/>
            <p:cNvSpPr/>
            <p:nvPr/>
          </p:nvSpPr>
          <p:spPr>
            <a:xfrm>
              <a:off x="3540600" y="3384325"/>
              <a:ext cx="7475" cy="33725"/>
            </a:xfrm>
            <a:custGeom>
              <a:avLst/>
              <a:gdLst/>
              <a:ahLst/>
              <a:cxnLst/>
              <a:rect l="l" t="t" r="r" b="b"/>
              <a:pathLst>
                <a:path w="299" h="1349" extrusionOk="0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63"/>
            <p:cNvSpPr/>
            <p:nvPr/>
          </p:nvSpPr>
          <p:spPr>
            <a:xfrm>
              <a:off x="3560300" y="3391700"/>
              <a:ext cx="12775" cy="27325"/>
            </a:xfrm>
            <a:custGeom>
              <a:avLst/>
              <a:gdLst/>
              <a:ahLst/>
              <a:cxnLst/>
              <a:rect l="l" t="t" r="r" b="b"/>
              <a:pathLst>
                <a:path w="511" h="1093" extrusionOk="0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3"/>
            <p:cNvSpPr/>
            <p:nvPr/>
          </p:nvSpPr>
          <p:spPr>
            <a:xfrm>
              <a:off x="3577225" y="33995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3"/>
            <p:cNvSpPr/>
            <p:nvPr/>
          </p:nvSpPr>
          <p:spPr>
            <a:xfrm>
              <a:off x="3320400" y="3172775"/>
              <a:ext cx="70225" cy="48350"/>
            </a:xfrm>
            <a:custGeom>
              <a:avLst/>
              <a:gdLst/>
              <a:ahLst/>
              <a:cxnLst/>
              <a:rect l="l" t="t" r="r" b="b"/>
              <a:pathLst>
                <a:path w="2809" h="1934" extrusionOk="0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3"/>
            <p:cNvSpPr/>
            <p:nvPr/>
          </p:nvSpPr>
          <p:spPr>
            <a:xfrm>
              <a:off x="3306350" y="3185025"/>
              <a:ext cx="76700" cy="42425"/>
            </a:xfrm>
            <a:custGeom>
              <a:avLst/>
              <a:gdLst/>
              <a:ahLst/>
              <a:cxnLst/>
              <a:rect l="l" t="t" r="r" b="b"/>
              <a:pathLst>
                <a:path w="3068" h="1697" extrusionOk="0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3"/>
            <p:cNvSpPr/>
            <p:nvPr/>
          </p:nvSpPr>
          <p:spPr>
            <a:xfrm>
              <a:off x="3299800" y="3199725"/>
              <a:ext cx="96700" cy="78525"/>
            </a:xfrm>
            <a:custGeom>
              <a:avLst/>
              <a:gdLst/>
              <a:ahLst/>
              <a:cxnLst/>
              <a:rect l="l" t="t" r="r" b="b"/>
              <a:pathLst>
                <a:path w="3868" h="3141" extrusionOk="0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3"/>
            <p:cNvSpPr/>
            <p:nvPr/>
          </p:nvSpPr>
          <p:spPr>
            <a:xfrm>
              <a:off x="3366775" y="3245750"/>
              <a:ext cx="33325" cy="48775"/>
            </a:xfrm>
            <a:custGeom>
              <a:avLst/>
              <a:gdLst/>
              <a:ahLst/>
              <a:cxnLst/>
              <a:rect l="l" t="t" r="r" b="b"/>
              <a:pathLst>
                <a:path w="1333" h="1951" extrusionOk="0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3"/>
            <p:cNvSpPr/>
            <p:nvPr/>
          </p:nvSpPr>
          <p:spPr>
            <a:xfrm>
              <a:off x="3278675" y="3226050"/>
              <a:ext cx="76100" cy="17425"/>
            </a:xfrm>
            <a:custGeom>
              <a:avLst/>
              <a:gdLst/>
              <a:ahLst/>
              <a:cxnLst/>
              <a:rect l="l" t="t" r="r" b="b"/>
              <a:pathLst>
                <a:path w="3044" h="697" extrusionOk="0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3"/>
            <p:cNvSpPr/>
            <p:nvPr/>
          </p:nvSpPr>
          <p:spPr>
            <a:xfrm>
              <a:off x="3318250" y="3265050"/>
              <a:ext cx="74375" cy="49425"/>
            </a:xfrm>
            <a:custGeom>
              <a:avLst/>
              <a:gdLst/>
              <a:ahLst/>
              <a:cxnLst/>
              <a:rect l="l" t="t" r="r" b="b"/>
              <a:pathLst>
                <a:path w="2975" h="1977" extrusionOk="0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3"/>
            <p:cNvSpPr/>
            <p:nvPr/>
          </p:nvSpPr>
          <p:spPr>
            <a:xfrm>
              <a:off x="3270700" y="3271675"/>
              <a:ext cx="40125" cy="15225"/>
            </a:xfrm>
            <a:custGeom>
              <a:avLst/>
              <a:gdLst/>
              <a:ahLst/>
              <a:cxnLst/>
              <a:rect l="l" t="t" r="r" b="b"/>
              <a:pathLst>
                <a:path w="1605" h="609" extrusionOk="0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63"/>
            <p:cNvSpPr/>
            <p:nvPr/>
          </p:nvSpPr>
          <p:spPr>
            <a:xfrm>
              <a:off x="3322725" y="3311450"/>
              <a:ext cx="46150" cy="23275"/>
            </a:xfrm>
            <a:custGeom>
              <a:avLst/>
              <a:gdLst/>
              <a:ahLst/>
              <a:cxnLst/>
              <a:rect l="l" t="t" r="r" b="b"/>
              <a:pathLst>
                <a:path w="1846" h="931" extrusionOk="0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63"/>
            <p:cNvSpPr/>
            <p:nvPr/>
          </p:nvSpPr>
          <p:spPr>
            <a:xfrm>
              <a:off x="3289100" y="3313500"/>
              <a:ext cx="23575" cy="10875"/>
            </a:xfrm>
            <a:custGeom>
              <a:avLst/>
              <a:gdLst/>
              <a:ahLst/>
              <a:cxnLst/>
              <a:rect l="l" t="t" r="r" b="b"/>
              <a:pathLst>
                <a:path w="943" h="435" extrusionOk="0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63"/>
            <p:cNvSpPr/>
            <p:nvPr/>
          </p:nvSpPr>
          <p:spPr>
            <a:xfrm>
              <a:off x="3332275" y="3347875"/>
              <a:ext cx="15775" cy="9750"/>
            </a:xfrm>
            <a:custGeom>
              <a:avLst/>
              <a:gdLst/>
              <a:ahLst/>
              <a:cxnLst/>
              <a:rect l="l" t="t" r="r" b="b"/>
              <a:pathLst>
                <a:path w="631" h="390" extrusionOk="0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3"/>
            <p:cNvSpPr/>
            <p:nvPr/>
          </p:nvSpPr>
          <p:spPr>
            <a:xfrm>
              <a:off x="3288500" y="3176550"/>
              <a:ext cx="90200" cy="32025"/>
            </a:xfrm>
            <a:custGeom>
              <a:avLst/>
              <a:gdLst/>
              <a:ahLst/>
              <a:cxnLst/>
              <a:rect l="l" t="t" r="r" b="b"/>
              <a:pathLst>
                <a:path w="3608" h="1281" extrusionOk="0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3"/>
            <p:cNvSpPr/>
            <p:nvPr/>
          </p:nvSpPr>
          <p:spPr>
            <a:xfrm>
              <a:off x="3274400" y="3194900"/>
              <a:ext cx="107275" cy="37975"/>
            </a:xfrm>
            <a:custGeom>
              <a:avLst/>
              <a:gdLst/>
              <a:ahLst/>
              <a:cxnLst/>
              <a:rect l="l" t="t" r="r" b="b"/>
              <a:pathLst>
                <a:path w="4291" h="1519" extrusionOk="0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3"/>
            <p:cNvSpPr/>
            <p:nvPr/>
          </p:nvSpPr>
          <p:spPr>
            <a:xfrm>
              <a:off x="3294000" y="3209575"/>
              <a:ext cx="87275" cy="20825"/>
            </a:xfrm>
            <a:custGeom>
              <a:avLst/>
              <a:gdLst/>
              <a:ahLst/>
              <a:cxnLst/>
              <a:rect l="l" t="t" r="r" b="b"/>
              <a:pathLst>
                <a:path w="3491" h="833" extrusionOk="0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3"/>
            <p:cNvSpPr/>
            <p:nvPr/>
          </p:nvSpPr>
          <p:spPr>
            <a:xfrm>
              <a:off x="3316250" y="3223650"/>
              <a:ext cx="74900" cy="12950"/>
            </a:xfrm>
            <a:custGeom>
              <a:avLst/>
              <a:gdLst/>
              <a:ahLst/>
              <a:cxnLst/>
              <a:rect l="l" t="t" r="r" b="b"/>
              <a:pathLst>
                <a:path w="2996" h="518" extrusionOk="0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3"/>
            <p:cNvSpPr/>
            <p:nvPr/>
          </p:nvSpPr>
          <p:spPr>
            <a:xfrm>
              <a:off x="3339400" y="3255050"/>
              <a:ext cx="46700" cy="11650"/>
            </a:xfrm>
            <a:custGeom>
              <a:avLst/>
              <a:gdLst/>
              <a:ahLst/>
              <a:cxnLst/>
              <a:rect l="l" t="t" r="r" b="b"/>
              <a:pathLst>
                <a:path w="1868" h="466" extrusionOk="0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3"/>
            <p:cNvSpPr/>
            <p:nvPr/>
          </p:nvSpPr>
          <p:spPr>
            <a:xfrm>
              <a:off x="3345650" y="3268900"/>
              <a:ext cx="55075" cy="10225"/>
            </a:xfrm>
            <a:custGeom>
              <a:avLst/>
              <a:gdLst/>
              <a:ahLst/>
              <a:cxnLst/>
              <a:rect l="l" t="t" r="r" b="b"/>
              <a:pathLst>
                <a:path w="2203" h="409" extrusionOk="0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3"/>
            <p:cNvSpPr/>
            <p:nvPr/>
          </p:nvSpPr>
          <p:spPr>
            <a:xfrm>
              <a:off x="3366775" y="3291225"/>
              <a:ext cx="23850" cy="6650"/>
            </a:xfrm>
            <a:custGeom>
              <a:avLst/>
              <a:gdLst/>
              <a:ahLst/>
              <a:cxnLst/>
              <a:rect l="l" t="t" r="r" b="b"/>
              <a:pathLst>
                <a:path w="954" h="266" extrusionOk="0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3"/>
            <p:cNvSpPr/>
            <p:nvPr/>
          </p:nvSpPr>
          <p:spPr>
            <a:xfrm>
              <a:off x="3365775" y="3304100"/>
              <a:ext cx="8175" cy="5700"/>
            </a:xfrm>
            <a:custGeom>
              <a:avLst/>
              <a:gdLst/>
              <a:ahLst/>
              <a:cxnLst/>
              <a:rect l="l" t="t" r="r" b="b"/>
              <a:pathLst>
                <a:path w="327" h="228" extrusionOk="0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3"/>
            <p:cNvSpPr/>
            <p:nvPr/>
          </p:nvSpPr>
          <p:spPr>
            <a:xfrm>
              <a:off x="3363200" y="3313925"/>
              <a:ext cx="20550" cy="9575"/>
            </a:xfrm>
            <a:custGeom>
              <a:avLst/>
              <a:gdLst/>
              <a:ahLst/>
              <a:cxnLst/>
              <a:rect l="l" t="t" r="r" b="b"/>
              <a:pathLst>
                <a:path w="822" h="383" extrusionOk="0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3"/>
            <p:cNvSpPr/>
            <p:nvPr/>
          </p:nvSpPr>
          <p:spPr>
            <a:xfrm>
              <a:off x="3342075" y="3174625"/>
              <a:ext cx="67000" cy="86650"/>
            </a:xfrm>
            <a:custGeom>
              <a:avLst/>
              <a:gdLst/>
              <a:ahLst/>
              <a:cxnLst/>
              <a:rect l="l" t="t" r="r" b="b"/>
              <a:pathLst>
                <a:path w="2680" h="3466" extrusionOk="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3"/>
            <p:cNvSpPr/>
            <p:nvPr/>
          </p:nvSpPr>
          <p:spPr>
            <a:xfrm>
              <a:off x="3342975" y="3168825"/>
              <a:ext cx="64000" cy="102400"/>
            </a:xfrm>
            <a:custGeom>
              <a:avLst/>
              <a:gdLst/>
              <a:ahLst/>
              <a:cxnLst/>
              <a:rect l="l" t="t" r="r" b="b"/>
              <a:pathLst>
                <a:path w="2560" h="4096" extrusionOk="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3"/>
            <p:cNvSpPr/>
            <p:nvPr/>
          </p:nvSpPr>
          <p:spPr>
            <a:xfrm>
              <a:off x="3334950" y="3175350"/>
              <a:ext cx="59400" cy="117650"/>
            </a:xfrm>
            <a:custGeom>
              <a:avLst/>
              <a:gdLst/>
              <a:ahLst/>
              <a:cxnLst/>
              <a:rect l="l" t="t" r="r" b="b"/>
              <a:pathLst>
                <a:path w="2376" h="4706" extrusionOk="0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63"/>
            <p:cNvSpPr/>
            <p:nvPr/>
          </p:nvSpPr>
          <p:spPr>
            <a:xfrm>
              <a:off x="3348325" y="3221175"/>
              <a:ext cx="21350" cy="57825"/>
            </a:xfrm>
            <a:custGeom>
              <a:avLst/>
              <a:gdLst/>
              <a:ahLst/>
              <a:cxnLst/>
              <a:rect l="l" t="t" r="r" b="b"/>
              <a:pathLst>
                <a:path w="854" h="2313" extrusionOk="0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63"/>
            <p:cNvSpPr/>
            <p:nvPr/>
          </p:nvSpPr>
          <p:spPr>
            <a:xfrm>
              <a:off x="3359900" y="3285250"/>
              <a:ext cx="14050" cy="25375"/>
            </a:xfrm>
            <a:custGeom>
              <a:avLst/>
              <a:gdLst/>
              <a:ahLst/>
              <a:cxnLst/>
              <a:rect l="l" t="t" r="r" b="b"/>
              <a:pathLst>
                <a:path w="562" h="1015" extrusionOk="0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3"/>
            <p:cNvSpPr/>
            <p:nvPr/>
          </p:nvSpPr>
          <p:spPr>
            <a:xfrm>
              <a:off x="3504900" y="3464800"/>
              <a:ext cx="12825" cy="18525"/>
            </a:xfrm>
            <a:custGeom>
              <a:avLst/>
              <a:gdLst/>
              <a:ahLst/>
              <a:cxnLst/>
              <a:rect l="l" t="t" r="r" b="b"/>
              <a:pathLst>
                <a:path w="513" h="741" extrusionOk="0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3"/>
            <p:cNvSpPr/>
            <p:nvPr/>
          </p:nvSpPr>
          <p:spPr>
            <a:xfrm>
              <a:off x="3537325" y="3441200"/>
              <a:ext cx="9250" cy="10100"/>
            </a:xfrm>
            <a:custGeom>
              <a:avLst/>
              <a:gdLst/>
              <a:ahLst/>
              <a:cxnLst/>
              <a:rect l="l" t="t" r="r" b="b"/>
              <a:pathLst>
                <a:path w="370" h="404" extrusionOk="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3"/>
            <p:cNvSpPr/>
            <p:nvPr/>
          </p:nvSpPr>
          <p:spPr>
            <a:xfrm>
              <a:off x="3475400" y="3480775"/>
              <a:ext cx="11950" cy="12975"/>
            </a:xfrm>
            <a:custGeom>
              <a:avLst/>
              <a:gdLst/>
              <a:ahLst/>
              <a:cxnLst/>
              <a:rect l="l" t="t" r="r" b="b"/>
              <a:pathLst>
                <a:path w="478" h="519" extrusionOk="0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3"/>
            <p:cNvSpPr/>
            <p:nvPr/>
          </p:nvSpPr>
          <p:spPr>
            <a:xfrm>
              <a:off x="3595750" y="3309825"/>
              <a:ext cx="42800" cy="99625"/>
            </a:xfrm>
            <a:custGeom>
              <a:avLst/>
              <a:gdLst/>
              <a:ahLst/>
              <a:cxnLst/>
              <a:rect l="l" t="t" r="r" b="b"/>
              <a:pathLst>
                <a:path w="1712" h="3985" extrusionOk="0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3"/>
            <p:cNvSpPr/>
            <p:nvPr/>
          </p:nvSpPr>
          <p:spPr>
            <a:xfrm>
              <a:off x="3454750" y="3447425"/>
              <a:ext cx="123400" cy="121125"/>
            </a:xfrm>
            <a:custGeom>
              <a:avLst/>
              <a:gdLst/>
              <a:ahLst/>
              <a:cxnLst/>
              <a:rect l="l" t="t" r="r" b="b"/>
              <a:pathLst>
                <a:path w="4936" h="4845" extrusionOk="0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3"/>
            <p:cNvSpPr/>
            <p:nvPr/>
          </p:nvSpPr>
          <p:spPr>
            <a:xfrm>
              <a:off x="3606100" y="3404900"/>
              <a:ext cx="22050" cy="38225"/>
            </a:xfrm>
            <a:custGeom>
              <a:avLst/>
              <a:gdLst/>
              <a:ahLst/>
              <a:cxnLst/>
              <a:rect l="l" t="t" r="r" b="b"/>
              <a:pathLst>
                <a:path w="882" h="1529" extrusionOk="0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3"/>
            <p:cNvSpPr/>
            <p:nvPr/>
          </p:nvSpPr>
          <p:spPr>
            <a:xfrm>
              <a:off x="3502000" y="3483475"/>
              <a:ext cx="82975" cy="82325"/>
            </a:xfrm>
            <a:custGeom>
              <a:avLst/>
              <a:gdLst/>
              <a:ahLst/>
              <a:cxnLst/>
              <a:rect l="l" t="t" r="r" b="b"/>
              <a:pathLst>
                <a:path w="3319" h="3293" extrusionOk="0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3"/>
            <p:cNvSpPr/>
            <p:nvPr/>
          </p:nvSpPr>
          <p:spPr>
            <a:xfrm>
              <a:off x="3560475" y="3413275"/>
              <a:ext cx="91175" cy="155075"/>
            </a:xfrm>
            <a:custGeom>
              <a:avLst/>
              <a:gdLst/>
              <a:ahLst/>
              <a:cxnLst/>
              <a:rect l="l" t="t" r="r" b="b"/>
              <a:pathLst>
                <a:path w="3647" h="6203" extrusionOk="0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3"/>
            <p:cNvSpPr/>
            <p:nvPr/>
          </p:nvSpPr>
          <p:spPr>
            <a:xfrm>
              <a:off x="3641200" y="3453350"/>
              <a:ext cx="22825" cy="48500"/>
            </a:xfrm>
            <a:custGeom>
              <a:avLst/>
              <a:gdLst/>
              <a:ahLst/>
              <a:cxnLst/>
              <a:rect l="l" t="t" r="r" b="b"/>
              <a:pathLst>
                <a:path w="913" h="1940" extrusionOk="0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3"/>
            <p:cNvSpPr/>
            <p:nvPr/>
          </p:nvSpPr>
          <p:spPr>
            <a:xfrm>
              <a:off x="3602850" y="3538350"/>
              <a:ext cx="20600" cy="21525"/>
            </a:xfrm>
            <a:custGeom>
              <a:avLst/>
              <a:gdLst/>
              <a:ahLst/>
              <a:cxnLst/>
              <a:rect l="l" t="t" r="r" b="b"/>
              <a:pathLst>
                <a:path w="824" h="861" extrusionOk="0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3"/>
            <p:cNvSpPr/>
            <p:nvPr/>
          </p:nvSpPr>
          <p:spPr>
            <a:xfrm>
              <a:off x="3644275" y="3472325"/>
              <a:ext cx="45175" cy="86075"/>
            </a:xfrm>
            <a:custGeom>
              <a:avLst/>
              <a:gdLst/>
              <a:ahLst/>
              <a:cxnLst/>
              <a:rect l="l" t="t" r="r" b="b"/>
              <a:pathLst>
                <a:path w="1807" h="3443" extrusionOk="0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3"/>
            <p:cNvSpPr/>
            <p:nvPr/>
          </p:nvSpPr>
          <p:spPr>
            <a:xfrm>
              <a:off x="3697350" y="3480775"/>
              <a:ext cx="24250" cy="57675"/>
            </a:xfrm>
            <a:custGeom>
              <a:avLst/>
              <a:gdLst/>
              <a:ahLst/>
              <a:cxnLst/>
              <a:rect l="l" t="t" r="r" b="b"/>
              <a:pathLst>
                <a:path w="970" h="2307" extrusionOk="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3"/>
            <p:cNvSpPr/>
            <p:nvPr/>
          </p:nvSpPr>
          <p:spPr>
            <a:xfrm>
              <a:off x="3745425" y="3482375"/>
              <a:ext cx="22925" cy="54850"/>
            </a:xfrm>
            <a:custGeom>
              <a:avLst/>
              <a:gdLst/>
              <a:ahLst/>
              <a:cxnLst/>
              <a:rect l="l" t="t" r="r" b="b"/>
              <a:pathLst>
                <a:path w="917" h="2194" extrusionOk="0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3"/>
            <p:cNvSpPr/>
            <p:nvPr/>
          </p:nvSpPr>
          <p:spPr>
            <a:xfrm>
              <a:off x="3791700" y="3500475"/>
              <a:ext cx="25150" cy="48000"/>
            </a:xfrm>
            <a:custGeom>
              <a:avLst/>
              <a:gdLst/>
              <a:ahLst/>
              <a:cxnLst/>
              <a:rect l="l" t="t" r="r" b="b"/>
              <a:pathLst>
                <a:path w="1006" h="1920" extrusionOk="0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3"/>
            <p:cNvSpPr/>
            <p:nvPr/>
          </p:nvSpPr>
          <p:spPr>
            <a:xfrm>
              <a:off x="3851650" y="3489550"/>
              <a:ext cx="8550" cy="29925"/>
            </a:xfrm>
            <a:custGeom>
              <a:avLst/>
              <a:gdLst/>
              <a:ahLst/>
              <a:cxnLst/>
              <a:rect l="l" t="t" r="r" b="b"/>
              <a:pathLst>
                <a:path w="342" h="1197" extrusionOk="0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63"/>
            <p:cNvSpPr/>
            <p:nvPr/>
          </p:nvSpPr>
          <p:spPr>
            <a:xfrm>
              <a:off x="3836775" y="3538625"/>
              <a:ext cx="10275" cy="16825"/>
            </a:xfrm>
            <a:custGeom>
              <a:avLst/>
              <a:gdLst/>
              <a:ahLst/>
              <a:cxnLst/>
              <a:rect l="l" t="t" r="r" b="b"/>
              <a:pathLst>
                <a:path w="411" h="673" extrusionOk="0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63"/>
            <p:cNvSpPr/>
            <p:nvPr/>
          </p:nvSpPr>
          <p:spPr>
            <a:xfrm>
              <a:off x="3875275" y="3509300"/>
              <a:ext cx="13500" cy="27500"/>
            </a:xfrm>
            <a:custGeom>
              <a:avLst/>
              <a:gdLst/>
              <a:ahLst/>
              <a:cxnLst/>
              <a:rect l="l" t="t" r="r" b="b"/>
              <a:pathLst>
                <a:path w="540" h="1100" extrusionOk="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63"/>
            <p:cNvSpPr/>
            <p:nvPr/>
          </p:nvSpPr>
          <p:spPr>
            <a:xfrm>
              <a:off x="3901125" y="3513800"/>
              <a:ext cx="13375" cy="32475"/>
            </a:xfrm>
            <a:custGeom>
              <a:avLst/>
              <a:gdLst/>
              <a:ahLst/>
              <a:cxnLst/>
              <a:rect l="l" t="t" r="r" b="b"/>
              <a:pathLst>
                <a:path w="535" h="1299" extrusionOk="0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63"/>
            <p:cNvSpPr/>
            <p:nvPr/>
          </p:nvSpPr>
          <p:spPr>
            <a:xfrm>
              <a:off x="3948100" y="3505125"/>
              <a:ext cx="9100" cy="26775"/>
            </a:xfrm>
            <a:custGeom>
              <a:avLst/>
              <a:gdLst/>
              <a:ahLst/>
              <a:cxnLst/>
              <a:rect l="l" t="t" r="r" b="b"/>
              <a:pathLst>
                <a:path w="364" h="1071" extrusionOk="0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63"/>
            <p:cNvSpPr/>
            <p:nvPr/>
          </p:nvSpPr>
          <p:spPr>
            <a:xfrm>
              <a:off x="3970725" y="3526525"/>
              <a:ext cx="925" cy="4275"/>
            </a:xfrm>
            <a:custGeom>
              <a:avLst/>
              <a:gdLst/>
              <a:ahLst/>
              <a:cxnLst/>
              <a:rect l="l" t="t" r="r" b="b"/>
              <a:pathLst>
                <a:path w="37" h="171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63"/>
            <p:cNvSpPr/>
            <p:nvPr/>
          </p:nvSpPr>
          <p:spPr>
            <a:xfrm>
              <a:off x="3980850" y="3528625"/>
              <a:ext cx="8950" cy="20475"/>
            </a:xfrm>
            <a:custGeom>
              <a:avLst/>
              <a:gdLst/>
              <a:ahLst/>
              <a:cxnLst/>
              <a:rect l="l" t="t" r="r" b="b"/>
              <a:pathLst>
                <a:path w="358" h="819" extrusionOk="0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63"/>
            <p:cNvSpPr/>
            <p:nvPr/>
          </p:nvSpPr>
          <p:spPr>
            <a:xfrm>
              <a:off x="4023100" y="3517625"/>
              <a:ext cx="8975" cy="12425"/>
            </a:xfrm>
            <a:custGeom>
              <a:avLst/>
              <a:gdLst/>
              <a:ahLst/>
              <a:cxnLst/>
              <a:rect l="l" t="t" r="r" b="b"/>
              <a:pathLst>
                <a:path w="359" h="497" extrusionOk="0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63"/>
            <p:cNvSpPr/>
            <p:nvPr/>
          </p:nvSpPr>
          <p:spPr>
            <a:xfrm>
              <a:off x="4061300" y="3510900"/>
              <a:ext cx="8275" cy="18925"/>
            </a:xfrm>
            <a:custGeom>
              <a:avLst/>
              <a:gdLst/>
              <a:ahLst/>
              <a:cxnLst/>
              <a:rect l="l" t="t" r="r" b="b"/>
              <a:pathLst>
                <a:path w="331" h="757" extrusionOk="0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63"/>
            <p:cNvSpPr/>
            <p:nvPr/>
          </p:nvSpPr>
          <p:spPr>
            <a:xfrm>
              <a:off x="4121050" y="3485450"/>
              <a:ext cx="9675" cy="29725"/>
            </a:xfrm>
            <a:custGeom>
              <a:avLst/>
              <a:gdLst/>
              <a:ahLst/>
              <a:cxnLst/>
              <a:rect l="l" t="t" r="r" b="b"/>
              <a:pathLst>
                <a:path w="387" h="1189" extrusionOk="0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63"/>
            <p:cNvSpPr/>
            <p:nvPr/>
          </p:nvSpPr>
          <p:spPr>
            <a:xfrm>
              <a:off x="4119025" y="3518275"/>
              <a:ext cx="8000" cy="16550"/>
            </a:xfrm>
            <a:custGeom>
              <a:avLst/>
              <a:gdLst/>
              <a:ahLst/>
              <a:cxnLst/>
              <a:rect l="l" t="t" r="r" b="b"/>
              <a:pathLst>
                <a:path w="320" h="662" extrusionOk="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63"/>
            <p:cNvSpPr/>
            <p:nvPr/>
          </p:nvSpPr>
          <p:spPr>
            <a:xfrm>
              <a:off x="4158775" y="3489025"/>
              <a:ext cx="13050" cy="30250"/>
            </a:xfrm>
            <a:custGeom>
              <a:avLst/>
              <a:gdLst/>
              <a:ahLst/>
              <a:cxnLst/>
              <a:rect l="l" t="t" r="r" b="b"/>
              <a:pathLst>
                <a:path w="522" h="1210" extrusionOk="0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63"/>
            <p:cNvSpPr/>
            <p:nvPr/>
          </p:nvSpPr>
          <p:spPr>
            <a:xfrm>
              <a:off x="4249425" y="3490150"/>
              <a:ext cx="9150" cy="30150"/>
            </a:xfrm>
            <a:custGeom>
              <a:avLst/>
              <a:gdLst/>
              <a:ahLst/>
              <a:cxnLst/>
              <a:rect l="l" t="t" r="r" b="b"/>
              <a:pathLst>
                <a:path w="366" h="1206" extrusionOk="0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63"/>
            <p:cNvSpPr/>
            <p:nvPr/>
          </p:nvSpPr>
          <p:spPr>
            <a:xfrm>
              <a:off x="4238625" y="3534175"/>
              <a:ext cx="8300" cy="15175"/>
            </a:xfrm>
            <a:custGeom>
              <a:avLst/>
              <a:gdLst/>
              <a:ahLst/>
              <a:cxnLst/>
              <a:rect l="l" t="t" r="r" b="b"/>
              <a:pathLst>
                <a:path w="332" h="607" extrusionOk="0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63"/>
            <p:cNvSpPr/>
            <p:nvPr/>
          </p:nvSpPr>
          <p:spPr>
            <a:xfrm>
              <a:off x="4283650" y="3498325"/>
              <a:ext cx="15700" cy="34550"/>
            </a:xfrm>
            <a:custGeom>
              <a:avLst/>
              <a:gdLst/>
              <a:ahLst/>
              <a:cxnLst/>
              <a:rect l="l" t="t" r="r" b="b"/>
              <a:pathLst>
                <a:path w="628" h="1382" extrusionOk="0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63"/>
            <p:cNvSpPr/>
            <p:nvPr/>
          </p:nvSpPr>
          <p:spPr>
            <a:xfrm>
              <a:off x="4312850" y="3506875"/>
              <a:ext cx="13000" cy="24950"/>
            </a:xfrm>
            <a:custGeom>
              <a:avLst/>
              <a:gdLst/>
              <a:ahLst/>
              <a:cxnLst/>
              <a:rect l="l" t="t" r="r" b="b"/>
              <a:pathLst>
                <a:path w="520" h="998" extrusionOk="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63"/>
            <p:cNvSpPr/>
            <p:nvPr/>
          </p:nvSpPr>
          <p:spPr>
            <a:xfrm>
              <a:off x="4181475" y="3500200"/>
              <a:ext cx="8350" cy="21650"/>
            </a:xfrm>
            <a:custGeom>
              <a:avLst/>
              <a:gdLst/>
              <a:ahLst/>
              <a:cxnLst/>
              <a:rect l="l" t="t" r="r" b="b"/>
              <a:pathLst>
                <a:path w="334" h="866" extrusionOk="0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63"/>
            <p:cNvSpPr/>
            <p:nvPr/>
          </p:nvSpPr>
          <p:spPr>
            <a:xfrm>
              <a:off x="4379475" y="3491150"/>
              <a:ext cx="11025" cy="19200"/>
            </a:xfrm>
            <a:custGeom>
              <a:avLst/>
              <a:gdLst/>
              <a:ahLst/>
              <a:cxnLst/>
              <a:rect l="l" t="t" r="r" b="b"/>
              <a:pathLst>
                <a:path w="441" h="768" extrusionOk="0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63"/>
            <p:cNvSpPr/>
            <p:nvPr/>
          </p:nvSpPr>
          <p:spPr>
            <a:xfrm>
              <a:off x="4365125" y="3528050"/>
              <a:ext cx="9950" cy="16125"/>
            </a:xfrm>
            <a:custGeom>
              <a:avLst/>
              <a:gdLst/>
              <a:ahLst/>
              <a:cxnLst/>
              <a:rect l="l" t="t" r="r" b="b"/>
              <a:pathLst>
                <a:path w="398" h="645" extrusionOk="0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63"/>
            <p:cNvSpPr/>
            <p:nvPr/>
          </p:nvSpPr>
          <p:spPr>
            <a:xfrm>
              <a:off x="4440025" y="3470875"/>
              <a:ext cx="9650" cy="28775"/>
            </a:xfrm>
            <a:custGeom>
              <a:avLst/>
              <a:gdLst/>
              <a:ahLst/>
              <a:cxnLst/>
              <a:rect l="l" t="t" r="r" b="b"/>
              <a:pathLst>
                <a:path w="386" h="1151" extrusionOk="0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63"/>
            <p:cNvSpPr/>
            <p:nvPr/>
          </p:nvSpPr>
          <p:spPr>
            <a:xfrm>
              <a:off x="4432525" y="3512300"/>
              <a:ext cx="18775" cy="24725"/>
            </a:xfrm>
            <a:custGeom>
              <a:avLst/>
              <a:gdLst/>
              <a:ahLst/>
              <a:cxnLst/>
              <a:rect l="l" t="t" r="r" b="b"/>
              <a:pathLst>
                <a:path w="751" h="989" extrusionOk="0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63"/>
            <p:cNvSpPr/>
            <p:nvPr/>
          </p:nvSpPr>
          <p:spPr>
            <a:xfrm>
              <a:off x="4497575" y="3466850"/>
              <a:ext cx="11625" cy="33175"/>
            </a:xfrm>
            <a:custGeom>
              <a:avLst/>
              <a:gdLst/>
              <a:ahLst/>
              <a:cxnLst/>
              <a:rect l="l" t="t" r="r" b="b"/>
              <a:pathLst>
                <a:path w="465" h="1327" extrusionOk="0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63"/>
            <p:cNvSpPr/>
            <p:nvPr/>
          </p:nvSpPr>
          <p:spPr>
            <a:xfrm>
              <a:off x="4472275" y="3514750"/>
              <a:ext cx="19475" cy="22450"/>
            </a:xfrm>
            <a:custGeom>
              <a:avLst/>
              <a:gdLst/>
              <a:ahLst/>
              <a:cxnLst/>
              <a:rect l="l" t="t" r="r" b="b"/>
              <a:pathLst>
                <a:path w="779" h="898" extrusionOk="0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63"/>
            <p:cNvSpPr/>
            <p:nvPr/>
          </p:nvSpPr>
          <p:spPr>
            <a:xfrm>
              <a:off x="4544000" y="3464700"/>
              <a:ext cx="13425" cy="49775"/>
            </a:xfrm>
            <a:custGeom>
              <a:avLst/>
              <a:gdLst/>
              <a:ahLst/>
              <a:cxnLst/>
              <a:rect l="l" t="t" r="r" b="b"/>
              <a:pathLst>
                <a:path w="537" h="1991" extrusionOk="0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63"/>
            <p:cNvSpPr/>
            <p:nvPr/>
          </p:nvSpPr>
          <p:spPr>
            <a:xfrm>
              <a:off x="4533900" y="3525650"/>
              <a:ext cx="6275" cy="14525"/>
            </a:xfrm>
            <a:custGeom>
              <a:avLst/>
              <a:gdLst/>
              <a:ahLst/>
              <a:cxnLst/>
              <a:rect l="l" t="t" r="r" b="b"/>
              <a:pathLst>
                <a:path w="251" h="581" extrusionOk="0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63"/>
            <p:cNvSpPr/>
            <p:nvPr/>
          </p:nvSpPr>
          <p:spPr>
            <a:xfrm>
              <a:off x="4585675" y="3473050"/>
              <a:ext cx="7775" cy="29650"/>
            </a:xfrm>
            <a:custGeom>
              <a:avLst/>
              <a:gdLst/>
              <a:ahLst/>
              <a:cxnLst/>
              <a:rect l="l" t="t" r="r" b="b"/>
              <a:pathLst>
                <a:path w="311" h="1186" extrusionOk="0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63"/>
            <p:cNvSpPr/>
            <p:nvPr/>
          </p:nvSpPr>
          <p:spPr>
            <a:xfrm>
              <a:off x="4633525" y="3469375"/>
              <a:ext cx="20350" cy="48025"/>
            </a:xfrm>
            <a:custGeom>
              <a:avLst/>
              <a:gdLst/>
              <a:ahLst/>
              <a:cxnLst/>
              <a:rect l="l" t="t" r="r" b="b"/>
              <a:pathLst>
                <a:path w="814" h="1921" extrusionOk="0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63"/>
            <p:cNvSpPr/>
            <p:nvPr/>
          </p:nvSpPr>
          <p:spPr>
            <a:xfrm>
              <a:off x="4623825" y="3531750"/>
              <a:ext cx="3200" cy="2850"/>
            </a:xfrm>
            <a:custGeom>
              <a:avLst/>
              <a:gdLst/>
              <a:ahLst/>
              <a:cxnLst/>
              <a:rect l="l" t="t" r="r" b="b"/>
              <a:pathLst>
                <a:path w="128" h="114" extrusionOk="0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63"/>
            <p:cNvSpPr/>
            <p:nvPr/>
          </p:nvSpPr>
          <p:spPr>
            <a:xfrm>
              <a:off x="4692325" y="3440275"/>
              <a:ext cx="13025" cy="48900"/>
            </a:xfrm>
            <a:custGeom>
              <a:avLst/>
              <a:gdLst/>
              <a:ahLst/>
              <a:cxnLst/>
              <a:rect l="l" t="t" r="r" b="b"/>
              <a:pathLst>
                <a:path w="521" h="1956" extrusionOk="0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63"/>
            <p:cNvSpPr/>
            <p:nvPr/>
          </p:nvSpPr>
          <p:spPr>
            <a:xfrm>
              <a:off x="4674750" y="3508425"/>
              <a:ext cx="14725" cy="22875"/>
            </a:xfrm>
            <a:custGeom>
              <a:avLst/>
              <a:gdLst/>
              <a:ahLst/>
              <a:cxnLst/>
              <a:rect l="l" t="t" r="r" b="b"/>
              <a:pathLst>
                <a:path w="589" h="915" extrusionOk="0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63"/>
            <p:cNvSpPr/>
            <p:nvPr/>
          </p:nvSpPr>
          <p:spPr>
            <a:xfrm>
              <a:off x="4726850" y="3481650"/>
              <a:ext cx="13400" cy="26700"/>
            </a:xfrm>
            <a:custGeom>
              <a:avLst/>
              <a:gdLst/>
              <a:ahLst/>
              <a:cxnLst/>
              <a:rect l="l" t="t" r="r" b="b"/>
              <a:pathLst>
                <a:path w="536" h="1068" extrusionOk="0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63"/>
            <p:cNvSpPr/>
            <p:nvPr/>
          </p:nvSpPr>
          <p:spPr>
            <a:xfrm>
              <a:off x="4736025" y="3500025"/>
              <a:ext cx="21650" cy="29775"/>
            </a:xfrm>
            <a:custGeom>
              <a:avLst/>
              <a:gdLst/>
              <a:ahLst/>
              <a:cxnLst/>
              <a:rect l="l" t="t" r="r" b="b"/>
              <a:pathLst>
                <a:path w="866" h="1191" extrusionOk="0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63"/>
            <p:cNvSpPr/>
            <p:nvPr/>
          </p:nvSpPr>
          <p:spPr>
            <a:xfrm>
              <a:off x="4764700" y="3437825"/>
              <a:ext cx="33525" cy="93175"/>
            </a:xfrm>
            <a:custGeom>
              <a:avLst/>
              <a:gdLst/>
              <a:ahLst/>
              <a:cxnLst/>
              <a:rect l="l" t="t" r="r" b="b"/>
              <a:pathLst>
                <a:path w="1341" h="3727" extrusionOk="0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63"/>
            <p:cNvSpPr/>
            <p:nvPr/>
          </p:nvSpPr>
          <p:spPr>
            <a:xfrm>
              <a:off x="4834925" y="3438800"/>
              <a:ext cx="7350" cy="22800"/>
            </a:xfrm>
            <a:custGeom>
              <a:avLst/>
              <a:gdLst/>
              <a:ahLst/>
              <a:cxnLst/>
              <a:rect l="l" t="t" r="r" b="b"/>
              <a:pathLst>
                <a:path w="294" h="912" extrusionOk="0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63"/>
            <p:cNvSpPr/>
            <p:nvPr/>
          </p:nvSpPr>
          <p:spPr>
            <a:xfrm>
              <a:off x="4801525" y="3474700"/>
              <a:ext cx="29450" cy="50525"/>
            </a:xfrm>
            <a:custGeom>
              <a:avLst/>
              <a:gdLst/>
              <a:ahLst/>
              <a:cxnLst/>
              <a:rect l="l" t="t" r="r" b="b"/>
              <a:pathLst>
                <a:path w="1178" h="2021" extrusionOk="0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63"/>
            <p:cNvSpPr/>
            <p:nvPr/>
          </p:nvSpPr>
          <p:spPr>
            <a:xfrm>
              <a:off x="4876800" y="3423950"/>
              <a:ext cx="6850" cy="33375"/>
            </a:xfrm>
            <a:custGeom>
              <a:avLst/>
              <a:gdLst/>
              <a:ahLst/>
              <a:cxnLst/>
              <a:rect l="l" t="t" r="r" b="b"/>
              <a:pathLst>
                <a:path w="274" h="1335" extrusionOk="0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63"/>
            <p:cNvSpPr/>
            <p:nvPr/>
          </p:nvSpPr>
          <p:spPr>
            <a:xfrm>
              <a:off x="4843825" y="3485025"/>
              <a:ext cx="24950" cy="39025"/>
            </a:xfrm>
            <a:custGeom>
              <a:avLst/>
              <a:gdLst/>
              <a:ahLst/>
              <a:cxnLst/>
              <a:rect l="l" t="t" r="r" b="b"/>
              <a:pathLst>
                <a:path w="998" h="1561" extrusionOk="0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63"/>
            <p:cNvSpPr/>
            <p:nvPr/>
          </p:nvSpPr>
          <p:spPr>
            <a:xfrm>
              <a:off x="4905850" y="3406050"/>
              <a:ext cx="22150" cy="59075"/>
            </a:xfrm>
            <a:custGeom>
              <a:avLst/>
              <a:gdLst/>
              <a:ahLst/>
              <a:cxnLst/>
              <a:rect l="l" t="t" r="r" b="b"/>
              <a:pathLst>
                <a:path w="886" h="2363" extrusionOk="0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63"/>
            <p:cNvSpPr/>
            <p:nvPr/>
          </p:nvSpPr>
          <p:spPr>
            <a:xfrm>
              <a:off x="4872100" y="3501075"/>
              <a:ext cx="18400" cy="25175"/>
            </a:xfrm>
            <a:custGeom>
              <a:avLst/>
              <a:gdLst/>
              <a:ahLst/>
              <a:cxnLst/>
              <a:rect l="l" t="t" r="r" b="b"/>
              <a:pathLst>
                <a:path w="736" h="1007" extrusionOk="0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63"/>
            <p:cNvSpPr/>
            <p:nvPr/>
          </p:nvSpPr>
          <p:spPr>
            <a:xfrm>
              <a:off x="4944125" y="3388725"/>
              <a:ext cx="28525" cy="81600"/>
            </a:xfrm>
            <a:custGeom>
              <a:avLst/>
              <a:gdLst/>
              <a:ahLst/>
              <a:cxnLst/>
              <a:rect l="l" t="t" r="r" b="b"/>
              <a:pathLst>
                <a:path w="1141" h="3264" extrusionOk="0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63"/>
            <p:cNvSpPr/>
            <p:nvPr/>
          </p:nvSpPr>
          <p:spPr>
            <a:xfrm>
              <a:off x="4911700" y="3484550"/>
              <a:ext cx="29400" cy="43475"/>
            </a:xfrm>
            <a:custGeom>
              <a:avLst/>
              <a:gdLst/>
              <a:ahLst/>
              <a:cxnLst/>
              <a:rect l="l" t="t" r="r" b="b"/>
              <a:pathLst>
                <a:path w="1176" h="1739" extrusionOk="0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63"/>
            <p:cNvSpPr/>
            <p:nvPr/>
          </p:nvSpPr>
          <p:spPr>
            <a:xfrm>
              <a:off x="5006375" y="3360150"/>
              <a:ext cx="19850" cy="60200"/>
            </a:xfrm>
            <a:custGeom>
              <a:avLst/>
              <a:gdLst/>
              <a:ahLst/>
              <a:cxnLst/>
              <a:rect l="l" t="t" r="r" b="b"/>
              <a:pathLst>
                <a:path w="794" h="2408" extrusionOk="0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63"/>
            <p:cNvSpPr/>
            <p:nvPr/>
          </p:nvSpPr>
          <p:spPr>
            <a:xfrm>
              <a:off x="4945050" y="3467150"/>
              <a:ext cx="40250" cy="55325"/>
            </a:xfrm>
            <a:custGeom>
              <a:avLst/>
              <a:gdLst/>
              <a:ahLst/>
              <a:cxnLst/>
              <a:rect l="l" t="t" r="r" b="b"/>
              <a:pathLst>
                <a:path w="1610" h="2213" extrusionOk="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63"/>
            <p:cNvSpPr/>
            <p:nvPr/>
          </p:nvSpPr>
          <p:spPr>
            <a:xfrm>
              <a:off x="5030900" y="3327925"/>
              <a:ext cx="37600" cy="107025"/>
            </a:xfrm>
            <a:custGeom>
              <a:avLst/>
              <a:gdLst/>
              <a:ahLst/>
              <a:cxnLst/>
              <a:rect l="l" t="t" r="r" b="b"/>
              <a:pathLst>
                <a:path w="1504" h="4281" extrusionOk="0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63"/>
            <p:cNvSpPr/>
            <p:nvPr/>
          </p:nvSpPr>
          <p:spPr>
            <a:xfrm>
              <a:off x="4952775" y="3459325"/>
              <a:ext cx="63725" cy="80975"/>
            </a:xfrm>
            <a:custGeom>
              <a:avLst/>
              <a:gdLst/>
              <a:ahLst/>
              <a:cxnLst/>
              <a:rect l="l" t="t" r="r" b="b"/>
              <a:pathLst>
                <a:path w="2549" h="3239" extrusionOk="0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63"/>
            <p:cNvSpPr/>
            <p:nvPr/>
          </p:nvSpPr>
          <p:spPr>
            <a:xfrm>
              <a:off x="5084950" y="3325475"/>
              <a:ext cx="19575" cy="63200"/>
            </a:xfrm>
            <a:custGeom>
              <a:avLst/>
              <a:gdLst/>
              <a:ahLst/>
              <a:cxnLst/>
              <a:rect l="l" t="t" r="r" b="b"/>
              <a:pathLst>
                <a:path w="783" h="2528" extrusionOk="0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63"/>
            <p:cNvSpPr/>
            <p:nvPr/>
          </p:nvSpPr>
          <p:spPr>
            <a:xfrm>
              <a:off x="5039600" y="3427975"/>
              <a:ext cx="31275" cy="33925"/>
            </a:xfrm>
            <a:custGeom>
              <a:avLst/>
              <a:gdLst/>
              <a:ahLst/>
              <a:cxnLst/>
              <a:rect l="l" t="t" r="r" b="b"/>
              <a:pathLst>
                <a:path w="1251" h="1357" extrusionOk="0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63"/>
            <p:cNvSpPr/>
            <p:nvPr/>
          </p:nvSpPr>
          <p:spPr>
            <a:xfrm>
              <a:off x="5091625" y="3342350"/>
              <a:ext cx="30925" cy="69500"/>
            </a:xfrm>
            <a:custGeom>
              <a:avLst/>
              <a:gdLst/>
              <a:ahLst/>
              <a:cxnLst/>
              <a:rect l="l" t="t" r="r" b="b"/>
              <a:pathLst>
                <a:path w="1237" h="2780" extrusionOk="0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63"/>
            <p:cNvSpPr/>
            <p:nvPr/>
          </p:nvSpPr>
          <p:spPr>
            <a:xfrm>
              <a:off x="3435250" y="1987950"/>
              <a:ext cx="12300" cy="21100"/>
            </a:xfrm>
            <a:custGeom>
              <a:avLst/>
              <a:gdLst/>
              <a:ahLst/>
              <a:cxnLst/>
              <a:rect l="l" t="t" r="r" b="b"/>
              <a:pathLst>
                <a:path w="492" h="844" extrusionOk="0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63"/>
            <p:cNvSpPr/>
            <p:nvPr/>
          </p:nvSpPr>
          <p:spPr>
            <a:xfrm>
              <a:off x="3452800" y="1993750"/>
              <a:ext cx="13125" cy="19425"/>
            </a:xfrm>
            <a:custGeom>
              <a:avLst/>
              <a:gdLst/>
              <a:ahLst/>
              <a:cxnLst/>
              <a:rect l="l" t="t" r="r" b="b"/>
              <a:pathLst>
                <a:path w="525" h="777" extrusionOk="0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63"/>
            <p:cNvSpPr/>
            <p:nvPr/>
          </p:nvSpPr>
          <p:spPr>
            <a:xfrm>
              <a:off x="3475300" y="1989775"/>
              <a:ext cx="11000" cy="17950"/>
            </a:xfrm>
            <a:custGeom>
              <a:avLst/>
              <a:gdLst/>
              <a:ahLst/>
              <a:cxnLst/>
              <a:rect l="l" t="t" r="r" b="b"/>
              <a:pathLst>
                <a:path w="440" h="718" extrusionOk="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63"/>
            <p:cNvSpPr/>
            <p:nvPr/>
          </p:nvSpPr>
          <p:spPr>
            <a:xfrm>
              <a:off x="3507575" y="1987500"/>
              <a:ext cx="20550" cy="22475"/>
            </a:xfrm>
            <a:custGeom>
              <a:avLst/>
              <a:gdLst/>
              <a:ahLst/>
              <a:cxnLst/>
              <a:rect l="l" t="t" r="r" b="b"/>
              <a:pathLst>
                <a:path w="822" h="899" extrusionOk="0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63"/>
            <p:cNvSpPr/>
            <p:nvPr/>
          </p:nvSpPr>
          <p:spPr>
            <a:xfrm>
              <a:off x="3532875" y="1979850"/>
              <a:ext cx="10425" cy="23100"/>
            </a:xfrm>
            <a:custGeom>
              <a:avLst/>
              <a:gdLst/>
              <a:ahLst/>
              <a:cxnLst/>
              <a:rect l="l" t="t" r="r" b="b"/>
              <a:pathLst>
                <a:path w="417" h="924" extrusionOk="0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63"/>
            <p:cNvSpPr/>
            <p:nvPr/>
          </p:nvSpPr>
          <p:spPr>
            <a:xfrm>
              <a:off x="3562350" y="1972275"/>
              <a:ext cx="15500" cy="26200"/>
            </a:xfrm>
            <a:custGeom>
              <a:avLst/>
              <a:gdLst/>
              <a:ahLst/>
              <a:cxnLst/>
              <a:rect l="l" t="t" r="r" b="b"/>
              <a:pathLst>
                <a:path w="620" h="1048" extrusionOk="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63"/>
            <p:cNvSpPr/>
            <p:nvPr/>
          </p:nvSpPr>
          <p:spPr>
            <a:xfrm>
              <a:off x="3595375" y="1968900"/>
              <a:ext cx="11925" cy="30075"/>
            </a:xfrm>
            <a:custGeom>
              <a:avLst/>
              <a:gdLst/>
              <a:ahLst/>
              <a:cxnLst/>
              <a:rect l="l" t="t" r="r" b="b"/>
              <a:pathLst>
                <a:path w="477" h="1203" extrusionOk="0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63"/>
            <p:cNvSpPr/>
            <p:nvPr/>
          </p:nvSpPr>
          <p:spPr>
            <a:xfrm>
              <a:off x="3620500" y="1968025"/>
              <a:ext cx="18350" cy="18675"/>
            </a:xfrm>
            <a:custGeom>
              <a:avLst/>
              <a:gdLst/>
              <a:ahLst/>
              <a:cxnLst/>
              <a:rect l="l" t="t" r="r" b="b"/>
              <a:pathLst>
                <a:path w="734" h="747" extrusionOk="0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63"/>
            <p:cNvSpPr/>
            <p:nvPr/>
          </p:nvSpPr>
          <p:spPr>
            <a:xfrm>
              <a:off x="3651525" y="1962150"/>
              <a:ext cx="18025" cy="20275"/>
            </a:xfrm>
            <a:custGeom>
              <a:avLst/>
              <a:gdLst/>
              <a:ahLst/>
              <a:cxnLst/>
              <a:rect l="l" t="t" r="r" b="b"/>
              <a:pathLst>
                <a:path w="721" h="811" extrusionOk="0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3"/>
            <p:cNvSpPr/>
            <p:nvPr/>
          </p:nvSpPr>
          <p:spPr>
            <a:xfrm>
              <a:off x="3681400" y="1954825"/>
              <a:ext cx="15425" cy="26550"/>
            </a:xfrm>
            <a:custGeom>
              <a:avLst/>
              <a:gdLst/>
              <a:ahLst/>
              <a:cxnLst/>
              <a:rect l="l" t="t" r="r" b="b"/>
              <a:pathLst>
                <a:path w="617" h="1062" extrusionOk="0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63"/>
            <p:cNvSpPr/>
            <p:nvPr/>
          </p:nvSpPr>
          <p:spPr>
            <a:xfrm>
              <a:off x="3716750" y="1960925"/>
              <a:ext cx="18200" cy="31175"/>
            </a:xfrm>
            <a:custGeom>
              <a:avLst/>
              <a:gdLst/>
              <a:ahLst/>
              <a:cxnLst/>
              <a:rect l="l" t="t" r="r" b="b"/>
              <a:pathLst>
                <a:path w="728" h="1247" extrusionOk="0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63"/>
            <p:cNvSpPr/>
            <p:nvPr/>
          </p:nvSpPr>
          <p:spPr>
            <a:xfrm>
              <a:off x="3747400" y="1962175"/>
              <a:ext cx="19375" cy="26625"/>
            </a:xfrm>
            <a:custGeom>
              <a:avLst/>
              <a:gdLst/>
              <a:ahLst/>
              <a:cxnLst/>
              <a:rect l="l" t="t" r="r" b="b"/>
              <a:pathLst>
                <a:path w="775" h="1065" extrusionOk="0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3"/>
            <p:cNvSpPr/>
            <p:nvPr/>
          </p:nvSpPr>
          <p:spPr>
            <a:xfrm>
              <a:off x="3789000" y="1962075"/>
              <a:ext cx="15350" cy="30025"/>
            </a:xfrm>
            <a:custGeom>
              <a:avLst/>
              <a:gdLst/>
              <a:ahLst/>
              <a:cxnLst/>
              <a:rect l="l" t="t" r="r" b="b"/>
              <a:pathLst>
                <a:path w="614" h="1201" extrusionOk="0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3"/>
            <p:cNvSpPr/>
            <p:nvPr/>
          </p:nvSpPr>
          <p:spPr>
            <a:xfrm>
              <a:off x="3817350" y="1954350"/>
              <a:ext cx="17675" cy="24675"/>
            </a:xfrm>
            <a:custGeom>
              <a:avLst/>
              <a:gdLst/>
              <a:ahLst/>
              <a:cxnLst/>
              <a:rect l="l" t="t" r="r" b="b"/>
              <a:pathLst>
                <a:path w="707" h="987" extrusionOk="0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63"/>
            <p:cNvSpPr/>
            <p:nvPr/>
          </p:nvSpPr>
          <p:spPr>
            <a:xfrm>
              <a:off x="3852075" y="1954425"/>
              <a:ext cx="15675" cy="25800"/>
            </a:xfrm>
            <a:custGeom>
              <a:avLst/>
              <a:gdLst/>
              <a:ahLst/>
              <a:cxnLst/>
              <a:rect l="l" t="t" r="r" b="b"/>
              <a:pathLst>
                <a:path w="627" h="1032" extrusionOk="0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63"/>
            <p:cNvSpPr/>
            <p:nvPr/>
          </p:nvSpPr>
          <p:spPr>
            <a:xfrm>
              <a:off x="3891025" y="1951650"/>
              <a:ext cx="14525" cy="21775"/>
            </a:xfrm>
            <a:custGeom>
              <a:avLst/>
              <a:gdLst/>
              <a:ahLst/>
              <a:cxnLst/>
              <a:rect l="l" t="t" r="r" b="b"/>
              <a:pathLst>
                <a:path w="581" h="871" extrusionOk="0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3"/>
            <p:cNvSpPr/>
            <p:nvPr/>
          </p:nvSpPr>
          <p:spPr>
            <a:xfrm>
              <a:off x="3930250" y="1949225"/>
              <a:ext cx="14000" cy="25650"/>
            </a:xfrm>
            <a:custGeom>
              <a:avLst/>
              <a:gdLst/>
              <a:ahLst/>
              <a:cxnLst/>
              <a:rect l="l" t="t" r="r" b="b"/>
              <a:pathLst>
                <a:path w="560" h="1026" extrusionOk="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3"/>
            <p:cNvSpPr/>
            <p:nvPr/>
          </p:nvSpPr>
          <p:spPr>
            <a:xfrm>
              <a:off x="3960525" y="1944875"/>
              <a:ext cx="14975" cy="31350"/>
            </a:xfrm>
            <a:custGeom>
              <a:avLst/>
              <a:gdLst/>
              <a:ahLst/>
              <a:cxnLst/>
              <a:rect l="l" t="t" r="r" b="b"/>
              <a:pathLst>
                <a:path w="599" h="1254" extrusionOk="0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63"/>
            <p:cNvSpPr/>
            <p:nvPr/>
          </p:nvSpPr>
          <p:spPr>
            <a:xfrm>
              <a:off x="4005125" y="1945750"/>
              <a:ext cx="14675" cy="24975"/>
            </a:xfrm>
            <a:custGeom>
              <a:avLst/>
              <a:gdLst/>
              <a:ahLst/>
              <a:cxnLst/>
              <a:rect l="l" t="t" r="r" b="b"/>
              <a:pathLst>
                <a:path w="587" h="999" extrusionOk="0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63"/>
            <p:cNvSpPr/>
            <p:nvPr/>
          </p:nvSpPr>
          <p:spPr>
            <a:xfrm>
              <a:off x="4047825" y="1943300"/>
              <a:ext cx="15500" cy="22875"/>
            </a:xfrm>
            <a:custGeom>
              <a:avLst/>
              <a:gdLst/>
              <a:ahLst/>
              <a:cxnLst/>
              <a:rect l="l" t="t" r="r" b="b"/>
              <a:pathLst>
                <a:path w="620" h="915" extrusionOk="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63"/>
            <p:cNvSpPr/>
            <p:nvPr/>
          </p:nvSpPr>
          <p:spPr>
            <a:xfrm>
              <a:off x="4077275" y="1935375"/>
              <a:ext cx="14325" cy="27950"/>
            </a:xfrm>
            <a:custGeom>
              <a:avLst/>
              <a:gdLst/>
              <a:ahLst/>
              <a:cxnLst/>
              <a:rect l="l" t="t" r="r" b="b"/>
              <a:pathLst>
                <a:path w="573" h="1118" extrusionOk="0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63"/>
            <p:cNvSpPr/>
            <p:nvPr/>
          </p:nvSpPr>
          <p:spPr>
            <a:xfrm>
              <a:off x="4111900" y="1943575"/>
              <a:ext cx="15000" cy="24050"/>
            </a:xfrm>
            <a:custGeom>
              <a:avLst/>
              <a:gdLst/>
              <a:ahLst/>
              <a:cxnLst/>
              <a:rect l="l" t="t" r="r" b="b"/>
              <a:pathLst>
                <a:path w="600" h="962" extrusionOk="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3"/>
            <p:cNvSpPr/>
            <p:nvPr/>
          </p:nvSpPr>
          <p:spPr>
            <a:xfrm>
              <a:off x="4136675" y="1939375"/>
              <a:ext cx="15950" cy="25600"/>
            </a:xfrm>
            <a:custGeom>
              <a:avLst/>
              <a:gdLst/>
              <a:ahLst/>
              <a:cxnLst/>
              <a:rect l="l" t="t" r="r" b="b"/>
              <a:pathLst>
                <a:path w="638" h="1024" extrusionOk="0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3"/>
            <p:cNvSpPr/>
            <p:nvPr/>
          </p:nvSpPr>
          <p:spPr>
            <a:xfrm>
              <a:off x="4163175" y="1933375"/>
              <a:ext cx="14750" cy="29450"/>
            </a:xfrm>
            <a:custGeom>
              <a:avLst/>
              <a:gdLst/>
              <a:ahLst/>
              <a:cxnLst/>
              <a:rect l="l" t="t" r="r" b="b"/>
              <a:pathLst>
                <a:path w="590" h="1178" extrusionOk="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3"/>
            <p:cNvSpPr/>
            <p:nvPr/>
          </p:nvSpPr>
          <p:spPr>
            <a:xfrm>
              <a:off x="4191825" y="1930700"/>
              <a:ext cx="19725" cy="31750"/>
            </a:xfrm>
            <a:custGeom>
              <a:avLst/>
              <a:gdLst/>
              <a:ahLst/>
              <a:cxnLst/>
              <a:rect l="l" t="t" r="r" b="b"/>
              <a:pathLst>
                <a:path w="789" h="1270" extrusionOk="0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3"/>
            <p:cNvSpPr/>
            <p:nvPr/>
          </p:nvSpPr>
          <p:spPr>
            <a:xfrm>
              <a:off x="4235925" y="1938125"/>
              <a:ext cx="15800" cy="23225"/>
            </a:xfrm>
            <a:custGeom>
              <a:avLst/>
              <a:gdLst/>
              <a:ahLst/>
              <a:cxnLst/>
              <a:rect l="l" t="t" r="r" b="b"/>
              <a:pathLst>
                <a:path w="632" h="929" extrusionOk="0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3"/>
            <p:cNvSpPr/>
            <p:nvPr/>
          </p:nvSpPr>
          <p:spPr>
            <a:xfrm>
              <a:off x="4290700" y="19387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3"/>
            <p:cNvSpPr/>
            <p:nvPr/>
          </p:nvSpPr>
          <p:spPr>
            <a:xfrm>
              <a:off x="4282075" y="1934925"/>
              <a:ext cx="17275" cy="24700"/>
            </a:xfrm>
            <a:custGeom>
              <a:avLst/>
              <a:gdLst/>
              <a:ahLst/>
              <a:cxnLst/>
              <a:rect l="l" t="t" r="r" b="b"/>
              <a:pathLst>
                <a:path w="691" h="988" extrusionOk="0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3"/>
            <p:cNvSpPr/>
            <p:nvPr/>
          </p:nvSpPr>
          <p:spPr>
            <a:xfrm>
              <a:off x="4311650" y="1930150"/>
              <a:ext cx="26350" cy="39225"/>
            </a:xfrm>
            <a:custGeom>
              <a:avLst/>
              <a:gdLst/>
              <a:ahLst/>
              <a:cxnLst/>
              <a:rect l="l" t="t" r="r" b="b"/>
              <a:pathLst>
                <a:path w="1054" h="1569" extrusionOk="0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3"/>
            <p:cNvSpPr/>
            <p:nvPr/>
          </p:nvSpPr>
          <p:spPr>
            <a:xfrm>
              <a:off x="4358075" y="1931550"/>
              <a:ext cx="21350" cy="25625"/>
            </a:xfrm>
            <a:custGeom>
              <a:avLst/>
              <a:gdLst/>
              <a:ahLst/>
              <a:cxnLst/>
              <a:rect l="l" t="t" r="r" b="b"/>
              <a:pathLst>
                <a:path w="854" h="1025" extrusionOk="0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3"/>
            <p:cNvSpPr/>
            <p:nvPr/>
          </p:nvSpPr>
          <p:spPr>
            <a:xfrm>
              <a:off x="4401550" y="1923925"/>
              <a:ext cx="21325" cy="33775"/>
            </a:xfrm>
            <a:custGeom>
              <a:avLst/>
              <a:gdLst/>
              <a:ahLst/>
              <a:cxnLst/>
              <a:rect l="l" t="t" r="r" b="b"/>
              <a:pathLst>
                <a:path w="853" h="1351" extrusionOk="0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3"/>
            <p:cNvSpPr/>
            <p:nvPr/>
          </p:nvSpPr>
          <p:spPr>
            <a:xfrm>
              <a:off x="4438600" y="1929000"/>
              <a:ext cx="21425" cy="33975"/>
            </a:xfrm>
            <a:custGeom>
              <a:avLst/>
              <a:gdLst/>
              <a:ahLst/>
              <a:cxnLst/>
              <a:rect l="l" t="t" r="r" b="b"/>
              <a:pathLst>
                <a:path w="857" h="1359" extrusionOk="0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3"/>
            <p:cNvSpPr/>
            <p:nvPr/>
          </p:nvSpPr>
          <p:spPr>
            <a:xfrm>
              <a:off x="4471675" y="1929000"/>
              <a:ext cx="17175" cy="45450"/>
            </a:xfrm>
            <a:custGeom>
              <a:avLst/>
              <a:gdLst/>
              <a:ahLst/>
              <a:cxnLst/>
              <a:rect l="l" t="t" r="r" b="b"/>
              <a:pathLst>
                <a:path w="687" h="1818" extrusionOk="0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3"/>
            <p:cNvSpPr/>
            <p:nvPr/>
          </p:nvSpPr>
          <p:spPr>
            <a:xfrm>
              <a:off x="4492500" y="1928200"/>
              <a:ext cx="32050" cy="73200"/>
            </a:xfrm>
            <a:custGeom>
              <a:avLst/>
              <a:gdLst/>
              <a:ahLst/>
              <a:cxnLst/>
              <a:rect l="l" t="t" r="r" b="b"/>
              <a:pathLst>
                <a:path w="1282" h="2928" extrusionOk="0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3"/>
            <p:cNvSpPr/>
            <p:nvPr/>
          </p:nvSpPr>
          <p:spPr>
            <a:xfrm>
              <a:off x="4519725" y="1920525"/>
              <a:ext cx="19850" cy="52875"/>
            </a:xfrm>
            <a:custGeom>
              <a:avLst/>
              <a:gdLst/>
              <a:ahLst/>
              <a:cxnLst/>
              <a:rect l="l" t="t" r="r" b="b"/>
              <a:pathLst>
                <a:path w="794" h="2115" extrusionOk="0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3"/>
            <p:cNvSpPr/>
            <p:nvPr/>
          </p:nvSpPr>
          <p:spPr>
            <a:xfrm>
              <a:off x="4542375" y="1983850"/>
              <a:ext cx="20325" cy="42725"/>
            </a:xfrm>
            <a:custGeom>
              <a:avLst/>
              <a:gdLst/>
              <a:ahLst/>
              <a:cxnLst/>
              <a:rect l="l" t="t" r="r" b="b"/>
              <a:pathLst>
                <a:path w="813" h="1709" extrusionOk="0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3"/>
            <p:cNvSpPr/>
            <p:nvPr/>
          </p:nvSpPr>
          <p:spPr>
            <a:xfrm>
              <a:off x="4551825" y="1937075"/>
              <a:ext cx="37950" cy="78825"/>
            </a:xfrm>
            <a:custGeom>
              <a:avLst/>
              <a:gdLst/>
              <a:ahLst/>
              <a:cxnLst/>
              <a:rect l="l" t="t" r="r" b="b"/>
              <a:pathLst>
                <a:path w="1518" h="3153" extrusionOk="0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3"/>
            <p:cNvSpPr/>
            <p:nvPr/>
          </p:nvSpPr>
          <p:spPr>
            <a:xfrm>
              <a:off x="4576450" y="1937225"/>
              <a:ext cx="50075" cy="93800"/>
            </a:xfrm>
            <a:custGeom>
              <a:avLst/>
              <a:gdLst/>
              <a:ahLst/>
              <a:cxnLst/>
              <a:rect l="l" t="t" r="r" b="b"/>
              <a:pathLst>
                <a:path w="2003" h="3752" extrusionOk="0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63"/>
            <p:cNvSpPr/>
            <p:nvPr/>
          </p:nvSpPr>
          <p:spPr>
            <a:xfrm>
              <a:off x="4594600" y="1931225"/>
              <a:ext cx="42475" cy="89750"/>
            </a:xfrm>
            <a:custGeom>
              <a:avLst/>
              <a:gdLst/>
              <a:ahLst/>
              <a:cxnLst/>
              <a:rect l="l" t="t" r="r" b="b"/>
              <a:pathLst>
                <a:path w="1699" h="3590" extrusionOk="0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63"/>
            <p:cNvSpPr/>
            <p:nvPr/>
          </p:nvSpPr>
          <p:spPr>
            <a:xfrm>
              <a:off x="4624350" y="1942900"/>
              <a:ext cx="39350" cy="88650"/>
            </a:xfrm>
            <a:custGeom>
              <a:avLst/>
              <a:gdLst/>
              <a:ahLst/>
              <a:cxnLst/>
              <a:rect l="l" t="t" r="r" b="b"/>
              <a:pathLst>
                <a:path w="1574" h="3546" extrusionOk="0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63"/>
            <p:cNvSpPr/>
            <p:nvPr/>
          </p:nvSpPr>
          <p:spPr>
            <a:xfrm>
              <a:off x="4637825" y="1942250"/>
              <a:ext cx="29725" cy="50775"/>
            </a:xfrm>
            <a:custGeom>
              <a:avLst/>
              <a:gdLst/>
              <a:ahLst/>
              <a:cxnLst/>
              <a:rect l="l" t="t" r="r" b="b"/>
              <a:pathLst>
                <a:path w="1189" h="2031" extrusionOk="0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63"/>
            <p:cNvSpPr/>
            <p:nvPr/>
          </p:nvSpPr>
          <p:spPr>
            <a:xfrm>
              <a:off x="4623900" y="1932400"/>
              <a:ext cx="10925" cy="19850"/>
            </a:xfrm>
            <a:custGeom>
              <a:avLst/>
              <a:gdLst/>
              <a:ahLst/>
              <a:cxnLst/>
              <a:rect l="l" t="t" r="r" b="b"/>
              <a:pathLst>
                <a:path w="437" h="794" extrusionOk="0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63"/>
            <p:cNvSpPr/>
            <p:nvPr/>
          </p:nvSpPr>
          <p:spPr>
            <a:xfrm>
              <a:off x="3817775" y="2028725"/>
              <a:ext cx="5925" cy="10750"/>
            </a:xfrm>
            <a:custGeom>
              <a:avLst/>
              <a:gdLst/>
              <a:ahLst/>
              <a:cxnLst/>
              <a:rect l="l" t="t" r="r" b="b"/>
              <a:pathLst>
                <a:path w="237" h="430" extrusionOk="0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63"/>
            <p:cNvSpPr/>
            <p:nvPr/>
          </p:nvSpPr>
          <p:spPr>
            <a:xfrm>
              <a:off x="3823075" y="2032600"/>
              <a:ext cx="5975" cy="25400"/>
            </a:xfrm>
            <a:custGeom>
              <a:avLst/>
              <a:gdLst/>
              <a:ahLst/>
              <a:cxnLst/>
              <a:rect l="l" t="t" r="r" b="b"/>
              <a:pathLst>
                <a:path w="239" h="1016" extrusionOk="0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63"/>
            <p:cNvSpPr/>
            <p:nvPr/>
          </p:nvSpPr>
          <p:spPr>
            <a:xfrm>
              <a:off x="3829050" y="2038250"/>
              <a:ext cx="5675" cy="24200"/>
            </a:xfrm>
            <a:custGeom>
              <a:avLst/>
              <a:gdLst/>
              <a:ahLst/>
              <a:cxnLst/>
              <a:rect l="l" t="t" r="r" b="b"/>
              <a:pathLst>
                <a:path w="227" h="968" extrusionOk="0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63"/>
            <p:cNvSpPr/>
            <p:nvPr/>
          </p:nvSpPr>
          <p:spPr>
            <a:xfrm>
              <a:off x="3836475" y="2041925"/>
              <a:ext cx="5975" cy="30700"/>
            </a:xfrm>
            <a:custGeom>
              <a:avLst/>
              <a:gdLst/>
              <a:ahLst/>
              <a:cxnLst/>
              <a:rect l="l" t="t" r="r" b="b"/>
              <a:pathLst>
                <a:path w="239" h="1228" extrusionOk="0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63"/>
            <p:cNvSpPr/>
            <p:nvPr/>
          </p:nvSpPr>
          <p:spPr>
            <a:xfrm>
              <a:off x="3845225" y="2053800"/>
              <a:ext cx="4975" cy="17600"/>
            </a:xfrm>
            <a:custGeom>
              <a:avLst/>
              <a:gdLst/>
              <a:ahLst/>
              <a:cxnLst/>
              <a:rect l="l" t="t" r="r" b="b"/>
              <a:pathLst>
                <a:path w="199" h="704" extrusionOk="0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63"/>
            <p:cNvSpPr/>
            <p:nvPr/>
          </p:nvSpPr>
          <p:spPr>
            <a:xfrm>
              <a:off x="3851475" y="2063925"/>
              <a:ext cx="6150" cy="20425"/>
            </a:xfrm>
            <a:custGeom>
              <a:avLst/>
              <a:gdLst/>
              <a:ahLst/>
              <a:cxnLst/>
              <a:rect l="l" t="t" r="r" b="b"/>
              <a:pathLst>
                <a:path w="246" h="817" extrusionOk="0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63"/>
            <p:cNvSpPr/>
            <p:nvPr/>
          </p:nvSpPr>
          <p:spPr>
            <a:xfrm>
              <a:off x="3855525" y="2070075"/>
              <a:ext cx="7475" cy="27450"/>
            </a:xfrm>
            <a:custGeom>
              <a:avLst/>
              <a:gdLst/>
              <a:ahLst/>
              <a:cxnLst/>
              <a:rect l="l" t="t" r="r" b="b"/>
              <a:pathLst>
                <a:path w="299" h="1098" extrusionOk="0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63"/>
            <p:cNvSpPr/>
            <p:nvPr/>
          </p:nvSpPr>
          <p:spPr>
            <a:xfrm>
              <a:off x="3864150" y="2086525"/>
              <a:ext cx="13975" cy="23275"/>
            </a:xfrm>
            <a:custGeom>
              <a:avLst/>
              <a:gdLst/>
              <a:ahLst/>
              <a:cxnLst/>
              <a:rect l="l" t="t" r="r" b="b"/>
              <a:pathLst>
                <a:path w="559" h="931" extrusionOk="0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63"/>
            <p:cNvSpPr/>
            <p:nvPr/>
          </p:nvSpPr>
          <p:spPr>
            <a:xfrm>
              <a:off x="3879000" y="2093350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63"/>
            <p:cNvSpPr/>
            <p:nvPr/>
          </p:nvSpPr>
          <p:spPr>
            <a:xfrm>
              <a:off x="3890050" y="2101275"/>
              <a:ext cx="2700" cy="4325"/>
            </a:xfrm>
            <a:custGeom>
              <a:avLst/>
              <a:gdLst/>
              <a:ahLst/>
              <a:cxnLst/>
              <a:rect l="l" t="t" r="r" b="b"/>
              <a:pathLst>
                <a:path w="108" h="173" extrusionOk="0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63"/>
            <p:cNvSpPr/>
            <p:nvPr/>
          </p:nvSpPr>
          <p:spPr>
            <a:xfrm>
              <a:off x="3851650" y="2083050"/>
              <a:ext cx="4200" cy="15125"/>
            </a:xfrm>
            <a:custGeom>
              <a:avLst/>
              <a:gdLst/>
              <a:ahLst/>
              <a:cxnLst/>
              <a:rect l="l" t="t" r="r" b="b"/>
              <a:pathLst>
                <a:path w="168" h="605" extrusionOk="0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63"/>
            <p:cNvSpPr/>
            <p:nvPr/>
          </p:nvSpPr>
          <p:spPr>
            <a:xfrm>
              <a:off x="3843375" y="2088300"/>
              <a:ext cx="6225" cy="9325"/>
            </a:xfrm>
            <a:custGeom>
              <a:avLst/>
              <a:gdLst/>
              <a:ahLst/>
              <a:cxnLst/>
              <a:rect l="l" t="t" r="r" b="b"/>
              <a:pathLst>
                <a:path w="249" h="373" extrusionOk="0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63"/>
            <p:cNvSpPr/>
            <p:nvPr/>
          </p:nvSpPr>
          <p:spPr>
            <a:xfrm>
              <a:off x="3833500" y="2087500"/>
              <a:ext cx="16400" cy="12750"/>
            </a:xfrm>
            <a:custGeom>
              <a:avLst/>
              <a:gdLst/>
              <a:ahLst/>
              <a:cxnLst/>
              <a:rect l="l" t="t" r="r" b="b"/>
              <a:pathLst>
                <a:path w="656" h="510" extrusionOk="0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63"/>
            <p:cNvSpPr/>
            <p:nvPr/>
          </p:nvSpPr>
          <p:spPr>
            <a:xfrm>
              <a:off x="3828750" y="2090425"/>
              <a:ext cx="5075" cy="10725"/>
            </a:xfrm>
            <a:custGeom>
              <a:avLst/>
              <a:gdLst/>
              <a:ahLst/>
              <a:cxnLst/>
              <a:rect l="l" t="t" r="r" b="b"/>
              <a:pathLst>
                <a:path w="203" h="429" extrusionOk="0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63"/>
            <p:cNvSpPr/>
            <p:nvPr/>
          </p:nvSpPr>
          <p:spPr>
            <a:xfrm>
              <a:off x="3820550" y="2088475"/>
              <a:ext cx="6125" cy="9250"/>
            </a:xfrm>
            <a:custGeom>
              <a:avLst/>
              <a:gdLst/>
              <a:ahLst/>
              <a:cxnLst/>
              <a:rect l="l" t="t" r="r" b="b"/>
              <a:pathLst>
                <a:path w="245" h="370" extrusionOk="0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63"/>
            <p:cNvSpPr/>
            <p:nvPr/>
          </p:nvSpPr>
          <p:spPr>
            <a:xfrm>
              <a:off x="3813550" y="2088675"/>
              <a:ext cx="13350" cy="9350"/>
            </a:xfrm>
            <a:custGeom>
              <a:avLst/>
              <a:gdLst/>
              <a:ahLst/>
              <a:cxnLst/>
              <a:rect l="l" t="t" r="r" b="b"/>
              <a:pathLst>
                <a:path w="534" h="374" extrusionOk="0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63"/>
            <p:cNvSpPr/>
            <p:nvPr/>
          </p:nvSpPr>
          <p:spPr>
            <a:xfrm>
              <a:off x="3806425" y="2082675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63"/>
            <p:cNvSpPr/>
            <p:nvPr/>
          </p:nvSpPr>
          <p:spPr>
            <a:xfrm>
              <a:off x="3734975" y="2189100"/>
              <a:ext cx="3300" cy="3425"/>
            </a:xfrm>
            <a:custGeom>
              <a:avLst/>
              <a:gdLst/>
              <a:ahLst/>
              <a:cxnLst/>
              <a:rect l="l" t="t" r="r" b="b"/>
              <a:pathLst>
                <a:path w="132" h="137" extrusionOk="0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63"/>
            <p:cNvSpPr/>
            <p:nvPr/>
          </p:nvSpPr>
          <p:spPr>
            <a:xfrm>
              <a:off x="3733500" y="2188350"/>
              <a:ext cx="6575" cy="15175"/>
            </a:xfrm>
            <a:custGeom>
              <a:avLst/>
              <a:gdLst/>
              <a:ahLst/>
              <a:cxnLst/>
              <a:rect l="l" t="t" r="r" b="b"/>
              <a:pathLst>
                <a:path w="263" h="607" extrusionOk="0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63"/>
            <p:cNvSpPr/>
            <p:nvPr/>
          </p:nvSpPr>
          <p:spPr>
            <a:xfrm>
              <a:off x="3721000" y="2186675"/>
              <a:ext cx="7450" cy="17125"/>
            </a:xfrm>
            <a:custGeom>
              <a:avLst/>
              <a:gdLst/>
              <a:ahLst/>
              <a:cxnLst/>
              <a:rect l="l" t="t" r="r" b="b"/>
              <a:pathLst>
                <a:path w="298" h="685" extrusionOk="0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63"/>
            <p:cNvSpPr/>
            <p:nvPr/>
          </p:nvSpPr>
          <p:spPr>
            <a:xfrm>
              <a:off x="3708475" y="2184825"/>
              <a:ext cx="7475" cy="19875"/>
            </a:xfrm>
            <a:custGeom>
              <a:avLst/>
              <a:gdLst/>
              <a:ahLst/>
              <a:cxnLst/>
              <a:rect l="l" t="t" r="r" b="b"/>
              <a:pathLst>
                <a:path w="299" h="795" extrusionOk="0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63"/>
            <p:cNvSpPr/>
            <p:nvPr/>
          </p:nvSpPr>
          <p:spPr>
            <a:xfrm>
              <a:off x="3701875" y="2190875"/>
              <a:ext cx="5150" cy="15925"/>
            </a:xfrm>
            <a:custGeom>
              <a:avLst/>
              <a:gdLst/>
              <a:ahLst/>
              <a:cxnLst/>
              <a:rect l="l" t="t" r="r" b="b"/>
              <a:pathLst>
                <a:path w="206" h="637" extrusionOk="0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63"/>
            <p:cNvSpPr/>
            <p:nvPr/>
          </p:nvSpPr>
          <p:spPr>
            <a:xfrm>
              <a:off x="3692700" y="2179125"/>
              <a:ext cx="5025" cy="11825"/>
            </a:xfrm>
            <a:custGeom>
              <a:avLst/>
              <a:gdLst/>
              <a:ahLst/>
              <a:cxnLst/>
              <a:rect l="l" t="t" r="r" b="b"/>
              <a:pathLst>
                <a:path w="201" h="473" extrusionOk="0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63"/>
            <p:cNvSpPr/>
            <p:nvPr/>
          </p:nvSpPr>
          <p:spPr>
            <a:xfrm>
              <a:off x="3687350" y="2170200"/>
              <a:ext cx="3600" cy="9175"/>
            </a:xfrm>
            <a:custGeom>
              <a:avLst/>
              <a:gdLst/>
              <a:ahLst/>
              <a:cxnLst/>
              <a:rect l="l" t="t" r="r" b="b"/>
              <a:pathLst>
                <a:path w="144" h="367" extrusionOk="0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63"/>
            <p:cNvSpPr/>
            <p:nvPr/>
          </p:nvSpPr>
          <p:spPr>
            <a:xfrm>
              <a:off x="3699600" y="2199450"/>
              <a:ext cx="6225" cy="13275"/>
            </a:xfrm>
            <a:custGeom>
              <a:avLst/>
              <a:gdLst/>
              <a:ahLst/>
              <a:cxnLst/>
              <a:rect l="l" t="t" r="r" b="b"/>
              <a:pathLst>
                <a:path w="249" h="531" extrusionOk="0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63"/>
            <p:cNvSpPr/>
            <p:nvPr/>
          </p:nvSpPr>
          <p:spPr>
            <a:xfrm>
              <a:off x="3705550" y="2202200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63"/>
            <p:cNvSpPr/>
            <p:nvPr/>
          </p:nvSpPr>
          <p:spPr>
            <a:xfrm>
              <a:off x="3689725" y="2201250"/>
              <a:ext cx="7900" cy="11725"/>
            </a:xfrm>
            <a:custGeom>
              <a:avLst/>
              <a:gdLst/>
              <a:ahLst/>
              <a:cxnLst/>
              <a:rect l="l" t="t" r="r" b="b"/>
              <a:pathLst>
                <a:path w="316" h="469" extrusionOk="0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63"/>
            <p:cNvSpPr/>
            <p:nvPr/>
          </p:nvSpPr>
          <p:spPr>
            <a:xfrm>
              <a:off x="3689150" y="2203550"/>
              <a:ext cx="4475" cy="14075"/>
            </a:xfrm>
            <a:custGeom>
              <a:avLst/>
              <a:gdLst/>
              <a:ahLst/>
              <a:cxnLst/>
              <a:rect l="l" t="t" r="r" b="b"/>
              <a:pathLst>
                <a:path w="179" h="563" extrusionOk="0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63"/>
            <p:cNvSpPr/>
            <p:nvPr/>
          </p:nvSpPr>
          <p:spPr>
            <a:xfrm>
              <a:off x="3708100" y="2203900"/>
              <a:ext cx="8150" cy="7100"/>
            </a:xfrm>
            <a:custGeom>
              <a:avLst/>
              <a:gdLst/>
              <a:ahLst/>
              <a:cxnLst/>
              <a:rect l="l" t="t" r="r" b="b"/>
              <a:pathLst>
                <a:path w="326" h="284" extrusionOk="0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63"/>
            <p:cNvSpPr/>
            <p:nvPr/>
          </p:nvSpPr>
          <p:spPr>
            <a:xfrm>
              <a:off x="3716925" y="2202700"/>
              <a:ext cx="10050" cy="9925"/>
            </a:xfrm>
            <a:custGeom>
              <a:avLst/>
              <a:gdLst/>
              <a:ahLst/>
              <a:cxnLst/>
              <a:rect l="l" t="t" r="r" b="b"/>
              <a:pathLst>
                <a:path w="402" h="397" extrusionOk="0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63"/>
            <p:cNvSpPr/>
            <p:nvPr/>
          </p:nvSpPr>
          <p:spPr>
            <a:xfrm>
              <a:off x="3726975" y="2207400"/>
              <a:ext cx="6550" cy="7375"/>
            </a:xfrm>
            <a:custGeom>
              <a:avLst/>
              <a:gdLst/>
              <a:ahLst/>
              <a:cxnLst/>
              <a:rect l="l" t="t" r="r" b="b"/>
              <a:pathLst>
                <a:path w="262" h="295" extrusionOk="0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63"/>
            <p:cNvSpPr/>
            <p:nvPr/>
          </p:nvSpPr>
          <p:spPr>
            <a:xfrm>
              <a:off x="3823000" y="2245900"/>
              <a:ext cx="8750" cy="24425"/>
            </a:xfrm>
            <a:custGeom>
              <a:avLst/>
              <a:gdLst/>
              <a:ahLst/>
              <a:cxnLst/>
              <a:rect l="l" t="t" r="r" b="b"/>
              <a:pathLst>
                <a:path w="350" h="977" extrusionOk="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63"/>
            <p:cNvSpPr/>
            <p:nvPr/>
          </p:nvSpPr>
          <p:spPr>
            <a:xfrm>
              <a:off x="3825775" y="2249175"/>
              <a:ext cx="7750" cy="25975"/>
            </a:xfrm>
            <a:custGeom>
              <a:avLst/>
              <a:gdLst/>
              <a:ahLst/>
              <a:cxnLst/>
              <a:rect l="l" t="t" r="r" b="b"/>
              <a:pathLst>
                <a:path w="310" h="1039" extrusionOk="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63"/>
            <p:cNvSpPr/>
            <p:nvPr/>
          </p:nvSpPr>
          <p:spPr>
            <a:xfrm>
              <a:off x="3816250" y="2236875"/>
              <a:ext cx="14600" cy="43650"/>
            </a:xfrm>
            <a:custGeom>
              <a:avLst/>
              <a:gdLst/>
              <a:ahLst/>
              <a:cxnLst/>
              <a:rect l="l" t="t" r="r" b="b"/>
              <a:pathLst>
                <a:path w="584" h="1746" extrusionOk="0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63"/>
            <p:cNvSpPr/>
            <p:nvPr/>
          </p:nvSpPr>
          <p:spPr>
            <a:xfrm>
              <a:off x="3810875" y="2243200"/>
              <a:ext cx="7475" cy="30325"/>
            </a:xfrm>
            <a:custGeom>
              <a:avLst/>
              <a:gdLst/>
              <a:ahLst/>
              <a:cxnLst/>
              <a:rect l="l" t="t" r="r" b="b"/>
              <a:pathLst>
                <a:path w="299" h="1213" extrusionOk="0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63"/>
            <p:cNvSpPr/>
            <p:nvPr/>
          </p:nvSpPr>
          <p:spPr>
            <a:xfrm>
              <a:off x="3800750" y="2255550"/>
              <a:ext cx="9550" cy="22700"/>
            </a:xfrm>
            <a:custGeom>
              <a:avLst/>
              <a:gdLst/>
              <a:ahLst/>
              <a:cxnLst/>
              <a:rect l="l" t="t" r="r" b="b"/>
              <a:pathLst>
                <a:path w="382" h="908" extrusionOk="0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63"/>
            <p:cNvSpPr/>
            <p:nvPr/>
          </p:nvSpPr>
          <p:spPr>
            <a:xfrm>
              <a:off x="3790350" y="2264200"/>
              <a:ext cx="6200" cy="9900"/>
            </a:xfrm>
            <a:custGeom>
              <a:avLst/>
              <a:gdLst/>
              <a:ahLst/>
              <a:cxnLst/>
              <a:rect l="l" t="t" r="r" b="b"/>
              <a:pathLst>
                <a:path w="248" h="396" extrusionOk="0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63"/>
            <p:cNvSpPr/>
            <p:nvPr/>
          </p:nvSpPr>
          <p:spPr>
            <a:xfrm>
              <a:off x="3804325" y="2274075"/>
              <a:ext cx="4200" cy="7975"/>
            </a:xfrm>
            <a:custGeom>
              <a:avLst/>
              <a:gdLst/>
              <a:ahLst/>
              <a:cxnLst/>
              <a:rect l="l" t="t" r="r" b="b"/>
              <a:pathLst>
                <a:path w="168" h="319" extrusionOk="0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63"/>
            <p:cNvSpPr/>
            <p:nvPr/>
          </p:nvSpPr>
          <p:spPr>
            <a:xfrm>
              <a:off x="3819675" y="2273375"/>
              <a:ext cx="9675" cy="9825"/>
            </a:xfrm>
            <a:custGeom>
              <a:avLst/>
              <a:gdLst/>
              <a:ahLst/>
              <a:cxnLst/>
              <a:rect l="l" t="t" r="r" b="b"/>
              <a:pathLst>
                <a:path w="387" h="393" extrusionOk="0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63"/>
            <p:cNvSpPr/>
            <p:nvPr/>
          </p:nvSpPr>
          <p:spPr>
            <a:xfrm>
              <a:off x="3830275" y="2279875"/>
              <a:ext cx="9500" cy="7475"/>
            </a:xfrm>
            <a:custGeom>
              <a:avLst/>
              <a:gdLst/>
              <a:ahLst/>
              <a:cxnLst/>
              <a:rect l="l" t="t" r="r" b="b"/>
              <a:pathLst>
                <a:path w="380" h="299" extrusionOk="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63"/>
            <p:cNvSpPr/>
            <p:nvPr/>
          </p:nvSpPr>
          <p:spPr>
            <a:xfrm>
              <a:off x="3842825" y="2279625"/>
              <a:ext cx="12125" cy="10400"/>
            </a:xfrm>
            <a:custGeom>
              <a:avLst/>
              <a:gdLst/>
              <a:ahLst/>
              <a:cxnLst/>
              <a:rect l="l" t="t" r="r" b="b"/>
              <a:pathLst>
                <a:path w="485" h="416" extrusionOk="0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63"/>
            <p:cNvSpPr/>
            <p:nvPr/>
          </p:nvSpPr>
          <p:spPr>
            <a:xfrm>
              <a:off x="3774575" y="2274025"/>
              <a:ext cx="5975" cy="8550"/>
            </a:xfrm>
            <a:custGeom>
              <a:avLst/>
              <a:gdLst/>
              <a:ahLst/>
              <a:cxnLst/>
              <a:rect l="l" t="t" r="r" b="b"/>
              <a:pathLst>
                <a:path w="239" h="342" extrusionOk="0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63"/>
            <p:cNvSpPr/>
            <p:nvPr/>
          </p:nvSpPr>
          <p:spPr>
            <a:xfrm>
              <a:off x="3766825" y="228180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63"/>
            <p:cNvSpPr/>
            <p:nvPr/>
          </p:nvSpPr>
          <p:spPr>
            <a:xfrm>
              <a:off x="3757600" y="2275400"/>
              <a:ext cx="4500" cy="9125"/>
            </a:xfrm>
            <a:custGeom>
              <a:avLst/>
              <a:gdLst/>
              <a:ahLst/>
              <a:cxnLst/>
              <a:rect l="l" t="t" r="r" b="b"/>
              <a:pathLst>
                <a:path w="180" h="365" extrusionOk="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63"/>
            <p:cNvSpPr/>
            <p:nvPr/>
          </p:nvSpPr>
          <p:spPr>
            <a:xfrm>
              <a:off x="3752250" y="2277200"/>
              <a:ext cx="2700" cy="10800"/>
            </a:xfrm>
            <a:custGeom>
              <a:avLst/>
              <a:gdLst/>
              <a:ahLst/>
              <a:cxnLst/>
              <a:rect l="l" t="t" r="r" b="b"/>
              <a:pathLst>
                <a:path w="108" h="432" extrusionOk="0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63"/>
            <p:cNvSpPr/>
            <p:nvPr/>
          </p:nvSpPr>
          <p:spPr>
            <a:xfrm>
              <a:off x="3746150" y="2278300"/>
              <a:ext cx="4175" cy="6425"/>
            </a:xfrm>
            <a:custGeom>
              <a:avLst/>
              <a:gdLst/>
              <a:ahLst/>
              <a:cxnLst/>
              <a:rect l="l" t="t" r="r" b="b"/>
              <a:pathLst>
                <a:path w="167" h="257" extrusionOk="0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63"/>
            <p:cNvSpPr/>
            <p:nvPr/>
          </p:nvSpPr>
          <p:spPr>
            <a:xfrm>
              <a:off x="4073425" y="2461450"/>
              <a:ext cx="2700" cy="8875"/>
            </a:xfrm>
            <a:custGeom>
              <a:avLst/>
              <a:gdLst/>
              <a:ahLst/>
              <a:cxnLst/>
              <a:rect l="l" t="t" r="r" b="b"/>
              <a:pathLst>
                <a:path w="108" h="355" extrusionOk="0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63"/>
            <p:cNvSpPr/>
            <p:nvPr/>
          </p:nvSpPr>
          <p:spPr>
            <a:xfrm>
              <a:off x="4062925" y="2452900"/>
              <a:ext cx="8725" cy="25775"/>
            </a:xfrm>
            <a:custGeom>
              <a:avLst/>
              <a:gdLst/>
              <a:ahLst/>
              <a:cxnLst/>
              <a:rect l="l" t="t" r="r" b="b"/>
              <a:pathLst>
                <a:path w="349" h="1031" extrusionOk="0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63"/>
            <p:cNvSpPr/>
            <p:nvPr/>
          </p:nvSpPr>
          <p:spPr>
            <a:xfrm>
              <a:off x="4054375" y="2446850"/>
              <a:ext cx="7150" cy="19225"/>
            </a:xfrm>
            <a:custGeom>
              <a:avLst/>
              <a:gdLst/>
              <a:ahLst/>
              <a:cxnLst/>
              <a:rect l="l" t="t" r="r" b="b"/>
              <a:pathLst>
                <a:path w="286" h="769" extrusionOk="0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63"/>
            <p:cNvSpPr/>
            <p:nvPr/>
          </p:nvSpPr>
          <p:spPr>
            <a:xfrm>
              <a:off x="4049000" y="2440300"/>
              <a:ext cx="5400" cy="22575"/>
            </a:xfrm>
            <a:custGeom>
              <a:avLst/>
              <a:gdLst/>
              <a:ahLst/>
              <a:cxnLst/>
              <a:rect l="l" t="t" r="r" b="b"/>
              <a:pathLst>
                <a:path w="216" h="903" extrusionOk="0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63"/>
            <p:cNvSpPr/>
            <p:nvPr/>
          </p:nvSpPr>
          <p:spPr>
            <a:xfrm>
              <a:off x="4040075" y="2442250"/>
              <a:ext cx="3600" cy="12750"/>
            </a:xfrm>
            <a:custGeom>
              <a:avLst/>
              <a:gdLst/>
              <a:ahLst/>
              <a:cxnLst/>
              <a:rect l="l" t="t" r="r" b="b"/>
              <a:pathLst>
                <a:path w="144" h="510" extrusionOk="0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63"/>
            <p:cNvSpPr/>
            <p:nvPr/>
          </p:nvSpPr>
          <p:spPr>
            <a:xfrm>
              <a:off x="4031150" y="2442700"/>
              <a:ext cx="6275" cy="15350"/>
            </a:xfrm>
            <a:custGeom>
              <a:avLst/>
              <a:gdLst/>
              <a:ahLst/>
              <a:cxnLst/>
              <a:rect l="l" t="t" r="r" b="b"/>
              <a:pathLst>
                <a:path w="251" h="614" extrusionOk="0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63"/>
            <p:cNvSpPr/>
            <p:nvPr/>
          </p:nvSpPr>
          <p:spPr>
            <a:xfrm>
              <a:off x="4020125" y="2441875"/>
              <a:ext cx="5550" cy="18175"/>
            </a:xfrm>
            <a:custGeom>
              <a:avLst/>
              <a:gdLst/>
              <a:ahLst/>
              <a:cxnLst/>
              <a:rect l="l" t="t" r="r" b="b"/>
              <a:pathLst>
                <a:path w="222" h="727" extrusionOk="0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63"/>
            <p:cNvSpPr/>
            <p:nvPr/>
          </p:nvSpPr>
          <p:spPr>
            <a:xfrm>
              <a:off x="4019250" y="2475275"/>
              <a:ext cx="3575" cy="8000"/>
            </a:xfrm>
            <a:custGeom>
              <a:avLst/>
              <a:gdLst/>
              <a:ahLst/>
              <a:cxnLst/>
              <a:rect l="l" t="t" r="r" b="b"/>
              <a:pathLst>
                <a:path w="143" h="320" extrusionOk="0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63"/>
            <p:cNvSpPr/>
            <p:nvPr/>
          </p:nvSpPr>
          <p:spPr>
            <a:xfrm>
              <a:off x="4030550" y="2475875"/>
              <a:ext cx="4800" cy="4575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63"/>
            <p:cNvSpPr/>
            <p:nvPr/>
          </p:nvSpPr>
          <p:spPr>
            <a:xfrm>
              <a:off x="4098400" y="2485825"/>
              <a:ext cx="13425" cy="24150"/>
            </a:xfrm>
            <a:custGeom>
              <a:avLst/>
              <a:gdLst/>
              <a:ahLst/>
              <a:cxnLst/>
              <a:rect l="l" t="t" r="r" b="b"/>
              <a:pathLst>
                <a:path w="537" h="966" extrusionOk="0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63"/>
            <p:cNvSpPr/>
            <p:nvPr/>
          </p:nvSpPr>
          <p:spPr>
            <a:xfrm>
              <a:off x="4093125" y="2487600"/>
              <a:ext cx="10075" cy="28450"/>
            </a:xfrm>
            <a:custGeom>
              <a:avLst/>
              <a:gdLst/>
              <a:ahLst/>
              <a:cxnLst/>
              <a:rect l="l" t="t" r="r" b="b"/>
              <a:pathLst>
                <a:path w="403" h="1138" extrusionOk="0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63"/>
            <p:cNvSpPr/>
            <p:nvPr/>
          </p:nvSpPr>
          <p:spPr>
            <a:xfrm>
              <a:off x="4086500" y="2496575"/>
              <a:ext cx="5700" cy="19800"/>
            </a:xfrm>
            <a:custGeom>
              <a:avLst/>
              <a:gdLst/>
              <a:ahLst/>
              <a:cxnLst/>
              <a:rect l="l" t="t" r="r" b="b"/>
              <a:pathLst>
                <a:path w="228" h="792" extrusionOk="0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63"/>
            <p:cNvSpPr/>
            <p:nvPr/>
          </p:nvSpPr>
          <p:spPr>
            <a:xfrm>
              <a:off x="4076100" y="2504600"/>
              <a:ext cx="4775" cy="16100"/>
            </a:xfrm>
            <a:custGeom>
              <a:avLst/>
              <a:gdLst/>
              <a:ahLst/>
              <a:cxnLst/>
              <a:rect l="l" t="t" r="r" b="b"/>
              <a:pathLst>
                <a:path w="191" h="644" extrusionOk="0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63"/>
            <p:cNvSpPr/>
            <p:nvPr/>
          </p:nvSpPr>
          <p:spPr>
            <a:xfrm>
              <a:off x="4065075" y="2511675"/>
              <a:ext cx="5675" cy="9450"/>
            </a:xfrm>
            <a:custGeom>
              <a:avLst/>
              <a:gdLst/>
              <a:ahLst/>
              <a:cxnLst/>
              <a:rect l="l" t="t" r="r" b="b"/>
              <a:pathLst>
                <a:path w="227" h="378" extrusionOk="0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63"/>
            <p:cNvSpPr/>
            <p:nvPr/>
          </p:nvSpPr>
          <p:spPr>
            <a:xfrm>
              <a:off x="4049600" y="2515550"/>
              <a:ext cx="5825" cy="9375"/>
            </a:xfrm>
            <a:custGeom>
              <a:avLst/>
              <a:gdLst/>
              <a:ahLst/>
              <a:cxnLst/>
              <a:rect l="l" t="t" r="r" b="b"/>
              <a:pathLst>
                <a:path w="233" h="375" extrusionOk="0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63"/>
            <p:cNvSpPr/>
            <p:nvPr/>
          </p:nvSpPr>
          <p:spPr>
            <a:xfrm>
              <a:off x="4034125" y="2504750"/>
              <a:ext cx="7275" cy="7025"/>
            </a:xfrm>
            <a:custGeom>
              <a:avLst/>
              <a:gdLst/>
              <a:ahLst/>
              <a:cxnLst/>
              <a:rect l="l" t="t" r="r" b="b"/>
              <a:pathLst>
                <a:path w="291" h="281" extrusionOk="0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63"/>
            <p:cNvSpPr/>
            <p:nvPr/>
          </p:nvSpPr>
          <p:spPr>
            <a:xfrm>
              <a:off x="4024300" y="2496350"/>
              <a:ext cx="4775" cy="9250"/>
            </a:xfrm>
            <a:custGeom>
              <a:avLst/>
              <a:gdLst/>
              <a:ahLst/>
              <a:cxnLst/>
              <a:rect l="l" t="t" r="r" b="b"/>
              <a:pathLst>
                <a:path w="191" h="370" extrusionOk="0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63"/>
            <p:cNvSpPr/>
            <p:nvPr/>
          </p:nvSpPr>
          <p:spPr>
            <a:xfrm>
              <a:off x="4011200" y="2495300"/>
              <a:ext cx="19975" cy="22425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63"/>
            <p:cNvSpPr/>
            <p:nvPr/>
          </p:nvSpPr>
          <p:spPr>
            <a:xfrm>
              <a:off x="3929950" y="2501875"/>
              <a:ext cx="5075" cy="18775"/>
            </a:xfrm>
            <a:custGeom>
              <a:avLst/>
              <a:gdLst/>
              <a:ahLst/>
              <a:cxnLst/>
              <a:rect l="l" t="t" r="r" b="b"/>
              <a:pathLst>
                <a:path w="203" h="751" extrusionOk="0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63"/>
            <p:cNvSpPr/>
            <p:nvPr/>
          </p:nvSpPr>
          <p:spPr>
            <a:xfrm>
              <a:off x="3932575" y="2502150"/>
              <a:ext cx="7800" cy="23850"/>
            </a:xfrm>
            <a:custGeom>
              <a:avLst/>
              <a:gdLst/>
              <a:ahLst/>
              <a:cxnLst/>
              <a:rect l="l" t="t" r="r" b="b"/>
              <a:pathLst>
                <a:path w="312" h="954" extrusionOk="0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63"/>
            <p:cNvSpPr/>
            <p:nvPr/>
          </p:nvSpPr>
          <p:spPr>
            <a:xfrm>
              <a:off x="3936275" y="2504000"/>
              <a:ext cx="10650" cy="27350"/>
            </a:xfrm>
            <a:custGeom>
              <a:avLst/>
              <a:gdLst/>
              <a:ahLst/>
              <a:cxnLst/>
              <a:rect l="l" t="t" r="r" b="b"/>
              <a:pathLst>
                <a:path w="426" h="1094" extrusionOk="0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63"/>
            <p:cNvSpPr/>
            <p:nvPr/>
          </p:nvSpPr>
          <p:spPr>
            <a:xfrm>
              <a:off x="3945125" y="2506450"/>
              <a:ext cx="10150" cy="34275"/>
            </a:xfrm>
            <a:custGeom>
              <a:avLst/>
              <a:gdLst/>
              <a:ahLst/>
              <a:cxnLst/>
              <a:rect l="l" t="t" r="r" b="b"/>
              <a:pathLst>
                <a:path w="406" h="1371" extrusionOk="0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63"/>
            <p:cNvSpPr/>
            <p:nvPr/>
          </p:nvSpPr>
          <p:spPr>
            <a:xfrm>
              <a:off x="3951675" y="2491950"/>
              <a:ext cx="6875" cy="21175"/>
            </a:xfrm>
            <a:custGeom>
              <a:avLst/>
              <a:gdLst/>
              <a:ahLst/>
              <a:cxnLst/>
              <a:rect l="l" t="t" r="r" b="b"/>
              <a:pathLst>
                <a:path w="275" h="847" extrusionOk="0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63"/>
            <p:cNvSpPr/>
            <p:nvPr/>
          </p:nvSpPr>
          <p:spPr>
            <a:xfrm>
              <a:off x="3955250" y="2490575"/>
              <a:ext cx="8950" cy="7800"/>
            </a:xfrm>
            <a:custGeom>
              <a:avLst/>
              <a:gdLst/>
              <a:ahLst/>
              <a:cxnLst/>
              <a:rect l="l" t="t" r="r" b="b"/>
              <a:pathLst>
                <a:path w="358" h="312" extrusionOk="0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63"/>
            <p:cNvSpPr/>
            <p:nvPr/>
          </p:nvSpPr>
          <p:spPr>
            <a:xfrm>
              <a:off x="4200800" y="2467500"/>
              <a:ext cx="9850" cy="29750"/>
            </a:xfrm>
            <a:custGeom>
              <a:avLst/>
              <a:gdLst/>
              <a:ahLst/>
              <a:cxnLst/>
              <a:rect l="l" t="t" r="r" b="b"/>
              <a:pathLst>
                <a:path w="394" h="1190" extrusionOk="0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63"/>
            <p:cNvSpPr/>
            <p:nvPr/>
          </p:nvSpPr>
          <p:spPr>
            <a:xfrm>
              <a:off x="4191575" y="2448950"/>
              <a:ext cx="12825" cy="50700"/>
            </a:xfrm>
            <a:custGeom>
              <a:avLst/>
              <a:gdLst/>
              <a:ahLst/>
              <a:cxnLst/>
              <a:rect l="l" t="t" r="r" b="b"/>
              <a:pathLst>
                <a:path w="513" h="2028" extrusionOk="0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63"/>
            <p:cNvSpPr/>
            <p:nvPr/>
          </p:nvSpPr>
          <p:spPr>
            <a:xfrm>
              <a:off x="4183250" y="2433175"/>
              <a:ext cx="13125" cy="66400"/>
            </a:xfrm>
            <a:custGeom>
              <a:avLst/>
              <a:gdLst/>
              <a:ahLst/>
              <a:cxnLst/>
              <a:rect l="l" t="t" r="r" b="b"/>
              <a:pathLst>
                <a:path w="525" h="2656" extrusionOk="0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63"/>
            <p:cNvSpPr/>
            <p:nvPr/>
          </p:nvSpPr>
          <p:spPr>
            <a:xfrm>
              <a:off x="4170150" y="2436000"/>
              <a:ext cx="13425" cy="54500"/>
            </a:xfrm>
            <a:custGeom>
              <a:avLst/>
              <a:gdLst/>
              <a:ahLst/>
              <a:cxnLst/>
              <a:rect l="l" t="t" r="r" b="b"/>
              <a:pathLst>
                <a:path w="537" h="2180" extrusionOk="0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63"/>
            <p:cNvSpPr/>
            <p:nvPr/>
          </p:nvSpPr>
          <p:spPr>
            <a:xfrm>
              <a:off x="4157950" y="2456300"/>
              <a:ext cx="7475" cy="28375"/>
            </a:xfrm>
            <a:custGeom>
              <a:avLst/>
              <a:gdLst/>
              <a:ahLst/>
              <a:cxnLst/>
              <a:rect l="l" t="t" r="r" b="b"/>
              <a:pathLst>
                <a:path w="299" h="1135" extrusionOk="0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63"/>
            <p:cNvSpPr/>
            <p:nvPr/>
          </p:nvSpPr>
          <p:spPr>
            <a:xfrm>
              <a:off x="4150200" y="2476275"/>
              <a:ext cx="8900" cy="9225"/>
            </a:xfrm>
            <a:custGeom>
              <a:avLst/>
              <a:gdLst/>
              <a:ahLst/>
              <a:cxnLst/>
              <a:rect l="l" t="t" r="r" b="b"/>
              <a:pathLst>
                <a:path w="356" h="369" extrusionOk="0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63"/>
            <p:cNvSpPr/>
            <p:nvPr/>
          </p:nvSpPr>
          <p:spPr>
            <a:xfrm>
              <a:off x="4147825" y="24882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63"/>
            <p:cNvSpPr/>
            <p:nvPr/>
          </p:nvSpPr>
          <p:spPr>
            <a:xfrm>
              <a:off x="4195750" y="2486650"/>
              <a:ext cx="8050" cy="21775"/>
            </a:xfrm>
            <a:custGeom>
              <a:avLst/>
              <a:gdLst/>
              <a:ahLst/>
              <a:cxnLst/>
              <a:rect l="l" t="t" r="r" b="b"/>
              <a:pathLst>
                <a:path w="322" h="871" extrusionOk="0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63"/>
            <p:cNvSpPr/>
            <p:nvPr/>
          </p:nvSpPr>
          <p:spPr>
            <a:xfrm>
              <a:off x="4196450" y="2477025"/>
              <a:ext cx="10925" cy="34000"/>
            </a:xfrm>
            <a:custGeom>
              <a:avLst/>
              <a:gdLst/>
              <a:ahLst/>
              <a:cxnLst/>
              <a:rect l="l" t="t" r="r" b="b"/>
              <a:pathLst>
                <a:path w="437" h="1360" extrusionOk="0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63"/>
            <p:cNvSpPr/>
            <p:nvPr/>
          </p:nvSpPr>
          <p:spPr>
            <a:xfrm>
              <a:off x="4204675" y="2488625"/>
              <a:ext cx="14325" cy="28050"/>
            </a:xfrm>
            <a:custGeom>
              <a:avLst/>
              <a:gdLst/>
              <a:ahLst/>
              <a:cxnLst/>
              <a:rect l="l" t="t" r="r" b="b"/>
              <a:pathLst>
                <a:path w="573" h="1122" extrusionOk="0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63"/>
            <p:cNvSpPr/>
            <p:nvPr/>
          </p:nvSpPr>
          <p:spPr>
            <a:xfrm>
              <a:off x="4221175" y="2512575"/>
              <a:ext cx="8025" cy="13950"/>
            </a:xfrm>
            <a:custGeom>
              <a:avLst/>
              <a:gdLst/>
              <a:ahLst/>
              <a:cxnLst/>
              <a:rect l="l" t="t" r="r" b="b"/>
              <a:pathLst>
                <a:path w="321" h="558" extrusionOk="0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63"/>
            <p:cNvSpPr/>
            <p:nvPr/>
          </p:nvSpPr>
          <p:spPr>
            <a:xfrm>
              <a:off x="4234000" y="2521000"/>
              <a:ext cx="7625" cy="14500"/>
            </a:xfrm>
            <a:custGeom>
              <a:avLst/>
              <a:gdLst/>
              <a:ahLst/>
              <a:cxnLst/>
              <a:rect l="l" t="t" r="r" b="b"/>
              <a:pathLst>
                <a:path w="305" h="580" extrusionOk="0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63"/>
            <p:cNvSpPr/>
            <p:nvPr/>
          </p:nvSpPr>
          <p:spPr>
            <a:xfrm>
              <a:off x="4243075" y="25331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63"/>
            <p:cNvSpPr/>
            <p:nvPr/>
          </p:nvSpPr>
          <p:spPr>
            <a:xfrm>
              <a:off x="4421675" y="2342450"/>
              <a:ext cx="6275" cy="22250"/>
            </a:xfrm>
            <a:custGeom>
              <a:avLst/>
              <a:gdLst/>
              <a:ahLst/>
              <a:cxnLst/>
              <a:rect l="l" t="t" r="r" b="b"/>
              <a:pathLst>
                <a:path w="251" h="890" extrusionOk="0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63"/>
            <p:cNvSpPr/>
            <p:nvPr/>
          </p:nvSpPr>
          <p:spPr>
            <a:xfrm>
              <a:off x="4428175" y="2338975"/>
              <a:ext cx="12575" cy="52025"/>
            </a:xfrm>
            <a:custGeom>
              <a:avLst/>
              <a:gdLst/>
              <a:ahLst/>
              <a:cxnLst/>
              <a:rect l="l" t="t" r="r" b="b"/>
              <a:pathLst>
                <a:path w="503" h="2081" extrusionOk="0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63"/>
            <p:cNvSpPr/>
            <p:nvPr/>
          </p:nvSpPr>
          <p:spPr>
            <a:xfrm>
              <a:off x="4435625" y="2347275"/>
              <a:ext cx="12275" cy="56075"/>
            </a:xfrm>
            <a:custGeom>
              <a:avLst/>
              <a:gdLst/>
              <a:ahLst/>
              <a:cxnLst/>
              <a:rect l="l" t="t" r="r" b="b"/>
              <a:pathLst>
                <a:path w="491" h="2243" extrusionOk="0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63"/>
            <p:cNvSpPr/>
            <p:nvPr/>
          </p:nvSpPr>
          <p:spPr>
            <a:xfrm>
              <a:off x="4442500" y="234775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63"/>
            <p:cNvSpPr/>
            <p:nvPr/>
          </p:nvSpPr>
          <p:spPr>
            <a:xfrm>
              <a:off x="4451425" y="2359725"/>
              <a:ext cx="12825" cy="24800"/>
            </a:xfrm>
            <a:custGeom>
              <a:avLst/>
              <a:gdLst/>
              <a:ahLst/>
              <a:cxnLst/>
              <a:rect l="l" t="t" r="r" b="b"/>
              <a:pathLst>
                <a:path w="513" h="992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63"/>
            <p:cNvSpPr/>
            <p:nvPr/>
          </p:nvSpPr>
          <p:spPr>
            <a:xfrm>
              <a:off x="4463975" y="2377275"/>
              <a:ext cx="8925" cy="8050"/>
            </a:xfrm>
            <a:custGeom>
              <a:avLst/>
              <a:gdLst/>
              <a:ahLst/>
              <a:cxnLst/>
              <a:rect l="l" t="t" r="r" b="b"/>
              <a:pathLst>
                <a:path w="357" h="322" extrusionOk="0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63"/>
            <p:cNvSpPr/>
            <p:nvPr/>
          </p:nvSpPr>
          <p:spPr>
            <a:xfrm>
              <a:off x="4445200" y="240660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63"/>
            <p:cNvSpPr/>
            <p:nvPr/>
          </p:nvSpPr>
          <p:spPr>
            <a:xfrm>
              <a:off x="4447350" y="2407550"/>
              <a:ext cx="16325" cy="9275"/>
            </a:xfrm>
            <a:custGeom>
              <a:avLst/>
              <a:gdLst/>
              <a:ahLst/>
              <a:cxnLst/>
              <a:rect l="l" t="t" r="r" b="b"/>
              <a:pathLst>
                <a:path w="653" h="371" extrusionOk="0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63"/>
            <p:cNvSpPr/>
            <p:nvPr/>
          </p:nvSpPr>
          <p:spPr>
            <a:xfrm>
              <a:off x="4463650" y="2408325"/>
              <a:ext cx="5675" cy="15000"/>
            </a:xfrm>
            <a:custGeom>
              <a:avLst/>
              <a:gdLst/>
              <a:ahLst/>
              <a:cxnLst/>
              <a:rect l="l" t="t" r="r" b="b"/>
              <a:pathLst>
                <a:path w="227" h="600" extrusionOk="0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63"/>
            <p:cNvSpPr/>
            <p:nvPr/>
          </p:nvSpPr>
          <p:spPr>
            <a:xfrm>
              <a:off x="4468450" y="2404325"/>
              <a:ext cx="8600" cy="19725"/>
            </a:xfrm>
            <a:custGeom>
              <a:avLst/>
              <a:gdLst/>
              <a:ahLst/>
              <a:cxnLst/>
              <a:rect l="l" t="t" r="r" b="b"/>
              <a:pathLst>
                <a:path w="344" h="789" extrusionOk="0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63"/>
            <p:cNvSpPr/>
            <p:nvPr/>
          </p:nvSpPr>
          <p:spPr>
            <a:xfrm>
              <a:off x="4482000" y="2402525"/>
              <a:ext cx="7850" cy="19500"/>
            </a:xfrm>
            <a:custGeom>
              <a:avLst/>
              <a:gdLst/>
              <a:ahLst/>
              <a:cxnLst/>
              <a:rect l="l" t="t" r="r" b="b"/>
              <a:pathLst>
                <a:path w="314" h="780" extrusionOk="0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63"/>
            <p:cNvSpPr/>
            <p:nvPr/>
          </p:nvSpPr>
          <p:spPr>
            <a:xfrm>
              <a:off x="4495150" y="2404325"/>
              <a:ext cx="7500" cy="12800"/>
            </a:xfrm>
            <a:custGeom>
              <a:avLst/>
              <a:gdLst/>
              <a:ahLst/>
              <a:cxnLst/>
              <a:rect l="l" t="t" r="r" b="b"/>
              <a:pathLst>
                <a:path w="300" h="512" extrusionOk="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63"/>
            <p:cNvSpPr/>
            <p:nvPr/>
          </p:nvSpPr>
          <p:spPr>
            <a:xfrm>
              <a:off x="4504350" y="2407250"/>
              <a:ext cx="4775" cy="4300"/>
            </a:xfrm>
            <a:custGeom>
              <a:avLst/>
              <a:gdLst/>
              <a:ahLst/>
              <a:cxnLst/>
              <a:rect l="l" t="t" r="r" b="b"/>
              <a:pathLst>
                <a:path w="191" h="172" extrusionOk="0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63"/>
            <p:cNvSpPr/>
            <p:nvPr/>
          </p:nvSpPr>
          <p:spPr>
            <a:xfrm>
              <a:off x="4556075" y="2495925"/>
              <a:ext cx="14450" cy="25675"/>
            </a:xfrm>
            <a:custGeom>
              <a:avLst/>
              <a:gdLst/>
              <a:ahLst/>
              <a:cxnLst/>
              <a:rect l="l" t="t" r="r" b="b"/>
              <a:pathLst>
                <a:path w="578" h="1027" extrusionOk="0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63"/>
            <p:cNvSpPr/>
            <p:nvPr/>
          </p:nvSpPr>
          <p:spPr>
            <a:xfrm>
              <a:off x="4569900" y="2504600"/>
              <a:ext cx="7775" cy="22675"/>
            </a:xfrm>
            <a:custGeom>
              <a:avLst/>
              <a:gdLst/>
              <a:ahLst/>
              <a:cxnLst/>
              <a:rect l="l" t="t" r="r" b="b"/>
              <a:pathLst>
                <a:path w="311" h="907" extrusionOk="0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63"/>
            <p:cNvSpPr/>
            <p:nvPr/>
          </p:nvSpPr>
          <p:spPr>
            <a:xfrm>
              <a:off x="4575250" y="2507275"/>
              <a:ext cx="8975" cy="31000"/>
            </a:xfrm>
            <a:custGeom>
              <a:avLst/>
              <a:gdLst/>
              <a:ahLst/>
              <a:cxnLst/>
              <a:rect l="l" t="t" r="r" b="b"/>
              <a:pathLst>
                <a:path w="359" h="1240" extrusionOk="0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63"/>
            <p:cNvSpPr/>
            <p:nvPr/>
          </p:nvSpPr>
          <p:spPr>
            <a:xfrm>
              <a:off x="4584200" y="2513725"/>
              <a:ext cx="6850" cy="27550"/>
            </a:xfrm>
            <a:custGeom>
              <a:avLst/>
              <a:gdLst/>
              <a:ahLst/>
              <a:cxnLst/>
              <a:rect l="l" t="t" r="r" b="b"/>
              <a:pathLst>
                <a:path w="274" h="1102" extrusionOk="0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63"/>
            <p:cNvSpPr/>
            <p:nvPr/>
          </p:nvSpPr>
          <p:spPr>
            <a:xfrm>
              <a:off x="4591425" y="2522850"/>
              <a:ext cx="7800" cy="10350"/>
            </a:xfrm>
            <a:custGeom>
              <a:avLst/>
              <a:gdLst/>
              <a:ahLst/>
              <a:cxnLst/>
              <a:rect l="l" t="t" r="r" b="b"/>
              <a:pathLst>
                <a:path w="312" h="414" extrusionOk="0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63"/>
            <p:cNvSpPr/>
            <p:nvPr/>
          </p:nvSpPr>
          <p:spPr>
            <a:xfrm>
              <a:off x="4586275" y="2545225"/>
              <a:ext cx="4775" cy="14325"/>
            </a:xfrm>
            <a:custGeom>
              <a:avLst/>
              <a:gdLst/>
              <a:ahLst/>
              <a:cxnLst/>
              <a:rect l="l" t="t" r="r" b="b"/>
              <a:pathLst>
                <a:path w="191" h="573" extrusionOk="0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63"/>
            <p:cNvSpPr/>
            <p:nvPr/>
          </p:nvSpPr>
          <p:spPr>
            <a:xfrm>
              <a:off x="4589325" y="2548875"/>
              <a:ext cx="10975" cy="15950"/>
            </a:xfrm>
            <a:custGeom>
              <a:avLst/>
              <a:gdLst/>
              <a:ahLst/>
              <a:cxnLst/>
              <a:rect l="l" t="t" r="r" b="b"/>
              <a:pathLst>
                <a:path w="439" h="638" extrusionOk="0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63"/>
            <p:cNvSpPr/>
            <p:nvPr/>
          </p:nvSpPr>
          <p:spPr>
            <a:xfrm>
              <a:off x="4600875" y="2555525"/>
              <a:ext cx="10050" cy="10675"/>
            </a:xfrm>
            <a:custGeom>
              <a:avLst/>
              <a:gdLst/>
              <a:ahLst/>
              <a:cxnLst/>
              <a:rect l="l" t="t" r="r" b="b"/>
              <a:pathLst>
                <a:path w="402" h="427" extrusionOk="0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63"/>
            <p:cNvSpPr/>
            <p:nvPr/>
          </p:nvSpPr>
          <p:spPr>
            <a:xfrm>
              <a:off x="4611425" y="2554975"/>
              <a:ext cx="7625" cy="11125"/>
            </a:xfrm>
            <a:custGeom>
              <a:avLst/>
              <a:gdLst/>
              <a:ahLst/>
              <a:cxnLst/>
              <a:rect l="l" t="t" r="r" b="b"/>
              <a:pathLst>
                <a:path w="305" h="445" extrusionOk="0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63"/>
            <p:cNvSpPr/>
            <p:nvPr/>
          </p:nvSpPr>
          <p:spPr>
            <a:xfrm>
              <a:off x="4619900" y="2548700"/>
              <a:ext cx="6825" cy="15650"/>
            </a:xfrm>
            <a:custGeom>
              <a:avLst/>
              <a:gdLst/>
              <a:ahLst/>
              <a:cxnLst/>
              <a:rect l="l" t="t" r="r" b="b"/>
              <a:pathLst>
                <a:path w="273" h="626" extrusionOk="0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63"/>
            <p:cNvSpPr/>
            <p:nvPr/>
          </p:nvSpPr>
          <p:spPr>
            <a:xfrm>
              <a:off x="4625275" y="2539875"/>
              <a:ext cx="8650" cy="24950"/>
            </a:xfrm>
            <a:custGeom>
              <a:avLst/>
              <a:gdLst/>
              <a:ahLst/>
              <a:cxnLst/>
              <a:rect l="l" t="t" r="r" b="b"/>
              <a:pathLst>
                <a:path w="346" h="998" extrusionOk="0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63"/>
            <p:cNvSpPr/>
            <p:nvPr/>
          </p:nvSpPr>
          <p:spPr>
            <a:xfrm>
              <a:off x="4635775" y="2543825"/>
              <a:ext cx="14525" cy="23850"/>
            </a:xfrm>
            <a:custGeom>
              <a:avLst/>
              <a:gdLst/>
              <a:ahLst/>
              <a:cxnLst/>
              <a:rect l="l" t="t" r="r" b="b"/>
              <a:pathLst>
                <a:path w="581" h="954" extrusionOk="0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63"/>
            <p:cNvSpPr/>
            <p:nvPr/>
          </p:nvSpPr>
          <p:spPr>
            <a:xfrm>
              <a:off x="4649075" y="2552725"/>
              <a:ext cx="9550" cy="12925"/>
            </a:xfrm>
            <a:custGeom>
              <a:avLst/>
              <a:gdLst/>
              <a:ahLst/>
              <a:cxnLst/>
              <a:rect l="l" t="t" r="r" b="b"/>
              <a:pathLst>
                <a:path w="382" h="517" extrusionOk="0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63"/>
            <p:cNvSpPr/>
            <p:nvPr/>
          </p:nvSpPr>
          <p:spPr>
            <a:xfrm>
              <a:off x="4661375" y="2555450"/>
              <a:ext cx="12725" cy="6925"/>
            </a:xfrm>
            <a:custGeom>
              <a:avLst/>
              <a:gdLst/>
              <a:ahLst/>
              <a:cxnLst/>
              <a:rect l="l" t="t" r="r" b="b"/>
              <a:pathLst>
                <a:path w="509" h="277" extrusionOk="0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63"/>
            <p:cNvSpPr/>
            <p:nvPr/>
          </p:nvSpPr>
          <p:spPr>
            <a:xfrm>
              <a:off x="4676425" y="2558375"/>
              <a:ext cx="6200" cy="4325"/>
            </a:xfrm>
            <a:custGeom>
              <a:avLst/>
              <a:gdLst/>
              <a:ahLst/>
              <a:cxnLst/>
              <a:rect l="l" t="t" r="r" b="b"/>
              <a:pathLst>
                <a:path w="248" h="173" extrusionOk="0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63"/>
            <p:cNvSpPr/>
            <p:nvPr/>
          </p:nvSpPr>
          <p:spPr>
            <a:xfrm>
              <a:off x="4582100" y="2559150"/>
              <a:ext cx="4800" cy="8725"/>
            </a:xfrm>
            <a:custGeom>
              <a:avLst/>
              <a:gdLst/>
              <a:ahLst/>
              <a:cxnLst/>
              <a:rect l="l" t="t" r="r" b="b"/>
              <a:pathLst>
                <a:path w="192" h="349" extrusionOk="0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63"/>
            <p:cNvSpPr/>
            <p:nvPr/>
          </p:nvSpPr>
          <p:spPr>
            <a:xfrm>
              <a:off x="4568725" y="2557800"/>
              <a:ext cx="7450" cy="10825"/>
            </a:xfrm>
            <a:custGeom>
              <a:avLst/>
              <a:gdLst/>
              <a:ahLst/>
              <a:cxnLst/>
              <a:rect l="l" t="t" r="r" b="b"/>
              <a:pathLst>
                <a:path w="298" h="433" extrusionOk="0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63"/>
            <p:cNvSpPr/>
            <p:nvPr/>
          </p:nvSpPr>
          <p:spPr>
            <a:xfrm>
              <a:off x="4558700" y="256427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63"/>
            <p:cNvSpPr/>
            <p:nvPr/>
          </p:nvSpPr>
          <p:spPr>
            <a:xfrm>
              <a:off x="4539250" y="2564475"/>
              <a:ext cx="12225" cy="13600"/>
            </a:xfrm>
            <a:custGeom>
              <a:avLst/>
              <a:gdLst/>
              <a:ahLst/>
              <a:cxnLst/>
              <a:rect l="l" t="t" r="r" b="b"/>
              <a:pathLst>
                <a:path w="489" h="544" extrusionOk="0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63"/>
            <p:cNvSpPr/>
            <p:nvPr/>
          </p:nvSpPr>
          <p:spPr>
            <a:xfrm>
              <a:off x="4533600" y="257605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63"/>
            <p:cNvSpPr/>
            <p:nvPr/>
          </p:nvSpPr>
          <p:spPr>
            <a:xfrm>
              <a:off x="4172825" y="2701350"/>
              <a:ext cx="4675" cy="13875"/>
            </a:xfrm>
            <a:custGeom>
              <a:avLst/>
              <a:gdLst/>
              <a:ahLst/>
              <a:cxnLst/>
              <a:rect l="l" t="t" r="r" b="b"/>
              <a:pathLst>
                <a:path w="187" h="555" extrusionOk="0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63"/>
            <p:cNvSpPr/>
            <p:nvPr/>
          </p:nvSpPr>
          <p:spPr>
            <a:xfrm>
              <a:off x="4176100" y="2705900"/>
              <a:ext cx="7175" cy="18175"/>
            </a:xfrm>
            <a:custGeom>
              <a:avLst/>
              <a:gdLst/>
              <a:ahLst/>
              <a:cxnLst/>
              <a:rect l="l" t="t" r="r" b="b"/>
              <a:pathLst>
                <a:path w="287" h="727" extrusionOk="0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63"/>
            <p:cNvSpPr/>
            <p:nvPr/>
          </p:nvSpPr>
          <p:spPr>
            <a:xfrm>
              <a:off x="4180575" y="2710150"/>
              <a:ext cx="7750" cy="21850"/>
            </a:xfrm>
            <a:custGeom>
              <a:avLst/>
              <a:gdLst/>
              <a:ahLst/>
              <a:cxnLst/>
              <a:rect l="l" t="t" r="r" b="b"/>
              <a:pathLst>
                <a:path w="310" h="874" extrusionOk="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63"/>
            <p:cNvSpPr/>
            <p:nvPr/>
          </p:nvSpPr>
          <p:spPr>
            <a:xfrm>
              <a:off x="4190225" y="2717425"/>
              <a:ext cx="9425" cy="14800"/>
            </a:xfrm>
            <a:custGeom>
              <a:avLst/>
              <a:gdLst/>
              <a:ahLst/>
              <a:cxnLst/>
              <a:rect l="l" t="t" r="r" b="b"/>
              <a:pathLst>
                <a:path w="377" h="592" extrusionOk="0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63"/>
            <p:cNvSpPr/>
            <p:nvPr/>
          </p:nvSpPr>
          <p:spPr>
            <a:xfrm>
              <a:off x="4198800" y="2722450"/>
              <a:ext cx="6500" cy="6900"/>
            </a:xfrm>
            <a:custGeom>
              <a:avLst/>
              <a:gdLst/>
              <a:ahLst/>
              <a:cxnLst/>
              <a:rect l="l" t="t" r="r" b="b"/>
              <a:pathLst>
                <a:path w="260" h="276" extrusionOk="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63"/>
            <p:cNvSpPr/>
            <p:nvPr/>
          </p:nvSpPr>
          <p:spPr>
            <a:xfrm>
              <a:off x="4213025" y="2725025"/>
              <a:ext cx="5975" cy="8800"/>
            </a:xfrm>
            <a:custGeom>
              <a:avLst/>
              <a:gdLst/>
              <a:ahLst/>
              <a:cxnLst/>
              <a:rect l="l" t="t" r="r" b="b"/>
              <a:pathLst>
                <a:path w="239" h="352" extrusionOk="0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63"/>
            <p:cNvSpPr/>
            <p:nvPr/>
          </p:nvSpPr>
          <p:spPr>
            <a:xfrm>
              <a:off x="4215650" y="2733450"/>
              <a:ext cx="9300" cy="6700"/>
            </a:xfrm>
            <a:custGeom>
              <a:avLst/>
              <a:gdLst/>
              <a:ahLst/>
              <a:cxnLst/>
              <a:rect l="l" t="t" r="r" b="b"/>
              <a:pathLst>
                <a:path w="372" h="268" extrusionOk="0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63"/>
            <p:cNvSpPr/>
            <p:nvPr/>
          </p:nvSpPr>
          <p:spPr>
            <a:xfrm>
              <a:off x="4227175" y="2737425"/>
              <a:ext cx="8825" cy="6825"/>
            </a:xfrm>
            <a:custGeom>
              <a:avLst/>
              <a:gdLst/>
              <a:ahLst/>
              <a:cxnLst/>
              <a:rect l="l" t="t" r="r" b="b"/>
              <a:pathLst>
                <a:path w="353" h="273" extrusionOk="0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63"/>
            <p:cNvSpPr/>
            <p:nvPr/>
          </p:nvSpPr>
          <p:spPr>
            <a:xfrm>
              <a:off x="4442500" y="2771625"/>
              <a:ext cx="6875" cy="16675"/>
            </a:xfrm>
            <a:custGeom>
              <a:avLst/>
              <a:gdLst/>
              <a:ahLst/>
              <a:cxnLst/>
              <a:rect l="l" t="t" r="r" b="b"/>
              <a:pathLst>
                <a:path w="275" h="667" extrusionOk="0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63"/>
            <p:cNvSpPr/>
            <p:nvPr/>
          </p:nvSpPr>
          <p:spPr>
            <a:xfrm>
              <a:off x="4448975" y="2767750"/>
              <a:ext cx="8150" cy="13925"/>
            </a:xfrm>
            <a:custGeom>
              <a:avLst/>
              <a:gdLst/>
              <a:ahLst/>
              <a:cxnLst/>
              <a:rect l="l" t="t" r="r" b="b"/>
              <a:pathLst>
                <a:path w="326" h="557" extrusionOk="0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63"/>
            <p:cNvSpPr/>
            <p:nvPr/>
          </p:nvSpPr>
          <p:spPr>
            <a:xfrm>
              <a:off x="4456475" y="2765225"/>
              <a:ext cx="8075" cy="21900"/>
            </a:xfrm>
            <a:custGeom>
              <a:avLst/>
              <a:gdLst/>
              <a:ahLst/>
              <a:cxnLst/>
              <a:rect l="l" t="t" r="r" b="b"/>
              <a:pathLst>
                <a:path w="323" h="876" extrusionOk="0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63"/>
            <p:cNvSpPr/>
            <p:nvPr/>
          </p:nvSpPr>
          <p:spPr>
            <a:xfrm>
              <a:off x="4465125" y="2764450"/>
              <a:ext cx="6575" cy="21575"/>
            </a:xfrm>
            <a:custGeom>
              <a:avLst/>
              <a:gdLst/>
              <a:ahLst/>
              <a:cxnLst/>
              <a:rect l="l" t="t" r="r" b="b"/>
              <a:pathLst>
                <a:path w="263" h="863" extrusionOk="0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63"/>
            <p:cNvSpPr/>
            <p:nvPr/>
          </p:nvSpPr>
          <p:spPr>
            <a:xfrm>
              <a:off x="4471200" y="2769975"/>
              <a:ext cx="11225" cy="16000"/>
            </a:xfrm>
            <a:custGeom>
              <a:avLst/>
              <a:gdLst/>
              <a:ahLst/>
              <a:cxnLst/>
              <a:rect l="l" t="t" r="r" b="b"/>
              <a:pathLst>
                <a:path w="449" h="640" extrusionOk="0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63"/>
            <p:cNvSpPr/>
            <p:nvPr/>
          </p:nvSpPr>
          <p:spPr>
            <a:xfrm>
              <a:off x="4484775" y="2773175"/>
              <a:ext cx="11325" cy="9275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63"/>
            <p:cNvSpPr/>
            <p:nvPr/>
          </p:nvSpPr>
          <p:spPr>
            <a:xfrm>
              <a:off x="4503525" y="2772800"/>
              <a:ext cx="8650" cy="5100"/>
            </a:xfrm>
            <a:custGeom>
              <a:avLst/>
              <a:gdLst/>
              <a:ahLst/>
              <a:cxnLst/>
              <a:rect l="l" t="t" r="r" b="b"/>
              <a:pathLst>
                <a:path w="346" h="204" extrusionOk="0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63"/>
            <p:cNvSpPr/>
            <p:nvPr/>
          </p:nvSpPr>
          <p:spPr>
            <a:xfrm>
              <a:off x="4519900" y="2774800"/>
              <a:ext cx="11825" cy="6025"/>
            </a:xfrm>
            <a:custGeom>
              <a:avLst/>
              <a:gdLst/>
              <a:ahLst/>
              <a:cxnLst/>
              <a:rect l="l" t="t" r="r" b="b"/>
              <a:pathLst>
                <a:path w="473" h="241" extrusionOk="0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63"/>
            <p:cNvSpPr/>
            <p:nvPr/>
          </p:nvSpPr>
          <p:spPr>
            <a:xfrm>
              <a:off x="4259450" y="3113975"/>
              <a:ext cx="4200" cy="8800"/>
            </a:xfrm>
            <a:custGeom>
              <a:avLst/>
              <a:gdLst/>
              <a:ahLst/>
              <a:cxnLst/>
              <a:rect l="l" t="t" r="r" b="b"/>
              <a:pathLst>
                <a:path w="168" h="352" extrusionOk="0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63"/>
            <p:cNvSpPr/>
            <p:nvPr/>
          </p:nvSpPr>
          <p:spPr>
            <a:xfrm>
              <a:off x="4262275" y="3109400"/>
              <a:ext cx="7325" cy="19050"/>
            </a:xfrm>
            <a:custGeom>
              <a:avLst/>
              <a:gdLst/>
              <a:ahLst/>
              <a:cxnLst/>
              <a:rect l="l" t="t" r="r" b="b"/>
              <a:pathLst>
                <a:path w="293" h="762" extrusionOk="0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63"/>
            <p:cNvSpPr/>
            <p:nvPr/>
          </p:nvSpPr>
          <p:spPr>
            <a:xfrm>
              <a:off x="4271350" y="3112450"/>
              <a:ext cx="4800" cy="15225"/>
            </a:xfrm>
            <a:custGeom>
              <a:avLst/>
              <a:gdLst/>
              <a:ahLst/>
              <a:cxnLst/>
              <a:rect l="l" t="t" r="r" b="b"/>
              <a:pathLst>
                <a:path w="192" h="609" extrusionOk="0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63"/>
            <p:cNvSpPr/>
            <p:nvPr/>
          </p:nvSpPr>
          <p:spPr>
            <a:xfrm>
              <a:off x="4279100" y="3104700"/>
              <a:ext cx="4475" cy="20125"/>
            </a:xfrm>
            <a:custGeom>
              <a:avLst/>
              <a:gdLst/>
              <a:ahLst/>
              <a:cxnLst/>
              <a:rect l="l" t="t" r="r" b="b"/>
              <a:pathLst>
                <a:path w="179" h="805" extrusionOk="0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63"/>
            <p:cNvSpPr/>
            <p:nvPr/>
          </p:nvSpPr>
          <p:spPr>
            <a:xfrm>
              <a:off x="4290100" y="3099500"/>
              <a:ext cx="4500" cy="24400"/>
            </a:xfrm>
            <a:custGeom>
              <a:avLst/>
              <a:gdLst/>
              <a:ahLst/>
              <a:cxnLst/>
              <a:rect l="l" t="t" r="r" b="b"/>
              <a:pathLst>
                <a:path w="180" h="976" extrusionOk="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63"/>
            <p:cNvSpPr/>
            <p:nvPr/>
          </p:nvSpPr>
          <p:spPr>
            <a:xfrm>
              <a:off x="4295775" y="3095500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63"/>
            <p:cNvSpPr/>
            <p:nvPr/>
          </p:nvSpPr>
          <p:spPr>
            <a:xfrm>
              <a:off x="4306350" y="3108150"/>
              <a:ext cx="8475" cy="13525"/>
            </a:xfrm>
            <a:custGeom>
              <a:avLst/>
              <a:gdLst/>
              <a:ahLst/>
              <a:cxnLst/>
              <a:rect l="l" t="t" r="r" b="b"/>
              <a:pathLst>
                <a:path w="339" h="541" extrusionOk="0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63"/>
            <p:cNvSpPr/>
            <p:nvPr/>
          </p:nvSpPr>
          <p:spPr>
            <a:xfrm>
              <a:off x="4323450" y="3116550"/>
              <a:ext cx="4475" cy="2475"/>
            </a:xfrm>
            <a:custGeom>
              <a:avLst/>
              <a:gdLst/>
              <a:ahLst/>
              <a:cxnLst/>
              <a:rect l="l" t="t" r="r" b="b"/>
              <a:pathLst>
                <a:path w="179" h="99" extrusionOk="0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63"/>
            <p:cNvSpPr/>
            <p:nvPr/>
          </p:nvSpPr>
          <p:spPr>
            <a:xfrm>
              <a:off x="4330600" y="3114400"/>
              <a:ext cx="7750" cy="4600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63"/>
            <p:cNvSpPr/>
            <p:nvPr/>
          </p:nvSpPr>
          <p:spPr>
            <a:xfrm>
              <a:off x="4244275" y="3116275"/>
              <a:ext cx="5975" cy="6350"/>
            </a:xfrm>
            <a:custGeom>
              <a:avLst/>
              <a:gdLst/>
              <a:ahLst/>
              <a:cxnLst/>
              <a:rect l="l" t="t" r="r" b="b"/>
              <a:pathLst>
                <a:path w="239" h="254" extrusionOk="0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63"/>
            <p:cNvSpPr/>
            <p:nvPr/>
          </p:nvSpPr>
          <p:spPr>
            <a:xfrm>
              <a:off x="4241875" y="3118225"/>
              <a:ext cx="6625" cy="5550"/>
            </a:xfrm>
            <a:custGeom>
              <a:avLst/>
              <a:gdLst/>
              <a:ahLst/>
              <a:cxnLst/>
              <a:rect l="l" t="t" r="r" b="b"/>
              <a:pathLst>
                <a:path w="265" h="222" extrusionOk="0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63"/>
            <p:cNvSpPr/>
            <p:nvPr/>
          </p:nvSpPr>
          <p:spPr>
            <a:xfrm>
              <a:off x="4224925" y="3120125"/>
              <a:ext cx="11100" cy="7800"/>
            </a:xfrm>
            <a:custGeom>
              <a:avLst/>
              <a:gdLst/>
              <a:ahLst/>
              <a:cxnLst/>
              <a:rect l="l" t="t" r="r" b="b"/>
              <a:pathLst>
                <a:path w="444" h="312" extrusionOk="0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63"/>
            <p:cNvSpPr/>
            <p:nvPr/>
          </p:nvSpPr>
          <p:spPr>
            <a:xfrm>
              <a:off x="4185675" y="1997250"/>
              <a:ext cx="5625" cy="11125"/>
            </a:xfrm>
            <a:custGeom>
              <a:avLst/>
              <a:gdLst/>
              <a:ahLst/>
              <a:cxnLst/>
              <a:rect l="l" t="t" r="r" b="b"/>
              <a:pathLst>
                <a:path w="225" h="445" extrusionOk="0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63"/>
            <p:cNvSpPr/>
            <p:nvPr/>
          </p:nvSpPr>
          <p:spPr>
            <a:xfrm>
              <a:off x="4191575" y="2002850"/>
              <a:ext cx="4200" cy="13000"/>
            </a:xfrm>
            <a:custGeom>
              <a:avLst/>
              <a:gdLst/>
              <a:ahLst/>
              <a:cxnLst/>
              <a:rect l="l" t="t" r="r" b="b"/>
              <a:pathLst>
                <a:path w="168" h="520" extrusionOk="0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63"/>
            <p:cNvSpPr/>
            <p:nvPr/>
          </p:nvSpPr>
          <p:spPr>
            <a:xfrm>
              <a:off x="4198425" y="1997150"/>
              <a:ext cx="7175" cy="17675"/>
            </a:xfrm>
            <a:custGeom>
              <a:avLst/>
              <a:gdLst/>
              <a:ahLst/>
              <a:cxnLst/>
              <a:rect l="l" t="t" r="r" b="b"/>
              <a:pathLst>
                <a:path w="287" h="707" extrusionOk="0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63"/>
            <p:cNvSpPr/>
            <p:nvPr/>
          </p:nvSpPr>
          <p:spPr>
            <a:xfrm>
              <a:off x="4206650" y="1993150"/>
              <a:ext cx="8175" cy="21400"/>
            </a:xfrm>
            <a:custGeom>
              <a:avLst/>
              <a:gdLst/>
              <a:ahLst/>
              <a:cxnLst/>
              <a:rect l="l" t="t" r="r" b="b"/>
              <a:pathLst>
                <a:path w="327" h="856" extrusionOk="0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63"/>
            <p:cNvSpPr/>
            <p:nvPr/>
          </p:nvSpPr>
          <p:spPr>
            <a:xfrm>
              <a:off x="4219625" y="1979200"/>
              <a:ext cx="9200" cy="36500"/>
            </a:xfrm>
            <a:custGeom>
              <a:avLst/>
              <a:gdLst/>
              <a:ahLst/>
              <a:cxnLst/>
              <a:rect l="l" t="t" r="r" b="b"/>
              <a:pathLst>
                <a:path w="368" h="1460" extrusionOk="0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63"/>
            <p:cNvSpPr/>
            <p:nvPr/>
          </p:nvSpPr>
          <p:spPr>
            <a:xfrm>
              <a:off x="4228500" y="1975900"/>
              <a:ext cx="10125" cy="42150"/>
            </a:xfrm>
            <a:custGeom>
              <a:avLst/>
              <a:gdLst/>
              <a:ahLst/>
              <a:cxnLst/>
              <a:rect l="l" t="t" r="r" b="b"/>
              <a:pathLst>
                <a:path w="405" h="1686" extrusionOk="0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63"/>
            <p:cNvSpPr/>
            <p:nvPr/>
          </p:nvSpPr>
          <p:spPr>
            <a:xfrm>
              <a:off x="4240175" y="1979200"/>
              <a:ext cx="12675" cy="37050"/>
            </a:xfrm>
            <a:custGeom>
              <a:avLst/>
              <a:gdLst/>
              <a:ahLst/>
              <a:cxnLst/>
              <a:rect l="l" t="t" r="r" b="b"/>
              <a:pathLst>
                <a:path w="507" h="1482" extrusionOk="0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63"/>
            <p:cNvSpPr/>
            <p:nvPr/>
          </p:nvSpPr>
          <p:spPr>
            <a:xfrm>
              <a:off x="4251325" y="1987550"/>
              <a:ext cx="15300" cy="28775"/>
            </a:xfrm>
            <a:custGeom>
              <a:avLst/>
              <a:gdLst/>
              <a:ahLst/>
              <a:cxnLst/>
              <a:rect l="l" t="t" r="r" b="b"/>
              <a:pathLst>
                <a:path w="612" h="1151" extrusionOk="0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63"/>
            <p:cNvSpPr/>
            <p:nvPr/>
          </p:nvSpPr>
          <p:spPr>
            <a:xfrm>
              <a:off x="4266600" y="2002650"/>
              <a:ext cx="8575" cy="7900"/>
            </a:xfrm>
            <a:custGeom>
              <a:avLst/>
              <a:gdLst/>
              <a:ahLst/>
              <a:cxnLst/>
              <a:rect l="l" t="t" r="r" b="b"/>
              <a:pathLst>
                <a:path w="343" h="316" extrusionOk="0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63"/>
            <p:cNvSpPr/>
            <p:nvPr/>
          </p:nvSpPr>
          <p:spPr>
            <a:xfrm>
              <a:off x="4273750" y="2008850"/>
              <a:ext cx="8650" cy="4350"/>
            </a:xfrm>
            <a:custGeom>
              <a:avLst/>
              <a:gdLst/>
              <a:ahLst/>
              <a:cxnLst/>
              <a:rect l="l" t="t" r="r" b="b"/>
              <a:pathLst>
                <a:path w="346" h="174" extrusionOk="0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63"/>
            <p:cNvSpPr/>
            <p:nvPr/>
          </p:nvSpPr>
          <p:spPr>
            <a:xfrm>
              <a:off x="4132950" y="2174275"/>
              <a:ext cx="5375" cy="8800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63"/>
            <p:cNvSpPr/>
            <p:nvPr/>
          </p:nvSpPr>
          <p:spPr>
            <a:xfrm>
              <a:off x="4142400" y="2163150"/>
              <a:ext cx="5450" cy="14800"/>
            </a:xfrm>
            <a:custGeom>
              <a:avLst/>
              <a:gdLst/>
              <a:ahLst/>
              <a:cxnLst/>
              <a:rect l="l" t="t" r="r" b="b"/>
              <a:pathLst>
                <a:path w="218" h="592" extrusionOk="0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63"/>
            <p:cNvSpPr/>
            <p:nvPr/>
          </p:nvSpPr>
          <p:spPr>
            <a:xfrm>
              <a:off x="4149025" y="2157675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63"/>
            <p:cNvSpPr/>
            <p:nvPr/>
          </p:nvSpPr>
          <p:spPr>
            <a:xfrm>
              <a:off x="4155275" y="2151450"/>
              <a:ext cx="5975" cy="16225"/>
            </a:xfrm>
            <a:custGeom>
              <a:avLst/>
              <a:gdLst/>
              <a:ahLst/>
              <a:cxnLst/>
              <a:rect l="l" t="t" r="r" b="b"/>
              <a:pathLst>
                <a:path w="239" h="649" extrusionOk="0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63"/>
            <p:cNvSpPr/>
            <p:nvPr/>
          </p:nvSpPr>
          <p:spPr>
            <a:xfrm>
              <a:off x="4163225" y="2146275"/>
              <a:ext cx="7550" cy="17650"/>
            </a:xfrm>
            <a:custGeom>
              <a:avLst/>
              <a:gdLst/>
              <a:ahLst/>
              <a:cxnLst/>
              <a:rect l="l" t="t" r="r" b="b"/>
              <a:pathLst>
                <a:path w="302" h="706" extrusionOk="0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63"/>
            <p:cNvSpPr/>
            <p:nvPr/>
          </p:nvSpPr>
          <p:spPr>
            <a:xfrm>
              <a:off x="4172525" y="2144250"/>
              <a:ext cx="5975" cy="15800"/>
            </a:xfrm>
            <a:custGeom>
              <a:avLst/>
              <a:gdLst/>
              <a:ahLst/>
              <a:cxnLst/>
              <a:rect l="l" t="t" r="r" b="b"/>
              <a:pathLst>
                <a:path w="239" h="632" extrusionOk="0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63"/>
            <p:cNvSpPr/>
            <p:nvPr/>
          </p:nvSpPr>
          <p:spPr>
            <a:xfrm>
              <a:off x="4180875" y="2141175"/>
              <a:ext cx="7150" cy="14600"/>
            </a:xfrm>
            <a:custGeom>
              <a:avLst/>
              <a:gdLst/>
              <a:ahLst/>
              <a:cxnLst/>
              <a:rect l="l" t="t" r="r" b="b"/>
              <a:pathLst>
                <a:path w="286" h="584" extrusionOk="0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63"/>
            <p:cNvSpPr/>
            <p:nvPr/>
          </p:nvSpPr>
          <p:spPr>
            <a:xfrm>
              <a:off x="4193375" y="2137300"/>
              <a:ext cx="4775" cy="14425"/>
            </a:xfrm>
            <a:custGeom>
              <a:avLst/>
              <a:gdLst/>
              <a:ahLst/>
              <a:cxnLst/>
              <a:rect l="l" t="t" r="r" b="b"/>
              <a:pathLst>
                <a:path w="191" h="577" extrusionOk="0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63"/>
            <p:cNvSpPr/>
            <p:nvPr/>
          </p:nvSpPr>
          <p:spPr>
            <a:xfrm>
              <a:off x="4203525" y="2135675"/>
              <a:ext cx="5650" cy="13175"/>
            </a:xfrm>
            <a:custGeom>
              <a:avLst/>
              <a:gdLst/>
              <a:ahLst/>
              <a:cxnLst/>
              <a:rect l="l" t="t" r="r" b="b"/>
              <a:pathLst>
                <a:path w="226" h="527" extrusionOk="0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63"/>
            <p:cNvSpPr/>
            <p:nvPr/>
          </p:nvSpPr>
          <p:spPr>
            <a:xfrm>
              <a:off x="4213725" y="2135275"/>
              <a:ext cx="5575" cy="10600"/>
            </a:xfrm>
            <a:custGeom>
              <a:avLst/>
              <a:gdLst/>
              <a:ahLst/>
              <a:cxnLst/>
              <a:rect l="l" t="t" r="r" b="b"/>
              <a:pathLst>
                <a:path w="223" h="424" extrusionOk="0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63"/>
            <p:cNvSpPr/>
            <p:nvPr/>
          </p:nvSpPr>
          <p:spPr>
            <a:xfrm>
              <a:off x="4222600" y="2132000"/>
              <a:ext cx="8625" cy="11425"/>
            </a:xfrm>
            <a:custGeom>
              <a:avLst/>
              <a:gdLst/>
              <a:ahLst/>
              <a:cxnLst/>
              <a:rect l="l" t="t" r="r" b="b"/>
              <a:pathLst>
                <a:path w="345" h="457" extrusionOk="0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63"/>
            <p:cNvSpPr/>
            <p:nvPr/>
          </p:nvSpPr>
          <p:spPr>
            <a:xfrm>
              <a:off x="4232250" y="2127375"/>
              <a:ext cx="8775" cy="14125"/>
            </a:xfrm>
            <a:custGeom>
              <a:avLst/>
              <a:gdLst/>
              <a:ahLst/>
              <a:cxnLst/>
              <a:rect l="l" t="t" r="r" b="b"/>
              <a:pathLst>
                <a:path w="351" h="565" extrusionOk="0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63"/>
            <p:cNvSpPr/>
            <p:nvPr/>
          </p:nvSpPr>
          <p:spPr>
            <a:xfrm>
              <a:off x="4240100" y="2127675"/>
              <a:ext cx="10450" cy="10850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63"/>
            <p:cNvSpPr/>
            <p:nvPr/>
          </p:nvSpPr>
          <p:spPr>
            <a:xfrm>
              <a:off x="4251375" y="2126550"/>
              <a:ext cx="11850" cy="13500"/>
            </a:xfrm>
            <a:custGeom>
              <a:avLst/>
              <a:gdLst/>
              <a:ahLst/>
              <a:cxnLst/>
              <a:rect l="l" t="t" r="r" b="b"/>
              <a:pathLst>
                <a:path w="474" h="540" extrusionOk="0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63"/>
            <p:cNvSpPr/>
            <p:nvPr/>
          </p:nvSpPr>
          <p:spPr>
            <a:xfrm>
              <a:off x="4265775" y="2127450"/>
              <a:ext cx="7700" cy="15100"/>
            </a:xfrm>
            <a:custGeom>
              <a:avLst/>
              <a:gdLst/>
              <a:ahLst/>
              <a:cxnLst/>
              <a:rect l="l" t="t" r="r" b="b"/>
              <a:pathLst>
                <a:path w="308" h="604" extrusionOk="0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63"/>
            <p:cNvSpPr/>
            <p:nvPr/>
          </p:nvSpPr>
          <p:spPr>
            <a:xfrm>
              <a:off x="4276325" y="2132525"/>
              <a:ext cx="6950" cy="11450"/>
            </a:xfrm>
            <a:custGeom>
              <a:avLst/>
              <a:gdLst/>
              <a:ahLst/>
              <a:cxnLst/>
              <a:rect l="l" t="t" r="r" b="b"/>
              <a:pathLst>
                <a:path w="278" h="458" extrusionOk="0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63"/>
            <p:cNvSpPr/>
            <p:nvPr/>
          </p:nvSpPr>
          <p:spPr>
            <a:xfrm>
              <a:off x="4285100" y="2135000"/>
              <a:ext cx="11875" cy="13525"/>
            </a:xfrm>
            <a:custGeom>
              <a:avLst/>
              <a:gdLst/>
              <a:ahLst/>
              <a:cxnLst/>
              <a:rect l="l" t="t" r="r" b="b"/>
              <a:pathLst>
                <a:path w="475" h="541" extrusionOk="0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63"/>
            <p:cNvSpPr/>
            <p:nvPr/>
          </p:nvSpPr>
          <p:spPr>
            <a:xfrm>
              <a:off x="4297350" y="2144650"/>
              <a:ext cx="5575" cy="6075"/>
            </a:xfrm>
            <a:custGeom>
              <a:avLst/>
              <a:gdLst/>
              <a:ahLst/>
              <a:cxnLst/>
              <a:rect l="l" t="t" r="r" b="b"/>
              <a:pathLst>
                <a:path w="223" h="243" extrusionOk="0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63"/>
            <p:cNvSpPr/>
            <p:nvPr/>
          </p:nvSpPr>
          <p:spPr>
            <a:xfrm>
              <a:off x="4162425" y="2066400"/>
              <a:ext cx="8650" cy="8675"/>
            </a:xfrm>
            <a:custGeom>
              <a:avLst/>
              <a:gdLst/>
              <a:ahLst/>
              <a:cxnLst/>
              <a:rect l="l" t="t" r="r" b="b"/>
              <a:pathLst>
                <a:path w="346" h="347" extrusionOk="0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63"/>
            <p:cNvSpPr/>
            <p:nvPr/>
          </p:nvSpPr>
          <p:spPr>
            <a:xfrm>
              <a:off x="4173750" y="2071200"/>
              <a:ext cx="9525" cy="11650"/>
            </a:xfrm>
            <a:custGeom>
              <a:avLst/>
              <a:gdLst/>
              <a:ahLst/>
              <a:cxnLst/>
              <a:rect l="l" t="t" r="r" b="b"/>
              <a:pathLst>
                <a:path w="381" h="466" extrusionOk="0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63"/>
            <p:cNvSpPr/>
            <p:nvPr/>
          </p:nvSpPr>
          <p:spPr>
            <a:xfrm>
              <a:off x="4184725" y="2078350"/>
              <a:ext cx="4200" cy="10575"/>
            </a:xfrm>
            <a:custGeom>
              <a:avLst/>
              <a:gdLst/>
              <a:ahLst/>
              <a:cxnLst/>
              <a:rect l="l" t="t" r="r" b="b"/>
              <a:pathLst>
                <a:path w="168" h="42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63"/>
            <p:cNvSpPr/>
            <p:nvPr/>
          </p:nvSpPr>
          <p:spPr>
            <a:xfrm>
              <a:off x="4192425" y="2083375"/>
              <a:ext cx="10200" cy="20425"/>
            </a:xfrm>
            <a:custGeom>
              <a:avLst/>
              <a:gdLst/>
              <a:ahLst/>
              <a:cxnLst/>
              <a:rect l="l" t="t" r="r" b="b"/>
              <a:pathLst>
                <a:path w="408" h="817" extrusionOk="0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63"/>
            <p:cNvSpPr/>
            <p:nvPr/>
          </p:nvSpPr>
          <p:spPr>
            <a:xfrm>
              <a:off x="4208375" y="2092500"/>
              <a:ext cx="7950" cy="20425"/>
            </a:xfrm>
            <a:custGeom>
              <a:avLst/>
              <a:gdLst/>
              <a:ahLst/>
              <a:cxnLst/>
              <a:rect l="l" t="t" r="r" b="b"/>
              <a:pathLst>
                <a:path w="318" h="817" extrusionOk="0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63"/>
            <p:cNvSpPr/>
            <p:nvPr/>
          </p:nvSpPr>
          <p:spPr>
            <a:xfrm>
              <a:off x="4216575" y="2105300"/>
              <a:ext cx="7775" cy="19950"/>
            </a:xfrm>
            <a:custGeom>
              <a:avLst/>
              <a:gdLst/>
              <a:ahLst/>
              <a:cxnLst/>
              <a:rect l="l" t="t" r="r" b="b"/>
              <a:pathLst>
                <a:path w="311" h="798" extrusionOk="0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63"/>
            <p:cNvSpPr/>
            <p:nvPr/>
          </p:nvSpPr>
          <p:spPr>
            <a:xfrm>
              <a:off x="4222050" y="2117175"/>
              <a:ext cx="4975" cy="8150"/>
            </a:xfrm>
            <a:custGeom>
              <a:avLst/>
              <a:gdLst/>
              <a:ahLst/>
              <a:cxnLst/>
              <a:rect l="l" t="t" r="r" b="b"/>
              <a:pathLst>
                <a:path w="199" h="326" extrusionOk="0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63"/>
            <p:cNvSpPr/>
            <p:nvPr/>
          </p:nvSpPr>
          <p:spPr>
            <a:xfrm>
              <a:off x="4232175" y="2095100"/>
              <a:ext cx="8250" cy="11600"/>
            </a:xfrm>
            <a:custGeom>
              <a:avLst/>
              <a:gdLst/>
              <a:ahLst/>
              <a:cxnLst/>
              <a:rect l="l" t="t" r="r" b="b"/>
              <a:pathLst>
                <a:path w="330" h="464" extrusionOk="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63"/>
            <p:cNvSpPr/>
            <p:nvPr/>
          </p:nvSpPr>
          <p:spPr>
            <a:xfrm>
              <a:off x="4237200" y="2093000"/>
              <a:ext cx="7600" cy="10175"/>
            </a:xfrm>
            <a:custGeom>
              <a:avLst/>
              <a:gdLst/>
              <a:ahLst/>
              <a:cxnLst/>
              <a:rect l="l" t="t" r="r" b="b"/>
              <a:pathLst>
                <a:path w="304" h="407" extrusionOk="0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63"/>
            <p:cNvSpPr/>
            <p:nvPr/>
          </p:nvSpPr>
          <p:spPr>
            <a:xfrm>
              <a:off x="4245750" y="2087000"/>
              <a:ext cx="5100" cy="12350"/>
            </a:xfrm>
            <a:custGeom>
              <a:avLst/>
              <a:gdLst/>
              <a:ahLst/>
              <a:cxnLst/>
              <a:rect l="l" t="t" r="r" b="b"/>
              <a:pathLst>
                <a:path w="204" h="494" extrusionOk="0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63"/>
            <p:cNvSpPr/>
            <p:nvPr/>
          </p:nvSpPr>
          <p:spPr>
            <a:xfrm>
              <a:off x="4252100" y="2081825"/>
              <a:ext cx="8750" cy="16550"/>
            </a:xfrm>
            <a:custGeom>
              <a:avLst/>
              <a:gdLst/>
              <a:ahLst/>
              <a:cxnLst/>
              <a:rect l="l" t="t" r="r" b="b"/>
              <a:pathLst>
                <a:path w="350" h="662" extrusionOk="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63"/>
            <p:cNvSpPr/>
            <p:nvPr/>
          </p:nvSpPr>
          <p:spPr>
            <a:xfrm>
              <a:off x="4261050" y="2080425"/>
              <a:ext cx="8675" cy="11625"/>
            </a:xfrm>
            <a:custGeom>
              <a:avLst/>
              <a:gdLst/>
              <a:ahLst/>
              <a:cxnLst/>
              <a:rect l="l" t="t" r="r" b="b"/>
              <a:pathLst>
                <a:path w="347" h="465" extrusionOk="0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63"/>
            <p:cNvSpPr/>
            <p:nvPr/>
          </p:nvSpPr>
          <p:spPr>
            <a:xfrm>
              <a:off x="4270000" y="2080225"/>
              <a:ext cx="9825" cy="8150"/>
            </a:xfrm>
            <a:custGeom>
              <a:avLst/>
              <a:gdLst/>
              <a:ahLst/>
              <a:cxnLst/>
              <a:rect l="l" t="t" r="r" b="b"/>
              <a:pathLst>
                <a:path w="393" h="326" extrusionOk="0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63"/>
            <p:cNvSpPr/>
            <p:nvPr/>
          </p:nvSpPr>
          <p:spPr>
            <a:xfrm>
              <a:off x="4281975" y="2083025"/>
              <a:ext cx="6375" cy="4625"/>
            </a:xfrm>
            <a:custGeom>
              <a:avLst/>
              <a:gdLst/>
              <a:ahLst/>
              <a:cxnLst/>
              <a:rect l="l" t="t" r="r" b="b"/>
              <a:pathLst>
                <a:path w="255" h="185" extrusionOk="0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63"/>
            <p:cNvSpPr/>
            <p:nvPr/>
          </p:nvSpPr>
          <p:spPr>
            <a:xfrm>
              <a:off x="4224625" y="2142275"/>
              <a:ext cx="7475" cy="19425"/>
            </a:xfrm>
            <a:custGeom>
              <a:avLst/>
              <a:gdLst/>
              <a:ahLst/>
              <a:cxnLst/>
              <a:rect l="l" t="t" r="r" b="b"/>
              <a:pathLst>
                <a:path w="299" h="777" extrusionOk="0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63"/>
            <p:cNvSpPr/>
            <p:nvPr/>
          </p:nvSpPr>
          <p:spPr>
            <a:xfrm>
              <a:off x="4228125" y="2138575"/>
              <a:ext cx="10500" cy="28800"/>
            </a:xfrm>
            <a:custGeom>
              <a:avLst/>
              <a:gdLst/>
              <a:ahLst/>
              <a:cxnLst/>
              <a:rect l="l" t="t" r="r" b="b"/>
              <a:pathLst>
                <a:path w="420" h="1152" extrusionOk="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63"/>
            <p:cNvSpPr/>
            <p:nvPr/>
          </p:nvSpPr>
          <p:spPr>
            <a:xfrm>
              <a:off x="4233550" y="2145925"/>
              <a:ext cx="11050" cy="24975"/>
            </a:xfrm>
            <a:custGeom>
              <a:avLst/>
              <a:gdLst/>
              <a:ahLst/>
              <a:cxnLst/>
              <a:rect l="l" t="t" r="r" b="b"/>
              <a:pathLst>
                <a:path w="442" h="999" extrusionOk="0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63"/>
            <p:cNvSpPr/>
            <p:nvPr/>
          </p:nvSpPr>
          <p:spPr>
            <a:xfrm>
              <a:off x="4241300" y="2157750"/>
              <a:ext cx="7450" cy="15200"/>
            </a:xfrm>
            <a:custGeom>
              <a:avLst/>
              <a:gdLst/>
              <a:ahLst/>
              <a:cxnLst/>
              <a:rect l="l" t="t" r="r" b="b"/>
              <a:pathLst>
                <a:path w="298" h="608" extrusionOk="0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63"/>
            <p:cNvSpPr/>
            <p:nvPr/>
          </p:nvSpPr>
          <p:spPr>
            <a:xfrm>
              <a:off x="4248125" y="2172025"/>
              <a:ext cx="7175" cy="14500"/>
            </a:xfrm>
            <a:custGeom>
              <a:avLst/>
              <a:gdLst/>
              <a:ahLst/>
              <a:cxnLst/>
              <a:rect l="l" t="t" r="r" b="b"/>
              <a:pathLst>
                <a:path w="287" h="580" extrusionOk="0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63"/>
            <p:cNvSpPr/>
            <p:nvPr/>
          </p:nvSpPr>
          <p:spPr>
            <a:xfrm>
              <a:off x="4253875" y="2185675"/>
              <a:ext cx="8575" cy="11025"/>
            </a:xfrm>
            <a:custGeom>
              <a:avLst/>
              <a:gdLst/>
              <a:ahLst/>
              <a:cxnLst/>
              <a:rect l="l" t="t" r="r" b="b"/>
              <a:pathLst>
                <a:path w="343" h="441" extrusionOk="0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63"/>
            <p:cNvSpPr/>
            <p:nvPr/>
          </p:nvSpPr>
          <p:spPr>
            <a:xfrm>
              <a:off x="4300000" y="2152825"/>
              <a:ext cx="5600" cy="13600"/>
            </a:xfrm>
            <a:custGeom>
              <a:avLst/>
              <a:gdLst/>
              <a:ahLst/>
              <a:cxnLst/>
              <a:rect l="l" t="t" r="r" b="b"/>
              <a:pathLst>
                <a:path w="224" h="544" extrusionOk="0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63"/>
            <p:cNvSpPr/>
            <p:nvPr/>
          </p:nvSpPr>
          <p:spPr>
            <a:xfrm>
              <a:off x="4298150" y="2103125"/>
              <a:ext cx="5075" cy="16675"/>
            </a:xfrm>
            <a:custGeom>
              <a:avLst/>
              <a:gdLst/>
              <a:ahLst/>
              <a:cxnLst/>
              <a:rect l="l" t="t" r="r" b="b"/>
              <a:pathLst>
                <a:path w="203" h="667" extrusionOk="0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63"/>
            <p:cNvSpPr/>
            <p:nvPr/>
          </p:nvSpPr>
          <p:spPr>
            <a:xfrm>
              <a:off x="4301425" y="2122400"/>
              <a:ext cx="9550" cy="10025"/>
            </a:xfrm>
            <a:custGeom>
              <a:avLst/>
              <a:gdLst/>
              <a:ahLst/>
              <a:cxnLst/>
              <a:rect l="l" t="t" r="r" b="b"/>
              <a:pathLst>
                <a:path w="382" h="401" extrusionOk="0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63"/>
            <p:cNvSpPr/>
            <p:nvPr/>
          </p:nvSpPr>
          <p:spPr>
            <a:xfrm>
              <a:off x="4323775" y="2149275"/>
              <a:ext cx="3850" cy="6150"/>
            </a:xfrm>
            <a:custGeom>
              <a:avLst/>
              <a:gdLst/>
              <a:ahLst/>
              <a:cxnLst/>
              <a:rect l="l" t="t" r="r" b="b"/>
              <a:pathLst>
                <a:path w="154" h="246" extrusionOk="0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63"/>
            <p:cNvSpPr/>
            <p:nvPr/>
          </p:nvSpPr>
          <p:spPr>
            <a:xfrm>
              <a:off x="4329600" y="2146725"/>
              <a:ext cx="6675" cy="9350"/>
            </a:xfrm>
            <a:custGeom>
              <a:avLst/>
              <a:gdLst/>
              <a:ahLst/>
              <a:cxnLst/>
              <a:rect l="l" t="t" r="r" b="b"/>
              <a:pathLst>
                <a:path w="267" h="374" extrusionOk="0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63"/>
            <p:cNvSpPr/>
            <p:nvPr/>
          </p:nvSpPr>
          <p:spPr>
            <a:xfrm>
              <a:off x="4340125" y="2149725"/>
              <a:ext cx="7750" cy="12000"/>
            </a:xfrm>
            <a:custGeom>
              <a:avLst/>
              <a:gdLst/>
              <a:ahLst/>
              <a:cxnLst/>
              <a:rect l="l" t="t" r="r" b="b"/>
              <a:pathLst>
                <a:path w="310" h="480" extrusionOk="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63"/>
            <p:cNvSpPr/>
            <p:nvPr/>
          </p:nvSpPr>
          <p:spPr>
            <a:xfrm>
              <a:off x="4348225" y="2153925"/>
              <a:ext cx="5900" cy="9075"/>
            </a:xfrm>
            <a:custGeom>
              <a:avLst/>
              <a:gdLst/>
              <a:ahLst/>
              <a:cxnLst/>
              <a:rect l="l" t="t" r="r" b="b"/>
              <a:pathLst>
                <a:path w="236" h="363" extrusionOk="0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63"/>
            <p:cNvSpPr/>
            <p:nvPr/>
          </p:nvSpPr>
          <p:spPr>
            <a:xfrm>
              <a:off x="4357675" y="2156725"/>
              <a:ext cx="4775" cy="10700"/>
            </a:xfrm>
            <a:custGeom>
              <a:avLst/>
              <a:gdLst/>
              <a:ahLst/>
              <a:cxnLst/>
              <a:rect l="l" t="t" r="r" b="b"/>
              <a:pathLst>
                <a:path w="191" h="428" extrusionOk="0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63"/>
            <p:cNvSpPr/>
            <p:nvPr/>
          </p:nvSpPr>
          <p:spPr>
            <a:xfrm>
              <a:off x="4365650" y="2159225"/>
              <a:ext cx="6625" cy="12250"/>
            </a:xfrm>
            <a:custGeom>
              <a:avLst/>
              <a:gdLst/>
              <a:ahLst/>
              <a:cxnLst/>
              <a:rect l="l" t="t" r="r" b="b"/>
              <a:pathLst>
                <a:path w="265" h="490" extrusionOk="0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63"/>
            <p:cNvSpPr/>
            <p:nvPr/>
          </p:nvSpPr>
          <p:spPr>
            <a:xfrm>
              <a:off x="4373550" y="2164425"/>
              <a:ext cx="6475" cy="10100"/>
            </a:xfrm>
            <a:custGeom>
              <a:avLst/>
              <a:gdLst/>
              <a:ahLst/>
              <a:cxnLst/>
              <a:rect l="l" t="t" r="r" b="b"/>
              <a:pathLst>
                <a:path w="259" h="404" extrusionOk="0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63"/>
            <p:cNvSpPr/>
            <p:nvPr/>
          </p:nvSpPr>
          <p:spPr>
            <a:xfrm>
              <a:off x="4381200" y="2169250"/>
              <a:ext cx="4475" cy="9475"/>
            </a:xfrm>
            <a:custGeom>
              <a:avLst/>
              <a:gdLst/>
              <a:ahLst/>
              <a:cxnLst/>
              <a:rect l="l" t="t" r="r" b="b"/>
              <a:pathLst>
                <a:path w="179" h="379" extrusionOk="0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63"/>
            <p:cNvSpPr/>
            <p:nvPr/>
          </p:nvSpPr>
          <p:spPr>
            <a:xfrm>
              <a:off x="4341400" y="2122625"/>
              <a:ext cx="7075" cy="9675"/>
            </a:xfrm>
            <a:custGeom>
              <a:avLst/>
              <a:gdLst/>
              <a:ahLst/>
              <a:cxnLst/>
              <a:rect l="l" t="t" r="r" b="b"/>
              <a:pathLst>
                <a:path w="283" h="387" extrusionOk="0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63"/>
            <p:cNvSpPr/>
            <p:nvPr/>
          </p:nvSpPr>
          <p:spPr>
            <a:xfrm>
              <a:off x="4349650" y="2119200"/>
              <a:ext cx="7450" cy="8150"/>
            </a:xfrm>
            <a:custGeom>
              <a:avLst/>
              <a:gdLst/>
              <a:ahLst/>
              <a:cxnLst/>
              <a:rect l="l" t="t" r="r" b="b"/>
              <a:pathLst>
                <a:path w="298" h="326" extrusionOk="0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63"/>
            <p:cNvSpPr/>
            <p:nvPr/>
          </p:nvSpPr>
          <p:spPr>
            <a:xfrm>
              <a:off x="4309750" y="2132425"/>
              <a:ext cx="9250" cy="13900"/>
            </a:xfrm>
            <a:custGeom>
              <a:avLst/>
              <a:gdLst/>
              <a:ahLst/>
              <a:cxnLst/>
              <a:rect l="l" t="t" r="r" b="b"/>
              <a:pathLst>
                <a:path w="370" h="556" extrusionOk="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63"/>
            <p:cNvSpPr/>
            <p:nvPr/>
          </p:nvSpPr>
          <p:spPr>
            <a:xfrm>
              <a:off x="4305675" y="2132100"/>
              <a:ext cx="7075" cy="7625"/>
            </a:xfrm>
            <a:custGeom>
              <a:avLst/>
              <a:gdLst/>
              <a:ahLst/>
              <a:cxnLst/>
              <a:rect l="l" t="t" r="r" b="b"/>
              <a:pathLst>
                <a:path w="283" h="305" extrusionOk="0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63"/>
            <p:cNvSpPr/>
            <p:nvPr/>
          </p:nvSpPr>
          <p:spPr>
            <a:xfrm>
              <a:off x="4287875" y="2166175"/>
              <a:ext cx="7625" cy="14675"/>
            </a:xfrm>
            <a:custGeom>
              <a:avLst/>
              <a:gdLst/>
              <a:ahLst/>
              <a:cxnLst/>
              <a:rect l="l" t="t" r="r" b="b"/>
              <a:pathLst>
                <a:path w="305" h="587" extrusionOk="0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63"/>
            <p:cNvSpPr/>
            <p:nvPr/>
          </p:nvSpPr>
          <p:spPr>
            <a:xfrm>
              <a:off x="4296350" y="2158000"/>
              <a:ext cx="6875" cy="17300"/>
            </a:xfrm>
            <a:custGeom>
              <a:avLst/>
              <a:gdLst/>
              <a:ahLst/>
              <a:cxnLst/>
              <a:rect l="l" t="t" r="r" b="b"/>
              <a:pathLst>
                <a:path w="275" h="692" extrusionOk="0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63"/>
            <p:cNvSpPr/>
            <p:nvPr/>
          </p:nvSpPr>
          <p:spPr>
            <a:xfrm>
              <a:off x="4250225" y="2280050"/>
              <a:ext cx="15800" cy="5650"/>
            </a:xfrm>
            <a:custGeom>
              <a:avLst/>
              <a:gdLst/>
              <a:ahLst/>
              <a:cxnLst/>
              <a:rect l="l" t="t" r="r" b="b"/>
              <a:pathLst>
                <a:path w="632" h="226" extrusionOk="0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63"/>
            <p:cNvSpPr/>
            <p:nvPr/>
          </p:nvSpPr>
          <p:spPr>
            <a:xfrm>
              <a:off x="4251050" y="2263325"/>
              <a:ext cx="14350" cy="9275"/>
            </a:xfrm>
            <a:custGeom>
              <a:avLst/>
              <a:gdLst/>
              <a:ahLst/>
              <a:cxnLst/>
              <a:rect l="l" t="t" r="r" b="b"/>
              <a:pathLst>
                <a:path w="574" h="371" extrusionOk="0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63"/>
            <p:cNvSpPr/>
            <p:nvPr/>
          </p:nvSpPr>
          <p:spPr>
            <a:xfrm>
              <a:off x="4252300" y="2252675"/>
              <a:ext cx="14700" cy="9925"/>
            </a:xfrm>
            <a:custGeom>
              <a:avLst/>
              <a:gdLst/>
              <a:ahLst/>
              <a:cxnLst/>
              <a:rect l="l" t="t" r="r" b="b"/>
              <a:pathLst>
                <a:path w="588" h="397" extrusionOk="0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63"/>
            <p:cNvSpPr/>
            <p:nvPr/>
          </p:nvSpPr>
          <p:spPr>
            <a:xfrm>
              <a:off x="4253800" y="2243200"/>
              <a:ext cx="12450" cy="7700"/>
            </a:xfrm>
            <a:custGeom>
              <a:avLst/>
              <a:gdLst/>
              <a:ahLst/>
              <a:cxnLst/>
              <a:rect l="l" t="t" r="r" b="b"/>
              <a:pathLst>
                <a:path w="498" h="308" extrusionOk="0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63"/>
            <p:cNvSpPr/>
            <p:nvPr/>
          </p:nvSpPr>
          <p:spPr>
            <a:xfrm>
              <a:off x="4253500" y="2233075"/>
              <a:ext cx="10575" cy="4975"/>
            </a:xfrm>
            <a:custGeom>
              <a:avLst/>
              <a:gdLst/>
              <a:ahLst/>
              <a:cxnLst/>
              <a:rect l="l" t="t" r="r" b="b"/>
              <a:pathLst>
                <a:path w="423" h="199" extrusionOk="0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63"/>
            <p:cNvSpPr/>
            <p:nvPr/>
          </p:nvSpPr>
          <p:spPr>
            <a:xfrm>
              <a:off x="4252900" y="2222825"/>
              <a:ext cx="11000" cy="5275"/>
            </a:xfrm>
            <a:custGeom>
              <a:avLst/>
              <a:gdLst/>
              <a:ahLst/>
              <a:cxnLst/>
              <a:rect l="l" t="t" r="r" b="b"/>
              <a:pathLst>
                <a:path w="440" h="211" extrusionOk="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63"/>
            <p:cNvSpPr/>
            <p:nvPr/>
          </p:nvSpPr>
          <p:spPr>
            <a:xfrm>
              <a:off x="4250825" y="2214325"/>
              <a:ext cx="10225" cy="5225"/>
            </a:xfrm>
            <a:custGeom>
              <a:avLst/>
              <a:gdLst/>
              <a:ahLst/>
              <a:cxnLst/>
              <a:rect l="l" t="t" r="r" b="b"/>
              <a:pathLst>
                <a:path w="409" h="209" extrusionOk="0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63"/>
            <p:cNvSpPr/>
            <p:nvPr/>
          </p:nvSpPr>
          <p:spPr>
            <a:xfrm>
              <a:off x="4250825" y="2198675"/>
              <a:ext cx="12700" cy="7400"/>
            </a:xfrm>
            <a:custGeom>
              <a:avLst/>
              <a:gdLst/>
              <a:ahLst/>
              <a:cxnLst/>
              <a:rect l="l" t="t" r="r" b="b"/>
              <a:pathLst>
                <a:path w="508" h="296" extrusionOk="0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63"/>
            <p:cNvSpPr/>
            <p:nvPr/>
          </p:nvSpPr>
          <p:spPr>
            <a:xfrm>
              <a:off x="4250225" y="2193000"/>
              <a:ext cx="8050" cy="3375"/>
            </a:xfrm>
            <a:custGeom>
              <a:avLst/>
              <a:gdLst/>
              <a:ahLst/>
              <a:cxnLst/>
              <a:rect l="l" t="t" r="r" b="b"/>
              <a:pathLst>
                <a:path w="322" h="135" extrusionOk="0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63"/>
            <p:cNvSpPr/>
            <p:nvPr/>
          </p:nvSpPr>
          <p:spPr>
            <a:xfrm>
              <a:off x="4244275" y="2177250"/>
              <a:ext cx="12225" cy="8600"/>
            </a:xfrm>
            <a:custGeom>
              <a:avLst/>
              <a:gdLst/>
              <a:ahLst/>
              <a:cxnLst/>
              <a:rect l="l" t="t" r="r" b="b"/>
              <a:pathLst>
                <a:path w="489" h="344" extrusionOk="0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63"/>
            <p:cNvSpPr/>
            <p:nvPr/>
          </p:nvSpPr>
          <p:spPr>
            <a:xfrm>
              <a:off x="4241825" y="2167500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63"/>
            <p:cNvSpPr/>
            <p:nvPr/>
          </p:nvSpPr>
          <p:spPr>
            <a:xfrm>
              <a:off x="4281175" y="2273300"/>
              <a:ext cx="13575" cy="13050"/>
            </a:xfrm>
            <a:custGeom>
              <a:avLst/>
              <a:gdLst/>
              <a:ahLst/>
              <a:cxnLst/>
              <a:rect l="l" t="t" r="r" b="b"/>
              <a:pathLst>
                <a:path w="543" h="522" extrusionOk="0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63"/>
            <p:cNvSpPr/>
            <p:nvPr/>
          </p:nvSpPr>
          <p:spPr>
            <a:xfrm>
              <a:off x="4281175" y="2260750"/>
              <a:ext cx="13025" cy="10225"/>
            </a:xfrm>
            <a:custGeom>
              <a:avLst/>
              <a:gdLst/>
              <a:ahLst/>
              <a:cxnLst/>
              <a:rect l="l" t="t" r="r" b="b"/>
              <a:pathLst>
                <a:path w="521" h="409" extrusionOk="0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63"/>
            <p:cNvSpPr/>
            <p:nvPr/>
          </p:nvSpPr>
          <p:spPr>
            <a:xfrm>
              <a:off x="4278500" y="2255875"/>
              <a:ext cx="10500" cy="7550"/>
            </a:xfrm>
            <a:custGeom>
              <a:avLst/>
              <a:gdLst/>
              <a:ahLst/>
              <a:cxnLst/>
              <a:rect l="l" t="t" r="r" b="b"/>
              <a:pathLst>
                <a:path w="420" h="302" extrusionOk="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63"/>
            <p:cNvSpPr/>
            <p:nvPr/>
          </p:nvSpPr>
          <p:spPr>
            <a:xfrm>
              <a:off x="4277000" y="224577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63"/>
            <p:cNvSpPr/>
            <p:nvPr/>
          </p:nvSpPr>
          <p:spPr>
            <a:xfrm>
              <a:off x="4275525" y="2232275"/>
              <a:ext cx="15650" cy="8900"/>
            </a:xfrm>
            <a:custGeom>
              <a:avLst/>
              <a:gdLst/>
              <a:ahLst/>
              <a:cxnLst/>
              <a:rect l="l" t="t" r="r" b="b"/>
              <a:pathLst>
                <a:path w="626" h="356" extrusionOk="0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63"/>
            <p:cNvSpPr/>
            <p:nvPr/>
          </p:nvSpPr>
          <p:spPr>
            <a:xfrm>
              <a:off x="4279250" y="2222300"/>
              <a:ext cx="9575" cy="7575"/>
            </a:xfrm>
            <a:custGeom>
              <a:avLst/>
              <a:gdLst/>
              <a:ahLst/>
              <a:cxnLst/>
              <a:rect l="l" t="t" r="r" b="b"/>
              <a:pathLst>
                <a:path w="383" h="303" extrusionOk="0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63"/>
            <p:cNvSpPr/>
            <p:nvPr/>
          </p:nvSpPr>
          <p:spPr>
            <a:xfrm>
              <a:off x="4278200" y="221112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63"/>
            <p:cNvSpPr/>
            <p:nvPr/>
          </p:nvSpPr>
          <p:spPr>
            <a:xfrm>
              <a:off x="4287300" y="2192075"/>
              <a:ext cx="9375" cy="7850"/>
            </a:xfrm>
            <a:custGeom>
              <a:avLst/>
              <a:gdLst/>
              <a:ahLst/>
              <a:cxnLst/>
              <a:rect l="l" t="t" r="r" b="b"/>
              <a:pathLst>
                <a:path w="375" h="314" extrusionOk="0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63"/>
            <p:cNvSpPr/>
            <p:nvPr/>
          </p:nvSpPr>
          <p:spPr>
            <a:xfrm>
              <a:off x="4631325" y="2978125"/>
              <a:ext cx="4975" cy="8275"/>
            </a:xfrm>
            <a:custGeom>
              <a:avLst/>
              <a:gdLst/>
              <a:ahLst/>
              <a:cxnLst/>
              <a:rect l="l" t="t" r="r" b="b"/>
              <a:pathLst>
                <a:path w="199" h="331" extrusionOk="0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63"/>
            <p:cNvSpPr/>
            <p:nvPr/>
          </p:nvSpPr>
          <p:spPr>
            <a:xfrm>
              <a:off x="4631600" y="2978450"/>
              <a:ext cx="8875" cy="4825"/>
            </a:xfrm>
            <a:custGeom>
              <a:avLst/>
              <a:gdLst/>
              <a:ahLst/>
              <a:cxnLst/>
              <a:rect l="l" t="t" r="r" b="b"/>
              <a:pathLst>
                <a:path w="355" h="193" extrusionOk="0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63"/>
            <p:cNvSpPr/>
            <p:nvPr/>
          </p:nvSpPr>
          <p:spPr>
            <a:xfrm>
              <a:off x="3586275" y="2361425"/>
              <a:ext cx="15675" cy="4225"/>
            </a:xfrm>
            <a:custGeom>
              <a:avLst/>
              <a:gdLst/>
              <a:ahLst/>
              <a:cxnLst/>
              <a:rect l="l" t="t" r="r" b="b"/>
              <a:pathLst>
                <a:path w="627" h="169" extrusionOk="0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63"/>
            <p:cNvSpPr/>
            <p:nvPr/>
          </p:nvSpPr>
          <p:spPr>
            <a:xfrm>
              <a:off x="3619775" y="2355125"/>
              <a:ext cx="45875" cy="6825"/>
            </a:xfrm>
            <a:custGeom>
              <a:avLst/>
              <a:gdLst/>
              <a:ahLst/>
              <a:cxnLst/>
              <a:rect l="l" t="t" r="r" b="b"/>
              <a:pathLst>
                <a:path w="1835" h="273" extrusionOk="0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63"/>
            <p:cNvSpPr/>
            <p:nvPr/>
          </p:nvSpPr>
          <p:spPr>
            <a:xfrm>
              <a:off x="3586150" y="2348250"/>
              <a:ext cx="3300" cy="400"/>
            </a:xfrm>
            <a:custGeom>
              <a:avLst/>
              <a:gdLst/>
              <a:ahLst/>
              <a:cxnLst/>
              <a:rect l="l" t="t" r="r" b="b"/>
              <a:pathLst>
                <a:path w="132" h="16" extrusionOk="0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63"/>
            <p:cNvSpPr/>
            <p:nvPr/>
          </p:nvSpPr>
          <p:spPr>
            <a:xfrm>
              <a:off x="3592100" y="2334175"/>
              <a:ext cx="18025" cy="6750"/>
            </a:xfrm>
            <a:custGeom>
              <a:avLst/>
              <a:gdLst/>
              <a:ahLst/>
              <a:cxnLst/>
              <a:rect l="l" t="t" r="r" b="b"/>
              <a:pathLst>
                <a:path w="721" h="270" extrusionOk="0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63"/>
            <p:cNvSpPr/>
            <p:nvPr/>
          </p:nvSpPr>
          <p:spPr>
            <a:xfrm>
              <a:off x="3581100" y="2307475"/>
              <a:ext cx="7775" cy="3075"/>
            </a:xfrm>
            <a:custGeom>
              <a:avLst/>
              <a:gdLst/>
              <a:ahLst/>
              <a:cxnLst/>
              <a:rect l="l" t="t" r="r" b="b"/>
              <a:pathLst>
                <a:path w="311" h="123" extrusionOk="0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63"/>
            <p:cNvSpPr/>
            <p:nvPr/>
          </p:nvSpPr>
          <p:spPr>
            <a:xfrm>
              <a:off x="3573225" y="2284125"/>
              <a:ext cx="11450" cy="4200"/>
            </a:xfrm>
            <a:custGeom>
              <a:avLst/>
              <a:gdLst/>
              <a:ahLst/>
              <a:cxnLst/>
              <a:rect l="l" t="t" r="r" b="b"/>
              <a:pathLst>
                <a:path w="458" h="168" extrusionOk="0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63"/>
            <p:cNvSpPr/>
            <p:nvPr/>
          </p:nvSpPr>
          <p:spPr>
            <a:xfrm>
              <a:off x="3570450" y="2208500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63"/>
            <p:cNvSpPr/>
            <p:nvPr/>
          </p:nvSpPr>
          <p:spPr>
            <a:xfrm>
              <a:off x="3588275" y="2199075"/>
              <a:ext cx="11600" cy="6625"/>
            </a:xfrm>
            <a:custGeom>
              <a:avLst/>
              <a:gdLst/>
              <a:ahLst/>
              <a:cxnLst/>
              <a:rect l="l" t="t" r="r" b="b"/>
              <a:pathLst>
                <a:path w="464" h="265" extrusionOk="0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63"/>
            <p:cNvSpPr/>
            <p:nvPr/>
          </p:nvSpPr>
          <p:spPr>
            <a:xfrm>
              <a:off x="3578875" y="2170500"/>
              <a:ext cx="12550" cy="5025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63"/>
            <p:cNvSpPr/>
            <p:nvPr/>
          </p:nvSpPr>
          <p:spPr>
            <a:xfrm>
              <a:off x="3591225" y="2136200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63"/>
            <p:cNvSpPr/>
            <p:nvPr/>
          </p:nvSpPr>
          <p:spPr>
            <a:xfrm>
              <a:off x="3610750" y="2091150"/>
              <a:ext cx="18575" cy="5175"/>
            </a:xfrm>
            <a:custGeom>
              <a:avLst/>
              <a:gdLst/>
              <a:ahLst/>
              <a:cxnLst/>
              <a:rect l="l" t="t" r="r" b="b"/>
              <a:pathLst>
                <a:path w="743" h="207" extrusionOk="0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63"/>
            <p:cNvSpPr/>
            <p:nvPr/>
          </p:nvSpPr>
          <p:spPr>
            <a:xfrm>
              <a:off x="3652525" y="2080425"/>
              <a:ext cx="22350" cy="6300"/>
            </a:xfrm>
            <a:custGeom>
              <a:avLst/>
              <a:gdLst/>
              <a:ahLst/>
              <a:cxnLst/>
              <a:rect l="l" t="t" r="r" b="b"/>
              <a:pathLst>
                <a:path w="894" h="252" extrusionOk="0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63"/>
            <p:cNvSpPr/>
            <p:nvPr/>
          </p:nvSpPr>
          <p:spPr>
            <a:xfrm>
              <a:off x="3679200" y="2055150"/>
              <a:ext cx="34375" cy="7825"/>
            </a:xfrm>
            <a:custGeom>
              <a:avLst/>
              <a:gdLst/>
              <a:ahLst/>
              <a:cxnLst/>
              <a:rect l="l" t="t" r="r" b="b"/>
              <a:pathLst>
                <a:path w="1375" h="313" extrusionOk="0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63"/>
            <p:cNvSpPr/>
            <p:nvPr/>
          </p:nvSpPr>
          <p:spPr>
            <a:xfrm>
              <a:off x="3702925" y="2036500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63"/>
            <p:cNvSpPr/>
            <p:nvPr/>
          </p:nvSpPr>
          <p:spPr>
            <a:xfrm>
              <a:off x="3692700" y="2003950"/>
              <a:ext cx="25325" cy="4050"/>
            </a:xfrm>
            <a:custGeom>
              <a:avLst/>
              <a:gdLst/>
              <a:ahLst/>
              <a:cxnLst/>
              <a:rect l="l" t="t" r="r" b="b"/>
              <a:pathLst>
                <a:path w="1013" h="162" extrusionOk="0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63"/>
            <p:cNvSpPr/>
            <p:nvPr/>
          </p:nvSpPr>
          <p:spPr>
            <a:xfrm>
              <a:off x="3720550" y="2373050"/>
              <a:ext cx="18625" cy="5450"/>
            </a:xfrm>
            <a:custGeom>
              <a:avLst/>
              <a:gdLst/>
              <a:ahLst/>
              <a:cxnLst/>
              <a:rect l="l" t="t" r="r" b="b"/>
              <a:pathLst>
                <a:path w="745" h="218" extrusionOk="0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63"/>
            <p:cNvSpPr/>
            <p:nvPr/>
          </p:nvSpPr>
          <p:spPr>
            <a:xfrm>
              <a:off x="3639125" y="2327200"/>
              <a:ext cx="19975" cy="4200"/>
            </a:xfrm>
            <a:custGeom>
              <a:avLst/>
              <a:gdLst/>
              <a:ahLst/>
              <a:cxnLst/>
              <a:rect l="l" t="t" r="r" b="b"/>
              <a:pathLst>
                <a:path w="799" h="168" extrusionOk="0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63"/>
            <p:cNvSpPr/>
            <p:nvPr/>
          </p:nvSpPr>
          <p:spPr>
            <a:xfrm>
              <a:off x="3657600" y="22986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63"/>
            <p:cNvSpPr/>
            <p:nvPr/>
          </p:nvSpPr>
          <p:spPr>
            <a:xfrm>
              <a:off x="3790350" y="2380475"/>
              <a:ext cx="19950" cy="1825"/>
            </a:xfrm>
            <a:custGeom>
              <a:avLst/>
              <a:gdLst/>
              <a:ahLst/>
              <a:cxnLst/>
              <a:rect l="l" t="t" r="r" b="b"/>
              <a:pathLst>
                <a:path w="798" h="73" extrusionOk="0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63"/>
            <p:cNvSpPr/>
            <p:nvPr/>
          </p:nvSpPr>
          <p:spPr>
            <a:xfrm>
              <a:off x="3806425" y="2378675"/>
              <a:ext cx="25625" cy="4475"/>
            </a:xfrm>
            <a:custGeom>
              <a:avLst/>
              <a:gdLst/>
              <a:ahLst/>
              <a:cxnLst/>
              <a:rect l="l" t="t" r="r" b="b"/>
              <a:pathLst>
                <a:path w="1025" h="179" extrusionOk="0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63"/>
            <p:cNvSpPr/>
            <p:nvPr/>
          </p:nvSpPr>
          <p:spPr>
            <a:xfrm>
              <a:off x="3816825" y="2386350"/>
              <a:ext cx="21175" cy="7550"/>
            </a:xfrm>
            <a:custGeom>
              <a:avLst/>
              <a:gdLst/>
              <a:ahLst/>
              <a:cxnLst/>
              <a:rect l="l" t="t" r="r" b="b"/>
              <a:pathLst>
                <a:path w="847" h="302" extrusionOk="0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63"/>
            <p:cNvSpPr/>
            <p:nvPr/>
          </p:nvSpPr>
          <p:spPr>
            <a:xfrm>
              <a:off x="3839450" y="2397100"/>
              <a:ext cx="22950" cy="7625"/>
            </a:xfrm>
            <a:custGeom>
              <a:avLst/>
              <a:gdLst/>
              <a:ahLst/>
              <a:cxnLst/>
              <a:rect l="l" t="t" r="r" b="b"/>
              <a:pathLst>
                <a:path w="918" h="305" extrusionOk="0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63"/>
            <p:cNvSpPr/>
            <p:nvPr/>
          </p:nvSpPr>
          <p:spPr>
            <a:xfrm>
              <a:off x="3850475" y="2408550"/>
              <a:ext cx="24725" cy="7875"/>
            </a:xfrm>
            <a:custGeom>
              <a:avLst/>
              <a:gdLst/>
              <a:ahLst/>
              <a:cxnLst/>
              <a:rect l="l" t="t" r="r" b="b"/>
              <a:pathLst>
                <a:path w="989" h="315" extrusionOk="0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63"/>
            <p:cNvSpPr/>
            <p:nvPr/>
          </p:nvSpPr>
          <p:spPr>
            <a:xfrm>
              <a:off x="3862375" y="2434600"/>
              <a:ext cx="16375" cy="6325"/>
            </a:xfrm>
            <a:custGeom>
              <a:avLst/>
              <a:gdLst/>
              <a:ahLst/>
              <a:cxnLst/>
              <a:rect l="l" t="t" r="r" b="b"/>
              <a:pathLst>
                <a:path w="655" h="253" extrusionOk="0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63"/>
            <p:cNvSpPr/>
            <p:nvPr/>
          </p:nvSpPr>
          <p:spPr>
            <a:xfrm>
              <a:off x="3857925" y="2465900"/>
              <a:ext cx="15775" cy="6350"/>
            </a:xfrm>
            <a:custGeom>
              <a:avLst/>
              <a:gdLst/>
              <a:ahLst/>
              <a:cxnLst/>
              <a:rect l="l" t="t" r="r" b="b"/>
              <a:pathLst>
                <a:path w="631" h="254" extrusionOk="0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63"/>
            <p:cNvSpPr/>
            <p:nvPr/>
          </p:nvSpPr>
          <p:spPr>
            <a:xfrm>
              <a:off x="3856125" y="2498050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63"/>
            <p:cNvSpPr/>
            <p:nvPr/>
          </p:nvSpPr>
          <p:spPr>
            <a:xfrm>
              <a:off x="3893825" y="2489625"/>
              <a:ext cx="16800" cy="7050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63"/>
            <p:cNvSpPr/>
            <p:nvPr/>
          </p:nvSpPr>
          <p:spPr>
            <a:xfrm>
              <a:off x="3892300" y="245367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63"/>
            <p:cNvSpPr/>
            <p:nvPr/>
          </p:nvSpPr>
          <p:spPr>
            <a:xfrm>
              <a:off x="3899575" y="2385500"/>
              <a:ext cx="11275" cy="6025"/>
            </a:xfrm>
            <a:custGeom>
              <a:avLst/>
              <a:gdLst/>
              <a:ahLst/>
              <a:cxnLst/>
              <a:rect l="l" t="t" r="r" b="b"/>
              <a:pathLst>
                <a:path w="451" h="241" extrusionOk="0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63"/>
            <p:cNvSpPr/>
            <p:nvPr/>
          </p:nvSpPr>
          <p:spPr>
            <a:xfrm>
              <a:off x="3843925" y="2581625"/>
              <a:ext cx="21450" cy="8200"/>
            </a:xfrm>
            <a:custGeom>
              <a:avLst/>
              <a:gdLst/>
              <a:ahLst/>
              <a:cxnLst/>
              <a:rect l="l" t="t" r="r" b="b"/>
              <a:pathLst>
                <a:path w="858" h="328" extrusionOk="0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63"/>
            <p:cNvSpPr/>
            <p:nvPr/>
          </p:nvSpPr>
          <p:spPr>
            <a:xfrm>
              <a:off x="3865025" y="2572775"/>
              <a:ext cx="21775" cy="8950"/>
            </a:xfrm>
            <a:custGeom>
              <a:avLst/>
              <a:gdLst/>
              <a:ahLst/>
              <a:cxnLst/>
              <a:rect l="l" t="t" r="r" b="b"/>
              <a:pathLst>
                <a:path w="871" h="358" extrusionOk="0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63"/>
            <p:cNvSpPr/>
            <p:nvPr/>
          </p:nvSpPr>
          <p:spPr>
            <a:xfrm>
              <a:off x="3848375" y="263440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63"/>
            <p:cNvSpPr/>
            <p:nvPr/>
          </p:nvSpPr>
          <p:spPr>
            <a:xfrm>
              <a:off x="3906725" y="2605975"/>
              <a:ext cx="21150" cy="5550"/>
            </a:xfrm>
            <a:custGeom>
              <a:avLst/>
              <a:gdLst/>
              <a:ahLst/>
              <a:cxnLst/>
              <a:rect l="l" t="t" r="r" b="b"/>
              <a:pathLst>
                <a:path w="846" h="222" extrusionOk="0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63"/>
            <p:cNvSpPr/>
            <p:nvPr/>
          </p:nvSpPr>
          <p:spPr>
            <a:xfrm>
              <a:off x="3848675" y="2687325"/>
              <a:ext cx="22350" cy="3900"/>
            </a:xfrm>
            <a:custGeom>
              <a:avLst/>
              <a:gdLst/>
              <a:ahLst/>
              <a:cxnLst/>
              <a:rect l="l" t="t" r="r" b="b"/>
              <a:pathLst>
                <a:path w="894" h="156" extrusionOk="0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63"/>
            <p:cNvSpPr/>
            <p:nvPr/>
          </p:nvSpPr>
          <p:spPr>
            <a:xfrm>
              <a:off x="3906425" y="2683200"/>
              <a:ext cx="21150" cy="7025"/>
            </a:xfrm>
            <a:custGeom>
              <a:avLst/>
              <a:gdLst/>
              <a:ahLst/>
              <a:cxnLst/>
              <a:rect l="l" t="t" r="r" b="b"/>
              <a:pathLst>
                <a:path w="846" h="281" extrusionOk="0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63"/>
            <p:cNvSpPr/>
            <p:nvPr/>
          </p:nvSpPr>
          <p:spPr>
            <a:xfrm>
              <a:off x="3915650" y="2722125"/>
              <a:ext cx="22050" cy="7300"/>
            </a:xfrm>
            <a:custGeom>
              <a:avLst/>
              <a:gdLst/>
              <a:ahLst/>
              <a:cxnLst/>
              <a:rect l="l" t="t" r="r" b="b"/>
              <a:pathLst>
                <a:path w="882" h="292" extrusionOk="0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63"/>
            <p:cNvSpPr/>
            <p:nvPr/>
          </p:nvSpPr>
          <p:spPr>
            <a:xfrm>
              <a:off x="3931450" y="2750175"/>
              <a:ext cx="8925" cy="1900"/>
            </a:xfrm>
            <a:custGeom>
              <a:avLst/>
              <a:gdLst/>
              <a:ahLst/>
              <a:cxnLst/>
              <a:rect l="l" t="t" r="r" b="b"/>
              <a:pathLst>
                <a:path w="357" h="76" extrusionOk="0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63"/>
            <p:cNvSpPr/>
            <p:nvPr/>
          </p:nvSpPr>
          <p:spPr>
            <a:xfrm>
              <a:off x="3949450" y="2750650"/>
              <a:ext cx="21600" cy="5350"/>
            </a:xfrm>
            <a:custGeom>
              <a:avLst/>
              <a:gdLst/>
              <a:ahLst/>
              <a:cxnLst/>
              <a:rect l="l" t="t" r="r" b="b"/>
              <a:pathLst>
                <a:path w="864" h="214" extrusionOk="0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63"/>
            <p:cNvSpPr/>
            <p:nvPr/>
          </p:nvSpPr>
          <p:spPr>
            <a:xfrm>
              <a:off x="3977575" y="2709650"/>
              <a:ext cx="15200" cy="3075"/>
            </a:xfrm>
            <a:custGeom>
              <a:avLst/>
              <a:gdLst/>
              <a:ahLst/>
              <a:cxnLst/>
              <a:rect l="l" t="t" r="r" b="b"/>
              <a:pathLst>
                <a:path w="608" h="123" extrusionOk="0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63"/>
            <p:cNvSpPr/>
            <p:nvPr/>
          </p:nvSpPr>
          <p:spPr>
            <a:xfrm>
              <a:off x="3972500" y="2791850"/>
              <a:ext cx="11950" cy="4775"/>
            </a:xfrm>
            <a:custGeom>
              <a:avLst/>
              <a:gdLst/>
              <a:ahLst/>
              <a:cxnLst/>
              <a:rect l="l" t="t" r="r" b="b"/>
              <a:pathLst>
                <a:path w="478" h="191" extrusionOk="0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63"/>
            <p:cNvSpPr/>
            <p:nvPr/>
          </p:nvSpPr>
          <p:spPr>
            <a:xfrm>
              <a:off x="4025800" y="2793625"/>
              <a:ext cx="5975" cy="2700"/>
            </a:xfrm>
            <a:custGeom>
              <a:avLst/>
              <a:gdLst/>
              <a:ahLst/>
              <a:cxnLst/>
              <a:rect l="l" t="t" r="r" b="b"/>
              <a:pathLst>
                <a:path w="239" h="108" extrusionOk="0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63"/>
            <p:cNvSpPr/>
            <p:nvPr/>
          </p:nvSpPr>
          <p:spPr>
            <a:xfrm>
              <a:off x="4055375" y="2790050"/>
              <a:ext cx="6450" cy="1900"/>
            </a:xfrm>
            <a:custGeom>
              <a:avLst/>
              <a:gdLst/>
              <a:ahLst/>
              <a:cxnLst/>
              <a:rect l="l" t="t" r="r" b="b"/>
              <a:pathLst>
                <a:path w="258" h="76" extrusionOk="0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63"/>
            <p:cNvSpPr/>
            <p:nvPr/>
          </p:nvSpPr>
          <p:spPr>
            <a:xfrm>
              <a:off x="4012550" y="2811925"/>
              <a:ext cx="26350" cy="9225"/>
            </a:xfrm>
            <a:custGeom>
              <a:avLst/>
              <a:gdLst/>
              <a:ahLst/>
              <a:cxnLst/>
              <a:rect l="l" t="t" r="r" b="b"/>
              <a:pathLst>
                <a:path w="1054" h="369" extrusionOk="0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63"/>
            <p:cNvSpPr/>
            <p:nvPr/>
          </p:nvSpPr>
          <p:spPr>
            <a:xfrm>
              <a:off x="4030275" y="2818600"/>
              <a:ext cx="37400" cy="12350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63"/>
            <p:cNvSpPr/>
            <p:nvPr/>
          </p:nvSpPr>
          <p:spPr>
            <a:xfrm>
              <a:off x="4080775" y="2839125"/>
              <a:ext cx="24800" cy="7675"/>
            </a:xfrm>
            <a:custGeom>
              <a:avLst/>
              <a:gdLst/>
              <a:ahLst/>
              <a:cxnLst/>
              <a:rect l="l" t="t" r="r" b="b"/>
              <a:pathLst>
                <a:path w="992" h="307" extrusionOk="0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63"/>
            <p:cNvSpPr/>
            <p:nvPr/>
          </p:nvSpPr>
          <p:spPr>
            <a:xfrm>
              <a:off x="4121125" y="2865050"/>
              <a:ext cx="8875" cy="3625"/>
            </a:xfrm>
            <a:custGeom>
              <a:avLst/>
              <a:gdLst/>
              <a:ahLst/>
              <a:cxnLst/>
              <a:rect l="l" t="t" r="r" b="b"/>
              <a:pathLst>
                <a:path w="355" h="145" extrusionOk="0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63"/>
            <p:cNvSpPr/>
            <p:nvPr/>
          </p:nvSpPr>
          <p:spPr>
            <a:xfrm>
              <a:off x="4155575" y="2864475"/>
              <a:ext cx="5975" cy="1800"/>
            </a:xfrm>
            <a:custGeom>
              <a:avLst/>
              <a:gdLst/>
              <a:ahLst/>
              <a:cxnLst/>
              <a:rect l="l" t="t" r="r" b="b"/>
              <a:pathLst>
                <a:path w="239" h="72" extrusionOk="0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63"/>
            <p:cNvSpPr/>
            <p:nvPr/>
          </p:nvSpPr>
          <p:spPr>
            <a:xfrm>
              <a:off x="4154075" y="2898625"/>
              <a:ext cx="10100" cy="4575"/>
            </a:xfrm>
            <a:custGeom>
              <a:avLst/>
              <a:gdLst/>
              <a:ahLst/>
              <a:cxnLst/>
              <a:rect l="l" t="t" r="r" b="b"/>
              <a:pathLst>
                <a:path w="404" h="183" extrusionOk="0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63"/>
            <p:cNvSpPr/>
            <p:nvPr/>
          </p:nvSpPr>
          <p:spPr>
            <a:xfrm>
              <a:off x="4163000" y="2910600"/>
              <a:ext cx="14925" cy="3300"/>
            </a:xfrm>
            <a:custGeom>
              <a:avLst/>
              <a:gdLst/>
              <a:ahLst/>
              <a:cxnLst/>
              <a:rect l="l" t="t" r="r" b="b"/>
              <a:pathLst>
                <a:path w="597" h="132" extrusionOk="0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63"/>
            <p:cNvSpPr/>
            <p:nvPr/>
          </p:nvSpPr>
          <p:spPr>
            <a:xfrm>
              <a:off x="4163100" y="2943300"/>
              <a:ext cx="19800" cy="11700"/>
            </a:xfrm>
            <a:custGeom>
              <a:avLst/>
              <a:gdLst/>
              <a:ahLst/>
              <a:cxnLst/>
              <a:rect l="l" t="t" r="r" b="b"/>
              <a:pathLst>
                <a:path w="792" h="468" extrusionOk="0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63"/>
            <p:cNvSpPr/>
            <p:nvPr/>
          </p:nvSpPr>
          <p:spPr>
            <a:xfrm>
              <a:off x="4179375" y="2978775"/>
              <a:ext cx="14900" cy="3975"/>
            </a:xfrm>
            <a:custGeom>
              <a:avLst/>
              <a:gdLst/>
              <a:ahLst/>
              <a:cxnLst/>
              <a:rect l="l" t="t" r="r" b="b"/>
              <a:pathLst>
                <a:path w="596" h="159" extrusionOk="0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63"/>
            <p:cNvSpPr/>
            <p:nvPr/>
          </p:nvSpPr>
          <p:spPr>
            <a:xfrm>
              <a:off x="4209150" y="2988275"/>
              <a:ext cx="8050" cy="4200"/>
            </a:xfrm>
            <a:custGeom>
              <a:avLst/>
              <a:gdLst/>
              <a:ahLst/>
              <a:cxnLst/>
              <a:rect l="l" t="t" r="r" b="b"/>
              <a:pathLst>
                <a:path w="322" h="168" extrusionOk="0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63"/>
            <p:cNvSpPr/>
            <p:nvPr/>
          </p:nvSpPr>
          <p:spPr>
            <a:xfrm>
              <a:off x="4159425" y="3015975"/>
              <a:ext cx="32175" cy="895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63"/>
            <p:cNvSpPr/>
            <p:nvPr/>
          </p:nvSpPr>
          <p:spPr>
            <a:xfrm>
              <a:off x="4203775" y="3013725"/>
              <a:ext cx="17000" cy="6325"/>
            </a:xfrm>
            <a:custGeom>
              <a:avLst/>
              <a:gdLst/>
              <a:ahLst/>
              <a:cxnLst/>
              <a:rect l="l" t="t" r="r" b="b"/>
              <a:pathLst>
                <a:path w="680" h="253" extrusionOk="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63"/>
            <p:cNvSpPr/>
            <p:nvPr/>
          </p:nvSpPr>
          <p:spPr>
            <a:xfrm>
              <a:off x="4143675" y="3074875"/>
              <a:ext cx="11625" cy="4250"/>
            </a:xfrm>
            <a:custGeom>
              <a:avLst/>
              <a:gdLst/>
              <a:ahLst/>
              <a:cxnLst/>
              <a:rect l="l" t="t" r="r" b="b"/>
              <a:pathLst>
                <a:path w="465" h="170" extrusionOk="0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63"/>
            <p:cNvSpPr/>
            <p:nvPr/>
          </p:nvSpPr>
          <p:spPr>
            <a:xfrm>
              <a:off x="4126400" y="31067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63"/>
            <p:cNvSpPr/>
            <p:nvPr/>
          </p:nvSpPr>
          <p:spPr>
            <a:xfrm>
              <a:off x="4169850" y="3099975"/>
              <a:ext cx="14900" cy="7275"/>
            </a:xfrm>
            <a:custGeom>
              <a:avLst/>
              <a:gdLst/>
              <a:ahLst/>
              <a:cxnLst/>
              <a:rect l="l" t="t" r="r" b="b"/>
              <a:pathLst>
                <a:path w="596" h="291" extrusionOk="0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63"/>
            <p:cNvSpPr/>
            <p:nvPr/>
          </p:nvSpPr>
          <p:spPr>
            <a:xfrm>
              <a:off x="4125900" y="3145475"/>
              <a:ext cx="34750" cy="6600"/>
            </a:xfrm>
            <a:custGeom>
              <a:avLst/>
              <a:gdLst/>
              <a:ahLst/>
              <a:cxnLst/>
              <a:rect l="l" t="t" r="r" b="b"/>
              <a:pathLst>
                <a:path w="1390" h="264" extrusionOk="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63"/>
            <p:cNvSpPr/>
            <p:nvPr/>
          </p:nvSpPr>
          <p:spPr>
            <a:xfrm>
              <a:off x="4154175" y="3159700"/>
              <a:ext cx="21875" cy="8425"/>
            </a:xfrm>
            <a:custGeom>
              <a:avLst/>
              <a:gdLst/>
              <a:ahLst/>
              <a:cxnLst/>
              <a:rect l="l" t="t" r="r" b="b"/>
              <a:pathLst>
                <a:path w="875" h="337" extrusionOk="0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63"/>
            <p:cNvSpPr/>
            <p:nvPr/>
          </p:nvSpPr>
          <p:spPr>
            <a:xfrm>
              <a:off x="4157650" y="3214225"/>
              <a:ext cx="31275" cy="4475"/>
            </a:xfrm>
            <a:custGeom>
              <a:avLst/>
              <a:gdLst/>
              <a:ahLst/>
              <a:cxnLst/>
              <a:rect l="l" t="t" r="r" b="b"/>
              <a:pathLst>
                <a:path w="1251" h="179" extrusionOk="0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63"/>
            <p:cNvSpPr/>
            <p:nvPr/>
          </p:nvSpPr>
          <p:spPr>
            <a:xfrm>
              <a:off x="4198450" y="3239825"/>
              <a:ext cx="16075" cy="4825"/>
            </a:xfrm>
            <a:custGeom>
              <a:avLst/>
              <a:gdLst/>
              <a:ahLst/>
              <a:cxnLst/>
              <a:rect l="l" t="t" r="r" b="b"/>
              <a:pathLst>
                <a:path w="643" h="193" extrusionOk="0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63"/>
            <p:cNvSpPr/>
            <p:nvPr/>
          </p:nvSpPr>
          <p:spPr>
            <a:xfrm>
              <a:off x="4219575" y="3236825"/>
              <a:ext cx="69675" cy="13425"/>
            </a:xfrm>
            <a:custGeom>
              <a:avLst/>
              <a:gdLst/>
              <a:ahLst/>
              <a:cxnLst/>
              <a:rect l="l" t="t" r="r" b="b"/>
              <a:pathLst>
                <a:path w="2787" h="537" extrusionOk="0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63"/>
            <p:cNvSpPr/>
            <p:nvPr/>
          </p:nvSpPr>
          <p:spPr>
            <a:xfrm>
              <a:off x="4254950" y="3267575"/>
              <a:ext cx="16125" cy="5550"/>
            </a:xfrm>
            <a:custGeom>
              <a:avLst/>
              <a:gdLst/>
              <a:ahLst/>
              <a:cxnLst/>
              <a:rect l="l" t="t" r="r" b="b"/>
              <a:pathLst>
                <a:path w="645" h="222" extrusionOk="0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63"/>
            <p:cNvSpPr/>
            <p:nvPr/>
          </p:nvSpPr>
          <p:spPr>
            <a:xfrm>
              <a:off x="4301425" y="32785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63"/>
            <p:cNvSpPr/>
            <p:nvPr/>
          </p:nvSpPr>
          <p:spPr>
            <a:xfrm>
              <a:off x="4299875" y="3277700"/>
              <a:ext cx="11400" cy="5150"/>
            </a:xfrm>
            <a:custGeom>
              <a:avLst/>
              <a:gdLst/>
              <a:ahLst/>
              <a:cxnLst/>
              <a:rect l="l" t="t" r="r" b="b"/>
              <a:pathLst>
                <a:path w="456" h="206" extrusionOk="0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63"/>
            <p:cNvSpPr/>
            <p:nvPr/>
          </p:nvSpPr>
          <p:spPr>
            <a:xfrm>
              <a:off x="4317800" y="3309775"/>
              <a:ext cx="10425" cy="2700"/>
            </a:xfrm>
            <a:custGeom>
              <a:avLst/>
              <a:gdLst/>
              <a:ahLst/>
              <a:cxnLst/>
              <a:rect l="l" t="t" r="r" b="b"/>
              <a:pathLst>
                <a:path w="417" h="108" extrusionOk="0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63"/>
            <p:cNvSpPr/>
            <p:nvPr/>
          </p:nvSpPr>
          <p:spPr>
            <a:xfrm>
              <a:off x="4373750" y="3337950"/>
              <a:ext cx="31275" cy="2550"/>
            </a:xfrm>
            <a:custGeom>
              <a:avLst/>
              <a:gdLst/>
              <a:ahLst/>
              <a:cxnLst/>
              <a:rect l="l" t="t" r="r" b="b"/>
              <a:pathLst>
                <a:path w="1251" h="102" extrusionOk="0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63"/>
            <p:cNvSpPr/>
            <p:nvPr/>
          </p:nvSpPr>
          <p:spPr>
            <a:xfrm>
              <a:off x="4438350" y="33392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63"/>
            <p:cNvSpPr/>
            <p:nvPr/>
          </p:nvSpPr>
          <p:spPr>
            <a:xfrm>
              <a:off x="4455600" y="3335350"/>
              <a:ext cx="12825" cy="5700"/>
            </a:xfrm>
            <a:custGeom>
              <a:avLst/>
              <a:gdLst/>
              <a:ahLst/>
              <a:cxnLst/>
              <a:rect l="l" t="t" r="r" b="b"/>
              <a:pathLst>
                <a:path w="513" h="228" extrusionOk="0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63"/>
            <p:cNvSpPr/>
            <p:nvPr/>
          </p:nvSpPr>
          <p:spPr>
            <a:xfrm>
              <a:off x="4457775" y="3328975"/>
              <a:ext cx="6300" cy="4075"/>
            </a:xfrm>
            <a:custGeom>
              <a:avLst/>
              <a:gdLst/>
              <a:ahLst/>
              <a:cxnLst/>
              <a:rect l="l" t="t" r="r" b="b"/>
              <a:pathLst>
                <a:path w="252" h="163" extrusionOk="0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63"/>
            <p:cNvSpPr/>
            <p:nvPr/>
          </p:nvSpPr>
          <p:spPr>
            <a:xfrm>
              <a:off x="4439525" y="3330900"/>
              <a:ext cx="11500" cy="3150"/>
            </a:xfrm>
            <a:custGeom>
              <a:avLst/>
              <a:gdLst/>
              <a:ahLst/>
              <a:cxnLst/>
              <a:rect l="l" t="t" r="r" b="b"/>
              <a:pathLst>
                <a:path w="460" h="126" extrusionOk="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63"/>
            <p:cNvSpPr/>
            <p:nvPr/>
          </p:nvSpPr>
          <p:spPr>
            <a:xfrm>
              <a:off x="4536275" y="3281475"/>
              <a:ext cx="32750" cy="1925"/>
            </a:xfrm>
            <a:custGeom>
              <a:avLst/>
              <a:gdLst/>
              <a:ahLst/>
              <a:cxnLst/>
              <a:rect l="l" t="t" r="r" b="b"/>
              <a:pathLst>
                <a:path w="1310" h="77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63"/>
            <p:cNvSpPr/>
            <p:nvPr/>
          </p:nvSpPr>
          <p:spPr>
            <a:xfrm>
              <a:off x="4501450" y="3285950"/>
              <a:ext cx="4475" cy="1800"/>
            </a:xfrm>
            <a:custGeom>
              <a:avLst/>
              <a:gdLst/>
              <a:ahLst/>
              <a:cxnLst/>
              <a:rect l="l" t="t" r="r" b="b"/>
              <a:pathLst>
                <a:path w="179" h="72" extrusionOk="0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63"/>
            <p:cNvSpPr/>
            <p:nvPr/>
          </p:nvSpPr>
          <p:spPr>
            <a:xfrm>
              <a:off x="4563050" y="3265375"/>
              <a:ext cx="20175" cy="6100"/>
            </a:xfrm>
            <a:custGeom>
              <a:avLst/>
              <a:gdLst/>
              <a:ahLst/>
              <a:cxnLst/>
              <a:rect l="l" t="t" r="r" b="b"/>
              <a:pathLst>
                <a:path w="807" h="244" extrusionOk="0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63"/>
            <p:cNvSpPr/>
            <p:nvPr/>
          </p:nvSpPr>
          <p:spPr>
            <a:xfrm>
              <a:off x="4587175" y="3247525"/>
              <a:ext cx="17275" cy="3925"/>
            </a:xfrm>
            <a:custGeom>
              <a:avLst/>
              <a:gdLst/>
              <a:ahLst/>
              <a:cxnLst/>
              <a:rect l="l" t="t" r="r" b="b"/>
              <a:pathLst>
                <a:path w="691" h="157" extrusionOk="0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63"/>
            <p:cNvSpPr/>
            <p:nvPr/>
          </p:nvSpPr>
          <p:spPr>
            <a:xfrm>
              <a:off x="4613075" y="3224600"/>
              <a:ext cx="19950" cy="2150"/>
            </a:xfrm>
            <a:custGeom>
              <a:avLst/>
              <a:gdLst/>
              <a:ahLst/>
              <a:cxnLst/>
              <a:rect l="l" t="t" r="r" b="b"/>
              <a:pathLst>
                <a:path w="798" h="86" extrusionOk="0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63"/>
            <p:cNvSpPr/>
            <p:nvPr/>
          </p:nvSpPr>
          <p:spPr>
            <a:xfrm>
              <a:off x="4590300" y="3226350"/>
              <a:ext cx="8425" cy="4350"/>
            </a:xfrm>
            <a:custGeom>
              <a:avLst/>
              <a:gdLst/>
              <a:ahLst/>
              <a:cxnLst/>
              <a:rect l="l" t="t" r="r" b="b"/>
              <a:pathLst>
                <a:path w="337" h="174" extrusionOk="0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63"/>
            <p:cNvSpPr/>
            <p:nvPr/>
          </p:nvSpPr>
          <p:spPr>
            <a:xfrm>
              <a:off x="4572575" y="3233525"/>
              <a:ext cx="9175" cy="2150"/>
            </a:xfrm>
            <a:custGeom>
              <a:avLst/>
              <a:gdLst/>
              <a:ahLst/>
              <a:cxnLst/>
              <a:rect l="l" t="t" r="r" b="b"/>
              <a:pathLst>
                <a:path w="367" h="86" extrusionOk="0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63"/>
            <p:cNvSpPr/>
            <p:nvPr/>
          </p:nvSpPr>
          <p:spPr>
            <a:xfrm>
              <a:off x="4655925" y="3188525"/>
              <a:ext cx="24575" cy="4150"/>
            </a:xfrm>
            <a:custGeom>
              <a:avLst/>
              <a:gdLst/>
              <a:ahLst/>
              <a:cxnLst/>
              <a:rect l="l" t="t" r="r" b="b"/>
              <a:pathLst>
                <a:path w="983" h="166" extrusionOk="0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63"/>
            <p:cNvSpPr/>
            <p:nvPr/>
          </p:nvSpPr>
          <p:spPr>
            <a:xfrm>
              <a:off x="4656525" y="3186475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63"/>
            <p:cNvSpPr/>
            <p:nvPr/>
          </p:nvSpPr>
          <p:spPr>
            <a:xfrm>
              <a:off x="4721125" y="3128125"/>
              <a:ext cx="32750" cy="7400"/>
            </a:xfrm>
            <a:custGeom>
              <a:avLst/>
              <a:gdLst/>
              <a:ahLst/>
              <a:cxnLst/>
              <a:rect l="l" t="t" r="r" b="b"/>
              <a:pathLst>
                <a:path w="1310" h="296" extrusionOk="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63"/>
            <p:cNvSpPr/>
            <p:nvPr/>
          </p:nvSpPr>
          <p:spPr>
            <a:xfrm>
              <a:off x="4765750" y="3105575"/>
              <a:ext cx="18500" cy="2875"/>
            </a:xfrm>
            <a:custGeom>
              <a:avLst/>
              <a:gdLst/>
              <a:ahLst/>
              <a:cxnLst/>
              <a:rect l="l" t="t" r="r" b="b"/>
              <a:pathLst>
                <a:path w="740" h="115" extrusionOk="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63"/>
            <p:cNvSpPr/>
            <p:nvPr/>
          </p:nvSpPr>
          <p:spPr>
            <a:xfrm>
              <a:off x="4716650" y="3106900"/>
              <a:ext cx="35750" cy="3900"/>
            </a:xfrm>
            <a:custGeom>
              <a:avLst/>
              <a:gdLst/>
              <a:ahLst/>
              <a:cxnLst/>
              <a:rect l="l" t="t" r="r" b="b"/>
              <a:pathLst>
                <a:path w="1430" h="156" extrusionOk="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63"/>
            <p:cNvSpPr/>
            <p:nvPr/>
          </p:nvSpPr>
          <p:spPr>
            <a:xfrm>
              <a:off x="4768450" y="3080825"/>
              <a:ext cx="13300" cy="3550"/>
            </a:xfrm>
            <a:custGeom>
              <a:avLst/>
              <a:gdLst/>
              <a:ahLst/>
              <a:cxnLst/>
              <a:rect l="l" t="t" r="r" b="b"/>
              <a:pathLst>
                <a:path w="532" h="142" extrusionOk="0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63"/>
            <p:cNvSpPr/>
            <p:nvPr/>
          </p:nvSpPr>
          <p:spPr>
            <a:xfrm>
              <a:off x="4750875" y="3053175"/>
              <a:ext cx="8925" cy="5100"/>
            </a:xfrm>
            <a:custGeom>
              <a:avLst/>
              <a:gdLst/>
              <a:ahLst/>
              <a:cxnLst/>
              <a:rect l="l" t="t" r="r" b="b"/>
              <a:pathLst>
                <a:path w="357" h="204" extrusionOk="0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63"/>
            <p:cNvSpPr/>
            <p:nvPr/>
          </p:nvSpPr>
          <p:spPr>
            <a:xfrm>
              <a:off x="4751775" y="3015000"/>
              <a:ext cx="17725" cy="6725"/>
            </a:xfrm>
            <a:custGeom>
              <a:avLst/>
              <a:gdLst/>
              <a:ahLst/>
              <a:cxnLst/>
              <a:rect l="l" t="t" r="r" b="b"/>
              <a:pathLst>
                <a:path w="709" h="269" extrusionOk="0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63"/>
            <p:cNvSpPr/>
            <p:nvPr/>
          </p:nvSpPr>
          <p:spPr>
            <a:xfrm>
              <a:off x="4738975" y="2961500"/>
              <a:ext cx="21450" cy="6000"/>
            </a:xfrm>
            <a:custGeom>
              <a:avLst/>
              <a:gdLst/>
              <a:ahLst/>
              <a:cxnLst/>
              <a:rect l="l" t="t" r="r" b="b"/>
              <a:pathLst>
                <a:path w="858" h="240" extrusionOk="0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63"/>
            <p:cNvSpPr/>
            <p:nvPr/>
          </p:nvSpPr>
          <p:spPr>
            <a:xfrm>
              <a:off x="4718725" y="2961675"/>
              <a:ext cx="6275" cy="4625"/>
            </a:xfrm>
            <a:custGeom>
              <a:avLst/>
              <a:gdLst/>
              <a:ahLst/>
              <a:cxnLst/>
              <a:rect l="l" t="t" r="r" b="b"/>
              <a:pathLst>
                <a:path w="251" h="185" extrusionOk="0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63"/>
            <p:cNvSpPr/>
            <p:nvPr/>
          </p:nvSpPr>
          <p:spPr>
            <a:xfrm>
              <a:off x="4730050" y="2944250"/>
              <a:ext cx="23225" cy="2150"/>
            </a:xfrm>
            <a:custGeom>
              <a:avLst/>
              <a:gdLst/>
              <a:ahLst/>
              <a:cxnLst/>
              <a:rect l="l" t="t" r="r" b="b"/>
              <a:pathLst>
                <a:path w="929" h="86" extrusionOk="0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63"/>
            <p:cNvSpPr/>
            <p:nvPr/>
          </p:nvSpPr>
          <p:spPr>
            <a:xfrm>
              <a:off x="4714275" y="2884000"/>
              <a:ext cx="21150" cy="4225"/>
            </a:xfrm>
            <a:custGeom>
              <a:avLst/>
              <a:gdLst/>
              <a:ahLst/>
              <a:cxnLst/>
              <a:rect l="l" t="t" r="r" b="b"/>
              <a:pathLst>
                <a:path w="846" h="169" extrusionOk="0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63"/>
            <p:cNvSpPr/>
            <p:nvPr/>
          </p:nvSpPr>
          <p:spPr>
            <a:xfrm>
              <a:off x="4683300" y="2882025"/>
              <a:ext cx="17000" cy="3600"/>
            </a:xfrm>
            <a:custGeom>
              <a:avLst/>
              <a:gdLst/>
              <a:ahLst/>
              <a:cxnLst/>
              <a:rect l="l" t="t" r="r" b="b"/>
              <a:pathLst>
                <a:path w="680" h="144" extrusionOk="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63"/>
            <p:cNvSpPr/>
            <p:nvPr/>
          </p:nvSpPr>
          <p:spPr>
            <a:xfrm>
              <a:off x="4659800" y="2849375"/>
              <a:ext cx="11950" cy="8575"/>
            </a:xfrm>
            <a:custGeom>
              <a:avLst/>
              <a:gdLst/>
              <a:ahLst/>
              <a:cxnLst/>
              <a:rect l="l" t="t" r="r" b="b"/>
              <a:pathLst>
                <a:path w="478" h="343" extrusionOk="0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63"/>
            <p:cNvSpPr/>
            <p:nvPr/>
          </p:nvSpPr>
          <p:spPr>
            <a:xfrm>
              <a:off x="4625275" y="2846900"/>
              <a:ext cx="8575" cy="4850"/>
            </a:xfrm>
            <a:custGeom>
              <a:avLst/>
              <a:gdLst/>
              <a:ahLst/>
              <a:cxnLst/>
              <a:rect l="l" t="t" r="r" b="b"/>
              <a:pathLst>
                <a:path w="343" h="194" extrusionOk="0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63"/>
            <p:cNvSpPr/>
            <p:nvPr/>
          </p:nvSpPr>
          <p:spPr>
            <a:xfrm>
              <a:off x="4604725" y="2823500"/>
              <a:ext cx="19075" cy="3200"/>
            </a:xfrm>
            <a:custGeom>
              <a:avLst/>
              <a:gdLst/>
              <a:ahLst/>
              <a:cxnLst/>
              <a:rect l="l" t="t" r="r" b="b"/>
              <a:pathLst>
                <a:path w="763" h="128" extrusionOk="0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63"/>
            <p:cNvSpPr/>
            <p:nvPr/>
          </p:nvSpPr>
          <p:spPr>
            <a:xfrm>
              <a:off x="4588650" y="2821550"/>
              <a:ext cx="15575" cy="6025"/>
            </a:xfrm>
            <a:custGeom>
              <a:avLst/>
              <a:gdLst/>
              <a:ahLst/>
              <a:cxnLst/>
              <a:rect l="l" t="t" r="r" b="b"/>
              <a:pathLst>
                <a:path w="623" h="241" extrusionOk="0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63"/>
            <p:cNvSpPr/>
            <p:nvPr/>
          </p:nvSpPr>
          <p:spPr>
            <a:xfrm>
              <a:off x="4597575" y="2806400"/>
              <a:ext cx="13050" cy="3925"/>
            </a:xfrm>
            <a:custGeom>
              <a:avLst/>
              <a:gdLst/>
              <a:ahLst/>
              <a:cxnLst/>
              <a:rect l="l" t="t" r="r" b="b"/>
              <a:pathLst>
                <a:path w="522" h="157" extrusionOk="0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63"/>
            <p:cNvSpPr/>
            <p:nvPr/>
          </p:nvSpPr>
          <p:spPr>
            <a:xfrm>
              <a:off x="4591625" y="2790275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63"/>
            <p:cNvSpPr/>
            <p:nvPr/>
          </p:nvSpPr>
          <p:spPr>
            <a:xfrm>
              <a:off x="4603550" y="2748650"/>
              <a:ext cx="16325" cy="5000"/>
            </a:xfrm>
            <a:custGeom>
              <a:avLst/>
              <a:gdLst/>
              <a:ahLst/>
              <a:cxnLst/>
              <a:rect l="l" t="t" r="r" b="b"/>
              <a:pathLst>
                <a:path w="653" h="200" extrusionOk="0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63"/>
            <p:cNvSpPr/>
            <p:nvPr/>
          </p:nvSpPr>
          <p:spPr>
            <a:xfrm>
              <a:off x="4600850" y="2732925"/>
              <a:ext cx="16750" cy="6850"/>
            </a:xfrm>
            <a:custGeom>
              <a:avLst/>
              <a:gdLst/>
              <a:ahLst/>
              <a:cxnLst/>
              <a:rect l="l" t="t" r="r" b="b"/>
              <a:pathLst>
                <a:path w="670" h="274" extrusionOk="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63"/>
            <p:cNvSpPr/>
            <p:nvPr/>
          </p:nvSpPr>
          <p:spPr>
            <a:xfrm>
              <a:off x="4633000" y="2683450"/>
              <a:ext cx="12525" cy="3950"/>
            </a:xfrm>
            <a:custGeom>
              <a:avLst/>
              <a:gdLst/>
              <a:ahLst/>
              <a:cxnLst/>
              <a:rect l="l" t="t" r="r" b="b"/>
              <a:pathLst>
                <a:path w="501" h="158" extrusionOk="0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63"/>
            <p:cNvSpPr/>
            <p:nvPr/>
          </p:nvSpPr>
          <p:spPr>
            <a:xfrm>
              <a:off x="4576750" y="2690350"/>
              <a:ext cx="32475" cy="7325"/>
            </a:xfrm>
            <a:custGeom>
              <a:avLst/>
              <a:gdLst/>
              <a:ahLst/>
              <a:cxnLst/>
              <a:rect l="l" t="t" r="r" b="b"/>
              <a:pathLst>
                <a:path w="1299" h="293" extrusionOk="0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63"/>
            <p:cNvSpPr/>
            <p:nvPr/>
          </p:nvSpPr>
          <p:spPr>
            <a:xfrm>
              <a:off x="4650575" y="267160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63"/>
            <p:cNvSpPr/>
            <p:nvPr/>
          </p:nvSpPr>
          <p:spPr>
            <a:xfrm>
              <a:off x="4686700" y="2665050"/>
              <a:ext cx="10325" cy="1850"/>
            </a:xfrm>
            <a:custGeom>
              <a:avLst/>
              <a:gdLst/>
              <a:ahLst/>
              <a:cxnLst/>
              <a:rect l="l" t="t" r="r" b="b"/>
              <a:pathLst>
                <a:path w="413" h="74" extrusionOk="0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63"/>
            <p:cNvSpPr/>
            <p:nvPr/>
          </p:nvSpPr>
          <p:spPr>
            <a:xfrm>
              <a:off x="4708325" y="2660550"/>
              <a:ext cx="8950" cy="3875"/>
            </a:xfrm>
            <a:custGeom>
              <a:avLst/>
              <a:gdLst/>
              <a:ahLst/>
              <a:cxnLst/>
              <a:rect l="l" t="t" r="r" b="b"/>
              <a:pathLst>
                <a:path w="358" h="155" extrusionOk="0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63"/>
            <p:cNvSpPr/>
            <p:nvPr/>
          </p:nvSpPr>
          <p:spPr>
            <a:xfrm>
              <a:off x="4730050" y="2660475"/>
              <a:ext cx="16325" cy="2950"/>
            </a:xfrm>
            <a:custGeom>
              <a:avLst/>
              <a:gdLst/>
              <a:ahLst/>
              <a:cxnLst/>
              <a:rect l="l" t="t" r="r" b="b"/>
              <a:pathLst>
                <a:path w="653" h="118" extrusionOk="0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63"/>
            <p:cNvSpPr/>
            <p:nvPr/>
          </p:nvSpPr>
          <p:spPr>
            <a:xfrm>
              <a:off x="4752075" y="2668250"/>
              <a:ext cx="17275" cy="2475"/>
            </a:xfrm>
            <a:custGeom>
              <a:avLst/>
              <a:gdLst/>
              <a:ahLst/>
              <a:cxnLst/>
              <a:rect l="l" t="t" r="r" b="b"/>
              <a:pathLst>
                <a:path w="691" h="99" extrusionOk="0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63"/>
            <p:cNvSpPr/>
            <p:nvPr/>
          </p:nvSpPr>
          <p:spPr>
            <a:xfrm>
              <a:off x="4804150" y="2684900"/>
              <a:ext cx="11050" cy="3675"/>
            </a:xfrm>
            <a:custGeom>
              <a:avLst/>
              <a:gdLst/>
              <a:ahLst/>
              <a:cxnLst/>
              <a:rect l="l" t="t" r="r" b="b"/>
              <a:pathLst>
                <a:path w="442" h="147" extrusionOk="0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63"/>
            <p:cNvSpPr/>
            <p:nvPr/>
          </p:nvSpPr>
          <p:spPr>
            <a:xfrm>
              <a:off x="4831250" y="2673175"/>
              <a:ext cx="8650" cy="2600"/>
            </a:xfrm>
            <a:custGeom>
              <a:avLst/>
              <a:gdLst/>
              <a:ahLst/>
              <a:cxnLst/>
              <a:rect l="l" t="t" r="r" b="b"/>
              <a:pathLst>
                <a:path w="346" h="104" extrusionOk="0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63"/>
            <p:cNvSpPr/>
            <p:nvPr/>
          </p:nvSpPr>
          <p:spPr>
            <a:xfrm>
              <a:off x="4838150" y="2662075"/>
              <a:ext cx="6525" cy="3075"/>
            </a:xfrm>
            <a:custGeom>
              <a:avLst/>
              <a:gdLst/>
              <a:ahLst/>
              <a:cxnLst/>
              <a:rect l="l" t="t" r="r" b="b"/>
              <a:pathLst>
                <a:path w="261" h="123" extrusionOk="0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63"/>
            <p:cNvSpPr/>
            <p:nvPr/>
          </p:nvSpPr>
          <p:spPr>
            <a:xfrm>
              <a:off x="4836300" y="2623950"/>
              <a:ext cx="13425" cy="4500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63"/>
            <p:cNvSpPr/>
            <p:nvPr/>
          </p:nvSpPr>
          <p:spPr>
            <a:xfrm>
              <a:off x="4827075" y="2607600"/>
              <a:ext cx="18475" cy="5625"/>
            </a:xfrm>
            <a:custGeom>
              <a:avLst/>
              <a:gdLst/>
              <a:ahLst/>
              <a:cxnLst/>
              <a:rect l="l" t="t" r="r" b="b"/>
              <a:pathLst>
                <a:path w="739" h="225" extrusionOk="0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63"/>
            <p:cNvSpPr/>
            <p:nvPr/>
          </p:nvSpPr>
          <p:spPr>
            <a:xfrm>
              <a:off x="4817250" y="2613250"/>
              <a:ext cx="4775" cy="975"/>
            </a:xfrm>
            <a:custGeom>
              <a:avLst/>
              <a:gdLst/>
              <a:ahLst/>
              <a:cxnLst/>
              <a:rect l="l" t="t" r="r" b="b"/>
              <a:pathLst>
                <a:path w="191" h="39" extrusionOk="0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63"/>
            <p:cNvSpPr/>
            <p:nvPr/>
          </p:nvSpPr>
          <p:spPr>
            <a:xfrm>
              <a:off x="4821725" y="2598375"/>
              <a:ext cx="7750" cy="1575"/>
            </a:xfrm>
            <a:custGeom>
              <a:avLst/>
              <a:gdLst/>
              <a:ahLst/>
              <a:cxnLst/>
              <a:rect l="l" t="t" r="r" b="b"/>
              <a:pathLst>
                <a:path w="310" h="63" extrusionOk="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63"/>
            <p:cNvSpPr/>
            <p:nvPr/>
          </p:nvSpPr>
          <p:spPr>
            <a:xfrm>
              <a:off x="4811000" y="2589150"/>
              <a:ext cx="14025" cy="3575"/>
            </a:xfrm>
            <a:custGeom>
              <a:avLst/>
              <a:gdLst/>
              <a:ahLst/>
              <a:cxnLst/>
              <a:rect l="l" t="t" r="r" b="b"/>
              <a:pathLst>
                <a:path w="561" h="143" extrusionOk="0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63"/>
            <p:cNvSpPr/>
            <p:nvPr/>
          </p:nvSpPr>
          <p:spPr>
            <a:xfrm>
              <a:off x="4798500" y="2584675"/>
              <a:ext cx="12825" cy="3300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63"/>
            <p:cNvSpPr/>
            <p:nvPr/>
          </p:nvSpPr>
          <p:spPr>
            <a:xfrm>
              <a:off x="4794050" y="2574150"/>
              <a:ext cx="11025" cy="7325"/>
            </a:xfrm>
            <a:custGeom>
              <a:avLst/>
              <a:gdLst/>
              <a:ahLst/>
              <a:cxnLst/>
              <a:rect l="l" t="t" r="r" b="b"/>
              <a:pathLst>
                <a:path w="441" h="293" extrusionOk="0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63"/>
            <p:cNvSpPr/>
            <p:nvPr/>
          </p:nvSpPr>
          <p:spPr>
            <a:xfrm>
              <a:off x="4791650" y="2550150"/>
              <a:ext cx="18775" cy="4775"/>
            </a:xfrm>
            <a:custGeom>
              <a:avLst/>
              <a:gdLst/>
              <a:ahLst/>
              <a:cxnLst/>
              <a:rect l="l" t="t" r="r" b="b"/>
              <a:pathLst>
                <a:path w="751" h="191" extrusionOk="0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63"/>
            <p:cNvSpPr/>
            <p:nvPr/>
          </p:nvSpPr>
          <p:spPr>
            <a:xfrm>
              <a:off x="4797025" y="2533850"/>
              <a:ext cx="11675" cy="4300"/>
            </a:xfrm>
            <a:custGeom>
              <a:avLst/>
              <a:gdLst/>
              <a:ahLst/>
              <a:cxnLst/>
              <a:rect l="l" t="t" r="r" b="b"/>
              <a:pathLst>
                <a:path w="467" h="172" extrusionOk="0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63"/>
            <p:cNvSpPr/>
            <p:nvPr/>
          </p:nvSpPr>
          <p:spPr>
            <a:xfrm>
              <a:off x="4795000" y="2523950"/>
              <a:ext cx="11875" cy="5500"/>
            </a:xfrm>
            <a:custGeom>
              <a:avLst/>
              <a:gdLst/>
              <a:ahLst/>
              <a:cxnLst/>
              <a:rect l="l" t="t" r="r" b="b"/>
              <a:pathLst>
                <a:path w="475" h="220" extrusionOk="0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63"/>
            <p:cNvSpPr/>
            <p:nvPr/>
          </p:nvSpPr>
          <p:spPr>
            <a:xfrm>
              <a:off x="4759800" y="2529875"/>
              <a:ext cx="27025" cy="5575"/>
            </a:xfrm>
            <a:custGeom>
              <a:avLst/>
              <a:gdLst/>
              <a:ahLst/>
              <a:cxnLst/>
              <a:rect l="l" t="t" r="r" b="b"/>
              <a:pathLst>
                <a:path w="1081" h="223" extrusionOk="0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63"/>
            <p:cNvSpPr/>
            <p:nvPr/>
          </p:nvSpPr>
          <p:spPr>
            <a:xfrm>
              <a:off x="4729750" y="2538525"/>
              <a:ext cx="19375" cy="5100"/>
            </a:xfrm>
            <a:custGeom>
              <a:avLst/>
              <a:gdLst/>
              <a:ahLst/>
              <a:cxnLst/>
              <a:rect l="l" t="t" r="r" b="b"/>
              <a:pathLst>
                <a:path w="775" h="20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63"/>
            <p:cNvSpPr/>
            <p:nvPr/>
          </p:nvSpPr>
          <p:spPr>
            <a:xfrm>
              <a:off x="4728250" y="253020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63"/>
            <p:cNvSpPr/>
            <p:nvPr/>
          </p:nvSpPr>
          <p:spPr>
            <a:xfrm>
              <a:off x="4721775" y="2526925"/>
              <a:ext cx="15150" cy="5425"/>
            </a:xfrm>
            <a:custGeom>
              <a:avLst/>
              <a:gdLst/>
              <a:ahLst/>
              <a:cxnLst/>
              <a:rect l="l" t="t" r="r" b="b"/>
              <a:pathLst>
                <a:path w="606" h="217" extrusionOk="0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63"/>
            <p:cNvSpPr/>
            <p:nvPr/>
          </p:nvSpPr>
          <p:spPr>
            <a:xfrm>
              <a:off x="4660100" y="2520975"/>
              <a:ext cx="60975" cy="6000"/>
            </a:xfrm>
            <a:custGeom>
              <a:avLst/>
              <a:gdLst/>
              <a:ahLst/>
              <a:cxnLst/>
              <a:rect l="l" t="t" r="r" b="b"/>
              <a:pathLst>
                <a:path w="2439" h="240" extrusionOk="0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63"/>
            <p:cNvSpPr/>
            <p:nvPr/>
          </p:nvSpPr>
          <p:spPr>
            <a:xfrm>
              <a:off x="4679150" y="2498875"/>
              <a:ext cx="10025" cy="5150"/>
            </a:xfrm>
            <a:custGeom>
              <a:avLst/>
              <a:gdLst/>
              <a:ahLst/>
              <a:cxnLst/>
              <a:rect l="l" t="t" r="r" b="b"/>
              <a:pathLst>
                <a:path w="401" h="206" extrusionOk="0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63"/>
            <p:cNvSpPr/>
            <p:nvPr/>
          </p:nvSpPr>
          <p:spPr>
            <a:xfrm>
              <a:off x="4670500" y="2501625"/>
              <a:ext cx="2425" cy="2400"/>
            </a:xfrm>
            <a:custGeom>
              <a:avLst/>
              <a:gdLst/>
              <a:ahLst/>
              <a:cxnLst/>
              <a:rect l="l" t="t" r="r" b="b"/>
              <a:pathLst>
                <a:path w="97" h="96" extrusionOk="0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63"/>
            <p:cNvSpPr/>
            <p:nvPr/>
          </p:nvSpPr>
          <p:spPr>
            <a:xfrm>
              <a:off x="4655625" y="2490475"/>
              <a:ext cx="22850" cy="5250"/>
            </a:xfrm>
            <a:custGeom>
              <a:avLst/>
              <a:gdLst/>
              <a:ahLst/>
              <a:cxnLst/>
              <a:rect l="l" t="t" r="r" b="b"/>
              <a:pathLst>
                <a:path w="914" h="210" extrusionOk="0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63"/>
            <p:cNvSpPr/>
            <p:nvPr/>
          </p:nvSpPr>
          <p:spPr>
            <a:xfrm>
              <a:off x="4630350" y="2476625"/>
              <a:ext cx="11025" cy="2500"/>
            </a:xfrm>
            <a:custGeom>
              <a:avLst/>
              <a:gdLst/>
              <a:ahLst/>
              <a:cxnLst/>
              <a:rect l="l" t="t" r="r" b="b"/>
              <a:pathLst>
                <a:path w="441" h="100" extrusionOk="0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63"/>
            <p:cNvSpPr/>
            <p:nvPr/>
          </p:nvSpPr>
          <p:spPr>
            <a:xfrm>
              <a:off x="4612475" y="2457275"/>
              <a:ext cx="20250" cy="5025"/>
            </a:xfrm>
            <a:custGeom>
              <a:avLst/>
              <a:gdLst/>
              <a:ahLst/>
              <a:cxnLst/>
              <a:rect l="l" t="t" r="r" b="b"/>
              <a:pathLst>
                <a:path w="810" h="201" extrusionOk="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63"/>
            <p:cNvSpPr/>
            <p:nvPr/>
          </p:nvSpPr>
          <p:spPr>
            <a:xfrm>
              <a:off x="4600850" y="2458000"/>
              <a:ext cx="14000" cy="6275"/>
            </a:xfrm>
            <a:custGeom>
              <a:avLst/>
              <a:gdLst/>
              <a:ahLst/>
              <a:cxnLst/>
              <a:rect l="l" t="t" r="r" b="b"/>
              <a:pathLst>
                <a:path w="560" h="251" extrusionOk="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63"/>
            <p:cNvSpPr/>
            <p:nvPr/>
          </p:nvSpPr>
          <p:spPr>
            <a:xfrm>
              <a:off x="4599975" y="2446275"/>
              <a:ext cx="22350" cy="4775"/>
            </a:xfrm>
            <a:custGeom>
              <a:avLst/>
              <a:gdLst/>
              <a:ahLst/>
              <a:cxnLst/>
              <a:rect l="l" t="t" r="r" b="b"/>
              <a:pathLst>
                <a:path w="894" h="191" extrusionOk="0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63"/>
            <p:cNvSpPr/>
            <p:nvPr/>
          </p:nvSpPr>
          <p:spPr>
            <a:xfrm>
              <a:off x="4589250" y="2433475"/>
              <a:ext cx="2400" cy="675"/>
            </a:xfrm>
            <a:custGeom>
              <a:avLst/>
              <a:gdLst/>
              <a:ahLst/>
              <a:cxnLst/>
              <a:rect l="l" t="t" r="r" b="b"/>
              <a:pathLst>
                <a:path w="96" h="27" extrusionOk="0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63"/>
            <p:cNvSpPr/>
            <p:nvPr/>
          </p:nvSpPr>
          <p:spPr>
            <a:xfrm>
              <a:off x="4535075" y="2391050"/>
              <a:ext cx="30150" cy="7650"/>
            </a:xfrm>
            <a:custGeom>
              <a:avLst/>
              <a:gdLst/>
              <a:ahLst/>
              <a:cxnLst/>
              <a:rect l="l" t="t" r="r" b="b"/>
              <a:pathLst>
                <a:path w="1206" h="306" extrusionOk="0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63"/>
            <p:cNvSpPr/>
            <p:nvPr/>
          </p:nvSpPr>
          <p:spPr>
            <a:xfrm>
              <a:off x="4504725" y="2395625"/>
              <a:ext cx="8575" cy="4225"/>
            </a:xfrm>
            <a:custGeom>
              <a:avLst/>
              <a:gdLst/>
              <a:ahLst/>
              <a:cxnLst/>
              <a:rect l="l" t="t" r="r" b="b"/>
              <a:pathLst>
                <a:path w="343" h="169" extrusionOk="0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63"/>
            <p:cNvSpPr/>
            <p:nvPr/>
          </p:nvSpPr>
          <p:spPr>
            <a:xfrm>
              <a:off x="4518100" y="2370925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63"/>
            <p:cNvSpPr/>
            <p:nvPr/>
          </p:nvSpPr>
          <p:spPr>
            <a:xfrm>
              <a:off x="4507400" y="2341550"/>
              <a:ext cx="14925" cy="6625"/>
            </a:xfrm>
            <a:custGeom>
              <a:avLst/>
              <a:gdLst/>
              <a:ahLst/>
              <a:cxnLst/>
              <a:rect l="l" t="t" r="r" b="b"/>
              <a:pathLst>
                <a:path w="597" h="265" extrusionOk="0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63"/>
            <p:cNvSpPr/>
            <p:nvPr/>
          </p:nvSpPr>
          <p:spPr>
            <a:xfrm>
              <a:off x="4492875" y="2313425"/>
              <a:ext cx="13650" cy="9675"/>
            </a:xfrm>
            <a:custGeom>
              <a:avLst/>
              <a:gdLst/>
              <a:ahLst/>
              <a:cxnLst/>
              <a:rect l="l" t="t" r="r" b="b"/>
              <a:pathLst>
                <a:path w="546" h="387" extrusionOk="0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63"/>
            <p:cNvSpPr/>
            <p:nvPr/>
          </p:nvSpPr>
          <p:spPr>
            <a:xfrm>
              <a:off x="4466925" y="2292775"/>
              <a:ext cx="20825" cy="7300"/>
            </a:xfrm>
            <a:custGeom>
              <a:avLst/>
              <a:gdLst/>
              <a:ahLst/>
              <a:cxnLst/>
              <a:rect l="l" t="t" r="r" b="b"/>
              <a:pathLst>
                <a:path w="833" h="292" extrusionOk="0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63"/>
            <p:cNvSpPr/>
            <p:nvPr/>
          </p:nvSpPr>
          <p:spPr>
            <a:xfrm>
              <a:off x="4450850" y="2238850"/>
              <a:ext cx="11025" cy="6550"/>
            </a:xfrm>
            <a:custGeom>
              <a:avLst/>
              <a:gdLst/>
              <a:ahLst/>
              <a:cxnLst/>
              <a:rect l="l" t="t" r="r" b="b"/>
              <a:pathLst>
                <a:path w="441" h="262" extrusionOk="0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63"/>
            <p:cNvSpPr/>
            <p:nvPr/>
          </p:nvSpPr>
          <p:spPr>
            <a:xfrm>
              <a:off x="4448750" y="2236325"/>
              <a:ext cx="9425" cy="6675"/>
            </a:xfrm>
            <a:custGeom>
              <a:avLst/>
              <a:gdLst/>
              <a:ahLst/>
              <a:cxnLst/>
              <a:rect l="l" t="t" r="r" b="b"/>
              <a:pathLst>
                <a:path w="377" h="267" extrusionOk="0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63"/>
            <p:cNvSpPr/>
            <p:nvPr/>
          </p:nvSpPr>
          <p:spPr>
            <a:xfrm>
              <a:off x="4426125" y="2173650"/>
              <a:ext cx="17600" cy="7425"/>
            </a:xfrm>
            <a:custGeom>
              <a:avLst/>
              <a:gdLst/>
              <a:ahLst/>
              <a:cxnLst/>
              <a:rect l="l" t="t" r="r" b="b"/>
              <a:pathLst>
                <a:path w="704" h="297" extrusionOk="0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63"/>
            <p:cNvSpPr/>
            <p:nvPr/>
          </p:nvSpPr>
          <p:spPr>
            <a:xfrm>
              <a:off x="4432375" y="2136400"/>
              <a:ext cx="21775" cy="5050"/>
            </a:xfrm>
            <a:custGeom>
              <a:avLst/>
              <a:gdLst/>
              <a:ahLst/>
              <a:cxnLst/>
              <a:rect l="l" t="t" r="r" b="b"/>
              <a:pathLst>
                <a:path w="871" h="202" extrusionOk="0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63"/>
            <p:cNvSpPr/>
            <p:nvPr/>
          </p:nvSpPr>
          <p:spPr>
            <a:xfrm>
              <a:off x="4438950" y="2120000"/>
              <a:ext cx="18200" cy="10500"/>
            </a:xfrm>
            <a:custGeom>
              <a:avLst/>
              <a:gdLst/>
              <a:ahLst/>
              <a:cxnLst/>
              <a:rect l="l" t="t" r="r" b="b"/>
              <a:pathLst>
                <a:path w="728" h="420" extrusionOk="0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63"/>
            <p:cNvSpPr/>
            <p:nvPr/>
          </p:nvSpPr>
          <p:spPr>
            <a:xfrm>
              <a:off x="4460375" y="2102175"/>
              <a:ext cx="4475" cy="4325"/>
            </a:xfrm>
            <a:custGeom>
              <a:avLst/>
              <a:gdLst/>
              <a:ahLst/>
              <a:cxnLst/>
              <a:rect l="l" t="t" r="r" b="b"/>
              <a:pathLst>
                <a:path w="179" h="173" extrusionOk="0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63"/>
            <p:cNvSpPr/>
            <p:nvPr/>
          </p:nvSpPr>
          <p:spPr>
            <a:xfrm>
              <a:off x="4496375" y="2094625"/>
              <a:ext cx="28750" cy="6125"/>
            </a:xfrm>
            <a:custGeom>
              <a:avLst/>
              <a:gdLst/>
              <a:ahLst/>
              <a:cxnLst/>
              <a:rect l="l" t="t" r="r" b="b"/>
              <a:pathLst>
                <a:path w="1150" h="245" extrusionOk="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63"/>
            <p:cNvSpPr/>
            <p:nvPr/>
          </p:nvSpPr>
          <p:spPr>
            <a:xfrm>
              <a:off x="4498775" y="2103650"/>
              <a:ext cx="24125" cy="3475"/>
            </a:xfrm>
            <a:custGeom>
              <a:avLst/>
              <a:gdLst/>
              <a:ahLst/>
              <a:cxnLst/>
              <a:rect l="l" t="t" r="r" b="b"/>
              <a:pathLst>
                <a:path w="965" h="139" extrusionOk="0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63"/>
            <p:cNvSpPr/>
            <p:nvPr/>
          </p:nvSpPr>
          <p:spPr>
            <a:xfrm>
              <a:off x="4510675" y="2110550"/>
              <a:ext cx="12225" cy="2175"/>
            </a:xfrm>
            <a:custGeom>
              <a:avLst/>
              <a:gdLst/>
              <a:ahLst/>
              <a:cxnLst/>
              <a:rect l="l" t="t" r="r" b="b"/>
              <a:pathLst>
                <a:path w="489" h="87" extrusionOk="0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63"/>
            <p:cNvSpPr/>
            <p:nvPr/>
          </p:nvSpPr>
          <p:spPr>
            <a:xfrm>
              <a:off x="4516325" y="2118375"/>
              <a:ext cx="7225" cy="1975"/>
            </a:xfrm>
            <a:custGeom>
              <a:avLst/>
              <a:gdLst/>
              <a:ahLst/>
              <a:cxnLst/>
              <a:rect l="l" t="t" r="r" b="b"/>
              <a:pathLst>
                <a:path w="289" h="79" extrusionOk="0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63"/>
            <p:cNvSpPr/>
            <p:nvPr/>
          </p:nvSpPr>
          <p:spPr>
            <a:xfrm>
              <a:off x="4529125" y="2138200"/>
              <a:ext cx="10450" cy="2700"/>
            </a:xfrm>
            <a:custGeom>
              <a:avLst/>
              <a:gdLst/>
              <a:ahLst/>
              <a:cxnLst/>
              <a:rect l="l" t="t" r="r" b="b"/>
              <a:pathLst>
                <a:path w="418" h="108" extrusionOk="0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63"/>
            <p:cNvSpPr/>
            <p:nvPr/>
          </p:nvSpPr>
          <p:spPr>
            <a:xfrm>
              <a:off x="4534775" y="2146825"/>
              <a:ext cx="2125" cy="1800"/>
            </a:xfrm>
            <a:custGeom>
              <a:avLst/>
              <a:gdLst/>
              <a:ahLst/>
              <a:cxnLst/>
              <a:rect l="l" t="t" r="r" b="b"/>
              <a:pathLst>
                <a:path w="85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63"/>
            <p:cNvSpPr/>
            <p:nvPr/>
          </p:nvSpPr>
          <p:spPr>
            <a:xfrm>
              <a:off x="4539250" y="2159250"/>
              <a:ext cx="4350" cy="3375"/>
            </a:xfrm>
            <a:custGeom>
              <a:avLst/>
              <a:gdLst/>
              <a:ahLst/>
              <a:cxnLst/>
              <a:rect l="l" t="t" r="r" b="b"/>
              <a:pathLst>
                <a:path w="174" h="135" extrusionOk="0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63"/>
            <p:cNvSpPr/>
            <p:nvPr/>
          </p:nvSpPr>
          <p:spPr>
            <a:xfrm>
              <a:off x="4577350" y="2177250"/>
              <a:ext cx="9475" cy="5650"/>
            </a:xfrm>
            <a:custGeom>
              <a:avLst/>
              <a:gdLst/>
              <a:ahLst/>
              <a:cxnLst/>
              <a:rect l="l" t="t" r="r" b="b"/>
              <a:pathLst>
                <a:path w="379" h="226" extrusionOk="0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63"/>
            <p:cNvSpPr/>
            <p:nvPr/>
          </p:nvSpPr>
          <p:spPr>
            <a:xfrm>
              <a:off x="4577950" y="2153000"/>
              <a:ext cx="7800" cy="5250"/>
            </a:xfrm>
            <a:custGeom>
              <a:avLst/>
              <a:gdLst/>
              <a:ahLst/>
              <a:cxnLst/>
              <a:rect l="l" t="t" r="r" b="b"/>
              <a:pathLst>
                <a:path w="312" h="210" extrusionOk="0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63"/>
            <p:cNvSpPr/>
            <p:nvPr/>
          </p:nvSpPr>
          <p:spPr>
            <a:xfrm>
              <a:off x="4578525" y="2114225"/>
              <a:ext cx="9675" cy="4650"/>
            </a:xfrm>
            <a:custGeom>
              <a:avLst/>
              <a:gdLst/>
              <a:ahLst/>
              <a:cxnLst/>
              <a:rect l="l" t="t" r="r" b="b"/>
              <a:pathLst>
                <a:path w="387" h="186" extrusionOk="0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63"/>
            <p:cNvSpPr/>
            <p:nvPr/>
          </p:nvSpPr>
          <p:spPr>
            <a:xfrm>
              <a:off x="4577950" y="2084475"/>
              <a:ext cx="3125" cy="2375"/>
            </a:xfrm>
            <a:custGeom>
              <a:avLst/>
              <a:gdLst/>
              <a:ahLst/>
              <a:cxnLst/>
              <a:rect l="l" t="t" r="r" b="b"/>
              <a:pathLst>
                <a:path w="125" h="95" extrusionOk="0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63"/>
            <p:cNvSpPr/>
            <p:nvPr/>
          </p:nvSpPr>
          <p:spPr>
            <a:xfrm>
              <a:off x="4521375" y="2057825"/>
              <a:ext cx="24150" cy="4450"/>
            </a:xfrm>
            <a:custGeom>
              <a:avLst/>
              <a:gdLst/>
              <a:ahLst/>
              <a:cxnLst/>
              <a:rect l="l" t="t" r="r" b="b"/>
              <a:pathLst>
                <a:path w="966" h="178" extrusionOk="0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63"/>
            <p:cNvSpPr/>
            <p:nvPr/>
          </p:nvSpPr>
          <p:spPr>
            <a:xfrm>
              <a:off x="4510425" y="2055400"/>
              <a:ext cx="5275" cy="4025"/>
            </a:xfrm>
            <a:custGeom>
              <a:avLst/>
              <a:gdLst/>
              <a:ahLst/>
              <a:cxnLst/>
              <a:rect l="l" t="t" r="r" b="b"/>
              <a:pathLst>
                <a:path w="211" h="161" extrusionOk="0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63"/>
            <p:cNvSpPr/>
            <p:nvPr/>
          </p:nvSpPr>
          <p:spPr>
            <a:xfrm>
              <a:off x="4458400" y="2051575"/>
              <a:ext cx="49325" cy="15950"/>
            </a:xfrm>
            <a:custGeom>
              <a:avLst/>
              <a:gdLst/>
              <a:ahLst/>
              <a:cxnLst/>
              <a:rect l="l" t="t" r="r" b="b"/>
              <a:pathLst>
                <a:path w="1973" h="638" extrusionOk="0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63"/>
            <p:cNvSpPr/>
            <p:nvPr/>
          </p:nvSpPr>
          <p:spPr>
            <a:xfrm>
              <a:off x="4458575" y="2044825"/>
              <a:ext cx="23075" cy="7875"/>
            </a:xfrm>
            <a:custGeom>
              <a:avLst/>
              <a:gdLst/>
              <a:ahLst/>
              <a:cxnLst/>
              <a:rect l="l" t="t" r="r" b="b"/>
              <a:pathLst>
                <a:path w="923" h="315" extrusionOk="0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63"/>
            <p:cNvSpPr/>
            <p:nvPr/>
          </p:nvSpPr>
          <p:spPr>
            <a:xfrm>
              <a:off x="4425550" y="2050975"/>
              <a:ext cx="18175" cy="6125"/>
            </a:xfrm>
            <a:custGeom>
              <a:avLst/>
              <a:gdLst/>
              <a:ahLst/>
              <a:cxnLst/>
              <a:rect l="l" t="t" r="r" b="b"/>
              <a:pathLst>
                <a:path w="727" h="245" extrusionOk="0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63"/>
            <p:cNvSpPr/>
            <p:nvPr/>
          </p:nvSpPr>
          <p:spPr>
            <a:xfrm>
              <a:off x="4423150" y="2038775"/>
              <a:ext cx="18625" cy="3600"/>
            </a:xfrm>
            <a:custGeom>
              <a:avLst/>
              <a:gdLst/>
              <a:ahLst/>
              <a:cxnLst/>
              <a:rect l="l" t="t" r="r" b="b"/>
              <a:pathLst>
                <a:path w="745" h="144" extrusionOk="0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63"/>
            <p:cNvSpPr/>
            <p:nvPr/>
          </p:nvSpPr>
          <p:spPr>
            <a:xfrm>
              <a:off x="4405000" y="2034875"/>
              <a:ext cx="15425" cy="4275"/>
            </a:xfrm>
            <a:custGeom>
              <a:avLst/>
              <a:gdLst/>
              <a:ahLst/>
              <a:cxnLst/>
              <a:rect l="l" t="t" r="r" b="b"/>
              <a:pathLst>
                <a:path w="617" h="171" extrusionOk="0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63"/>
            <p:cNvSpPr/>
            <p:nvPr/>
          </p:nvSpPr>
          <p:spPr>
            <a:xfrm>
              <a:off x="4380600" y="2030150"/>
              <a:ext cx="21150" cy="5400"/>
            </a:xfrm>
            <a:custGeom>
              <a:avLst/>
              <a:gdLst/>
              <a:ahLst/>
              <a:cxnLst/>
              <a:rect l="l" t="t" r="r" b="b"/>
              <a:pathLst>
                <a:path w="846" h="216" extrusionOk="0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63"/>
            <p:cNvSpPr/>
            <p:nvPr/>
          </p:nvSpPr>
          <p:spPr>
            <a:xfrm>
              <a:off x="4372250" y="2011675"/>
              <a:ext cx="12075" cy="6700"/>
            </a:xfrm>
            <a:custGeom>
              <a:avLst/>
              <a:gdLst/>
              <a:ahLst/>
              <a:cxnLst/>
              <a:rect l="l" t="t" r="r" b="b"/>
              <a:pathLst>
                <a:path w="483" h="268" extrusionOk="0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63"/>
            <p:cNvSpPr/>
            <p:nvPr/>
          </p:nvSpPr>
          <p:spPr>
            <a:xfrm>
              <a:off x="4371975" y="2008700"/>
              <a:ext cx="9250" cy="1225"/>
            </a:xfrm>
            <a:custGeom>
              <a:avLst/>
              <a:gdLst/>
              <a:ahLst/>
              <a:cxnLst/>
              <a:rect l="l" t="t" r="r" b="b"/>
              <a:pathLst>
                <a:path w="370" h="49" extrusionOk="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63"/>
            <p:cNvSpPr/>
            <p:nvPr/>
          </p:nvSpPr>
          <p:spPr>
            <a:xfrm>
              <a:off x="4374050" y="1998300"/>
              <a:ext cx="12825" cy="6275"/>
            </a:xfrm>
            <a:custGeom>
              <a:avLst/>
              <a:gdLst/>
              <a:ahLst/>
              <a:cxnLst/>
              <a:rect l="l" t="t" r="r" b="b"/>
              <a:pathLst>
                <a:path w="513" h="251" extrusionOk="0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63"/>
            <p:cNvSpPr/>
            <p:nvPr/>
          </p:nvSpPr>
          <p:spPr>
            <a:xfrm>
              <a:off x="4366900" y="1981625"/>
              <a:ext cx="16975" cy="4100"/>
            </a:xfrm>
            <a:custGeom>
              <a:avLst/>
              <a:gdLst/>
              <a:ahLst/>
              <a:cxnLst/>
              <a:rect l="l" t="t" r="r" b="b"/>
              <a:pathLst>
                <a:path w="679" h="164" extrusionOk="0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63"/>
            <p:cNvSpPr/>
            <p:nvPr/>
          </p:nvSpPr>
          <p:spPr>
            <a:xfrm>
              <a:off x="4373750" y="1965675"/>
              <a:ext cx="25425" cy="5600"/>
            </a:xfrm>
            <a:custGeom>
              <a:avLst/>
              <a:gdLst/>
              <a:ahLst/>
              <a:cxnLst/>
              <a:rect l="l" t="t" r="r" b="b"/>
              <a:pathLst>
                <a:path w="1017" h="224" extrusionOk="0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63"/>
            <p:cNvSpPr/>
            <p:nvPr/>
          </p:nvSpPr>
          <p:spPr>
            <a:xfrm>
              <a:off x="4392800" y="1960275"/>
              <a:ext cx="7625" cy="3025"/>
            </a:xfrm>
            <a:custGeom>
              <a:avLst/>
              <a:gdLst/>
              <a:ahLst/>
              <a:cxnLst/>
              <a:rect l="l" t="t" r="r" b="b"/>
              <a:pathLst>
                <a:path w="305" h="121" extrusionOk="0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63"/>
            <p:cNvSpPr/>
            <p:nvPr/>
          </p:nvSpPr>
          <p:spPr>
            <a:xfrm>
              <a:off x="4384475" y="1953775"/>
              <a:ext cx="23825" cy="5925"/>
            </a:xfrm>
            <a:custGeom>
              <a:avLst/>
              <a:gdLst/>
              <a:ahLst/>
              <a:cxnLst/>
              <a:rect l="l" t="t" r="r" b="b"/>
              <a:pathLst>
                <a:path w="953" h="237" extrusionOk="0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63"/>
            <p:cNvSpPr/>
            <p:nvPr/>
          </p:nvSpPr>
          <p:spPr>
            <a:xfrm>
              <a:off x="4315400" y="1948000"/>
              <a:ext cx="102725" cy="9475"/>
            </a:xfrm>
            <a:custGeom>
              <a:avLst/>
              <a:gdLst/>
              <a:ahLst/>
              <a:cxnLst/>
              <a:rect l="l" t="t" r="r" b="b"/>
              <a:pathLst>
                <a:path w="4109" h="379" extrusionOk="0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63"/>
            <p:cNvSpPr/>
            <p:nvPr/>
          </p:nvSpPr>
          <p:spPr>
            <a:xfrm>
              <a:off x="4398150" y="1943675"/>
              <a:ext cx="25925" cy="3175"/>
            </a:xfrm>
            <a:custGeom>
              <a:avLst/>
              <a:gdLst/>
              <a:ahLst/>
              <a:cxnLst/>
              <a:rect l="l" t="t" r="r" b="b"/>
              <a:pathLst>
                <a:path w="1037" h="127" extrusionOk="0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63"/>
            <p:cNvSpPr/>
            <p:nvPr/>
          </p:nvSpPr>
          <p:spPr>
            <a:xfrm>
              <a:off x="4389825" y="1937600"/>
              <a:ext cx="30675" cy="3650"/>
            </a:xfrm>
            <a:custGeom>
              <a:avLst/>
              <a:gdLst/>
              <a:ahLst/>
              <a:cxnLst/>
              <a:rect l="l" t="t" r="r" b="b"/>
              <a:pathLst>
                <a:path w="1227" h="146" extrusionOk="0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63"/>
            <p:cNvSpPr/>
            <p:nvPr/>
          </p:nvSpPr>
          <p:spPr>
            <a:xfrm>
              <a:off x="4270750" y="1935775"/>
              <a:ext cx="137850" cy="12525"/>
            </a:xfrm>
            <a:custGeom>
              <a:avLst/>
              <a:gdLst/>
              <a:ahLst/>
              <a:cxnLst/>
              <a:rect l="l" t="t" r="r" b="b"/>
              <a:pathLst>
                <a:path w="5514" h="501" extrusionOk="0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63"/>
            <p:cNvSpPr/>
            <p:nvPr/>
          </p:nvSpPr>
          <p:spPr>
            <a:xfrm>
              <a:off x="4777425" y="2607000"/>
              <a:ext cx="3250" cy="1600"/>
            </a:xfrm>
            <a:custGeom>
              <a:avLst/>
              <a:gdLst/>
              <a:ahLst/>
              <a:cxnLst/>
              <a:rect l="l" t="t" r="r" b="b"/>
              <a:pathLst>
                <a:path w="130" h="64" extrusionOk="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63"/>
            <p:cNvSpPr/>
            <p:nvPr/>
          </p:nvSpPr>
          <p:spPr>
            <a:xfrm>
              <a:off x="4767550" y="2578725"/>
              <a:ext cx="4175" cy="1250"/>
            </a:xfrm>
            <a:custGeom>
              <a:avLst/>
              <a:gdLst/>
              <a:ahLst/>
              <a:cxnLst/>
              <a:rect l="l" t="t" r="r" b="b"/>
              <a:pathLst>
                <a:path w="167" h="50" extrusionOk="0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63"/>
            <p:cNvSpPr/>
            <p:nvPr/>
          </p:nvSpPr>
          <p:spPr>
            <a:xfrm>
              <a:off x="4644325" y="2658800"/>
              <a:ext cx="13400" cy="5625"/>
            </a:xfrm>
            <a:custGeom>
              <a:avLst/>
              <a:gdLst/>
              <a:ahLst/>
              <a:cxnLst/>
              <a:rect l="l" t="t" r="r" b="b"/>
              <a:pathLst>
                <a:path w="536" h="225" extrusionOk="0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63"/>
            <p:cNvSpPr/>
            <p:nvPr/>
          </p:nvSpPr>
          <p:spPr>
            <a:xfrm>
              <a:off x="4566325" y="2744950"/>
              <a:ext cx="10150" cy="3500"/>
            </a:xfrm>
            <a:custGeom>
              <a:avLst/>
              <a:gdLst/>
              <a:ahLst/>
              <a:cxnLst/>
              <a:rect l="l" t="t" r="r" b="b"/>
              <a:pathLst>
                <a:path w="406" h="140" extrusionOk="0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63"/>
            <p:cNvSpPr/>
            <p:nvPr/>
          </p:nvSpPr>
          <p:spPr>
            <a:xfrm>
              <a:off x="4662175" y="2894500"/>
              <a:ext cx="12425" cy="2800"/>
            </a:xfrm>
            <a:custGeom>
              <a:avLst/>
              <a:gdLst/>
              <a:ahLst/>
              <a:cxnLst/>
              <a:rect l="l" t="t" r="r" b="b"/>
              <a:pathLst>
                <a:path w="497" h="112" extrusionOk="0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63"/>
            <p:cNvSpPr/>
            <p:nvPr/>
          </p:nvSpPr>
          <p:spPr>
            <a:xfrm>
              <a:off x="4683025" y="2955225"/>
              <a:ext cx="9725" cy="3675"/>
            </a:xfrm>
            <a:custGeom>
              <a:avLst/>
              <a:gdLst/>
              <a:ahLst/>
              <a:cxnLst/>
              <a:rect l="l" t="t" r="r" b="b"/>
              <a:pathLst>
                <a:path w="389" h="147" extrusionOk="0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63"/>
            <p:cNvSpPr/>
            <p:nvPr/>
          </p:nvSpPr>
          <p:spPr>
            <a:xfrm>
              <a:off x="4663975" y="3007650"/>
              <a:ext cx="13900" cy="8600"/>
            </a:xfrm>
            <a:custGeom>
              <a:avLst/>
              <a:gdLst/>
              <a:ahLst/>
              <a:cxnLst/>
              <a:rect l="l" t="t" r="r" b="b"/>
              <a:pathLst>
                <a:path w="556" h="344" extrusionOk="0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63"/>
            <p:cNvSpPr/>
            <p:nvPr/>
          </p:nvSpPr>
          <p:spPr>
            <a:xfrm>
              <a:off x="4659800" y="3096100"/>
              <a:ext cx="6650" cy="4775"/>
            </a:xfrm>
            <a:custGeom>
              <a:avLst/>
              <a:gdLst/>
              <a:ahLst/>
              <a:cxnLst/>
              <a:rect l="l" t="t" r="r" b="b"/>
              <a:pathLst>
                <a:path w="266" h="191" extrusionOk="0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63"/>
            <p:cNvSpPr/>
            <p:nvPr/>
          </p:nvSpPr>
          <p:spPr>
            <a:xfrm>
              <a:off x="4446975" y="3278800"/>
              <a:ext cx="19575" cy="8075"/>
            </a:xfrm>
            <a:custGeom>
              <a:avLst/>
              <a:gdLst/>
              <a:ahLst/>
              <a:cxnLst/>
              <a:rect l="l" t="t" r="r" b="b"/>
              <a:pathLst>
                <a:path w="783" h="323" extrusionOk="0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63"/>
            <p:cNvSpPr/>
            <p:nvPr/>
          </p:nvSpPr>
          <p:spPr>
            <a:xfrm>
              <a:off x="4351725" y="3275125"/>
              <a:ext cx="13125" cy="12025"/>
            </a:xfrm>
            <a:custGeom>
              <a:avLst/>
              <a:gdLst/>
              <a:ahLst/>
              <a:cxnLst/>
              <a:rect l="l" t="t" r="r" b="b"/>
              <a:pathLst>
                <a:path w="525" h="481" extrusionOk="0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63"/>
            <p:cNvSpPr/>
            <p:nvPr/>
          </p:nvSpPr>
          <p:spPr>
            <a:xfrm>
              <a:off x="4201100" y="3199000"/>
              <a:ext cx="10650" cy="5475"/>
            </a:xfrm>
            <a:custGeom>
              <a:avLst/>
              <a:gdLst/>
              <a:ahLst/>
              <a:cxnLst/>
              <a:rect l="l" t="t" r="r" b="b"/>
              <a:pathLst>
                <a:path w="426" h="219" extrusionOk="0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63"/>
            <p:cNvSpPr/>
            <p:nvPr/>
          </p:nvSpPr>
          <p:spPr>
            <a:xfrm>
              <a:off x="4215550" y="292102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63"/>
            <p:cNvSpPr/>
            <p:nvPr/>
          </p:nvSpPr>
          <p:spPr>
            <a:xfrm>
              <a:off x="4128775" y="2815950"/>
              <a:ext cx="2400" cy="925"/>
            </a:xfrm>
            <a:custGeom>
              <a:avLst/>
              <a:gdLst/>
              <a:ahLst/>
              <a:cxnLst/>
              <a:rect l="l" t="t" r="r" b="b"/>
              <a:pathLst>
                <a:path w="96" h="37" extrusionOk="0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63"/>
            <p:cNvSpPr/>
            <p:nvPr/>
          </p:nvSpPr>
          <p:spPr>
            <a:xfrm>
              <a:off x="4110625" y="2785550"/>
              <a:ext cx="9125" cy="4225"/>
            </a:xfrm>
            <a:custGeom>
              <a:avLst/>
              <a:gdLst/>
              <a:ahLst/>
              <a:cxnLst/>
              <a:rect l="l" t="t" r="r" b="b"/>
              <a:pathLst>
                <a:path w="365" h="169" extrusionOk="0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63"/>
            <p:cNvSpPr/>
            <p:nvPr/>
          </p:nvSpPr>
          <p:spPr>
            <a:xfrm>
              <a:off x="4038875" y="2754150"/>
              <a:ext cx="11050" cy="6400"/>
            </a:xfrm>
            <a:custGeom>
              <a:avLst/>
              <a:gdLst/>
              <a:ahLst/>
              <a:cxnLst/>
              <a:rect l="l" t="t" r="r" b="b"/>
              <a:pathLst>
                <a:path w="442" h="256" extrusionOk="0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63"/>
            <p:cNvSpPr/>
            <p:nvPr/>
          </p:nvSpPr>
          <p:spPr>
            <a:xfrm>
              <a:off x="3988275" y="266772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63"/>
            <p:cNvSpPr/>
            <p:nvPr/>
          </p:nvSpPr>
          <p:spPr>
            <a:xfrm>
              <a:off x="3967750" y="2594475"/>
              <a:ext cx="6575" cy="4025"/>
            </a:xfrm>
            <a:custGeom>
              <a:avLst/>
              <a:gdLst/>
              <a:ahLst/>
              <a:cxnLst/>
              <a:rect l="l" t="t" r="r" b="b"/>
              <a:pathLst>
                <a:path w="263" h="161" extrusionOk="0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63"/>
            <p:cNvSpPr/>
            <p:nvPr/>
          </p:nvSpPr>
          <p:spPr>
            <a:xfrm>
              <a:off x="3952375" y="2444000"/>
              <a:ext cx="6175" cy="5675"/>
            </a:xfrm>
            <a:custGeom>
              <a:avLst/>
              <a:gdLst/>
              <a:ahLst/>
              <a:cxnLst/>
              <a:rect l="l" t="t" r="r" b="b"/>
              <a:pathLst>
                <a:path w="247" h="227" extrusionOk="0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63"/>
            <p:cNvSpPr/>
            <p:nvPr/>
          </p:nvSpPr>
          <p:spPr>
            <a:xfrm>
              <a:off x="3796300" y="235577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63"/>
            <p:cNvSpPr/>
            <p:nvPr/>
          </p:nvSpPr>
          <p:spPr>
            <a:xfrm>
              <a:off x="3759675" y="2339275"/>
              <a:ext cx="6275" cy="4700"/>
            </a:xfrm>
            <a:custGeom>
              <a:avLst/>
              <a:gdLst/>
              <a:ahLst/>
              <a:cxnLst/>
              <a:rect l="l" t="t" r="r" b="b"/>
              <a:pathLst>
                <a:path w="251" h="188" extrusionOk="0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63"/>
            <p:cNvSpPr/>
            <p:nvPr/>
          </p:nvSpPr>
          <p:spPr>
            <a:xfrm>
              <a:off x="3643300" y="2285075"/>
              <a:ext cx="10200" cy="4350"/>
            </a:xfrm>
            <a:custGeom>
              <a:avLst/>
              <a:gdLst/>
              <a:ahLst/>
              <a:cxnLst/>
              <a:rect l="l" t="t" r="r" b="b"/>
              <a:pathLst>
                <a:path w="408" h="174" extrusionOk="0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63"/>
            <p:cNvSpPr/>
            <p:nvPr/>
          </p:nvSpPr>
          <p:spPr>
            <a:xfrm>
              <a:off x="3658475" y="2255625"/>
              <a:ext cx="2500" cy="1950"/>
            </a:xfrm>
            <a:custGeom>
              <a:avLst/>
              <a:gdLst/>
              <a:ahLst/>
              <a:cxnLst/>
              <a:rect l="l" t="t" r="r" b="b"/>
              <a:pathLst>
                <a:path w="100" h="78" extrusionOk="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63"/>
            <p:cNvSpPr/>
            <p:nvPr/>
          </p:nvSpPr>
          <p:spPr>
            <a:xfrm>
              <a:off x="3618000" y="2147675"/>
              <a:ext cx="14450" cy="6425"/>
            </a:xfrm>
            <a:custGeom>
              <a:avLst/>
              <a:gdLst/>
              <a:ahLst/>
              <a:cxnLst/>
              <a:rect l="l" t="t" r="r" b="b"/>
              <a:pathLst>
                <a:path w="578" h="257" extrusionOk="0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63"/>
            <p:cNvSpPr/>
            <p:nvPr/>
          </p:nvSpPr>
          <p:spPr>
            <a:xfrm>
              <a:off x="3706775" y="2109925"/>
              <a:ext cx="3525" cy="1325"/>
            </a:xfrm>
            <a:custGeom>
              <a:avLst/>
              <a:gdLst/>
              <a:ahLst/>
              <a:cxnLst/>
              <a:rect l="l" t="t" r="r" b="b"/>
              <a:pathLst>
                <a:path w="141" h="53" extrusionOk="0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63"/>
            <p:cNvSpPr/>
            <p:nvPr/>
          </p:nvSpPr>
          <p:spPr>
            <a:xfrm>
              <a:off x="3742725" y="2062350"/>
              <a:ext cx="6275" cy="5900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63"/>
            <p:cNvSpPr/>
            <p:nvPr/>
          </p:nvSpPr>
          <p:spPr>
            <a:xfrm>
              <a:off x="3806725" y="1994950"/>
              <a:ext cx="11600" cy="3675"/>
            </a:xfrm>
            <a:custGeom>
              <a:avLst/>
              <a:gdLst/>
              <a:ahLst/>
              <a:cxnLst/>
              <a:rect l="l" t="t" r="r" b="b"/>
              <a:pathLst>
                <a:path w="464" h="147" extrusionOk="0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63"/>
            <p:cNvSpPr/>
            <p:nvPr/>
          </p:nvSpPr>
          <p:spPr>
            <a:xfrm>
              <a:off x="3872500" y="1977100"/>
              <a:ext cx="23050" cy="6900"/>
            </a:xfrm>
            <a:custGeom>
              <a:avLst/>
              <a:gdLst/>
              <a:ahLst/>
              <a:cxnLst/>
              <a:rect l="l" t="t" r="r" b="b"/>
              <a:pathLst>
                <a:path w="922" h="276" extrusionOk="0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63"/>
            <p:cNvSpPr/>
            <p:nvPr/>
          </p:nvSpPr>
          <p:spPr>
            <a:xfrm>
              <a:off x="3895125" y="1998600"/>
              <a:ext cx="11425" cy="4850"/>
            </a:xfrm>
            <a:custGeom>
              <a:avLst/>
              <a:gdLst/>
              <a:ahLst/>
              <a:cxnLst/>
              <a:rect l="l" t="t" r="r" b="b"/>
              <a:pathLst>
                <a:path w="457" h="194" extrusionOk="0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63"/>
            <p:cNvSpPr/>
            <p:nvPr/>
          </p:nvSpPr>
          <p:spPr>
            <a:xfrm>
              <a:off x="4179375" y="2613250"/>
              <a:ext cx="26525" cy="5675"/>
            </a:xfrm>
            <a:custGeom>
              <a:avLst/>
              <a:gdLst/>
              <a:ahLst/>
              <a:cxnLst/>
              <a:rect l="l" t="t" r="r" b="b"/>
              <a:pathLst>
                <a:path w="1061" h="227" extrusionOk="0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63"/>
            <p:cNvSpPr/>
            <p:nvPr/>
          </p:nvSpPr>
          <p:spPr>
            <a:xfrm>
              <a:off x="4165975" y="2578550"/>
              <a:ext cx="12025" cy="8125"/>
            </a:xfrm>
            <a:custGeom>
              <a:avLst/>
              <a:gdLst/>
              <a:ahLst/>
              <a:cxnLst/>
              <a:rect l="l" t="t" r="r" b="b"/>
              <a:pathLst>
                <a:path w="481" h="325" extrusionOk="0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63"/>
            <p:cNvSpPr/>
            <p:nvPr/>
          </p:nvSpPr>
          <p:spPr>
            <a:xfrm>
              <a:off x="4470475" y="2623700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63"/>
            <p:cNvSpPr/>
            <p:nvPr/>
          </p:nvSpPr>
          <p:spPr>
            <a:xfrm>
              <a:off x="4424650" y="24965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63"/>
            <p:cNvSpPr/>
            <p:nvPr/>
          </p:nvSpPr>
          <p:spPr>
            <a:xfrm>
              <a:off x="4320775" y="2316975"/>
              <a:ext cx="15800" cy="7550"/>
            </a:xfrm>
            <a:custGeom>
              <a:avLst/>
              <a:gdLst/>
              <a:ahLst/>
              <a:cxnLst/>
              <a:rect l="l" t="t" r="r" b="b"/>
              <a:pathLst>
                <a:path w="632" h="302" extrusionOk="0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63"/>
            <p:cNvSpPr/>
            <p:nvPr/>
          </p:nvSpPr>
          <p:spPr>
            <a:xfrm>
              <a:off x="4063900" y="2105150"/>
              <a:ext cx="4750" cy="675"/>
            </a:xfrm>
            <a:custGeom>
              <a:avLst/>
              <a:gdLst/>
              <a:ahLst/>
              <a:cxnLst/>
              <a:rect l="l" t="t" r="r" b="b"/>
              <a:pathLst>
                <a:path w="190" h="27" extrusionOk="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63"/>
            <p:cNvSpPr/>
            <p:nvPr/>
          </p:nvSpPr>
          <p:spPr>
            <a:xfrm>
              <a:off x="4109850" y="2027425"/>
              <a:ext cx="14725" cy="6975"/>
            </a:xfrm>
            <a:custGeom>
              <a:avLst/>
              <a:gdLst/>
              <a:ahLst/>
              <a:cxnLst/>
              <a:rect l="l" t="t" r="r" b="b"/>
              <a:pathLst>
                <a:path w="589" h="279" extrusionOk="0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63"/>
            <p:cNvSpPr/>
            <p:nvPr/>
          </p:nvSpPr>
          <p:spPr>
            <a:xfrm>
              <a:off x="3919575" y="2238550"/>
              <a:ext cx="8500" cy="842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63"/>
            <p:cNvSpPr/>
            <p:nvPr/>
          </p:nvSpPr>
          <p:spPr>
            <a:xfrm>
              <a:off x="3997500" y="2290600"/>
              <a:ext cx="7175" cy="2100"/>
            </a:xfrm>
            <a:custGeom>
              <a:avLst/>
              <a:gdLst/>
              <a:ahLst/>
              <a:cxnLst/>
              <a:rect l="l" t="t" r="r" b="b"/>
              <a:pathLst>
                <a:path w="287" h="84" extrusionOk="0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63"/>
            <p:cNvSpPr/>
            <p:nvPr/>
          </p:nvSpPr>
          <p:spPr>
            <a:xfrm>
              <a:off x="4402925" y="2865725"/>
              <a:ext cx="4475" cy="3525"/>
            </a:xfrm>
            <a:custGeom>
              <a:avLst/>
              <a:gdLst/>
              <a:ahLst/>
              <a:cxnLst/>
              <a:rect l="l" t="t" r="r" b="b"/>
              <a:pathLst>
                <a:path w="179" h="141" extrusionOk="0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63"/>
            <p:cNvSpPr/>
            <p:nvPr/>
          </p:nvSpPr>
          <p:spPr>
            <a:xfrm>
              <a:off x="4486850" y="286595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63"/>
            <p:cNvSpPr/>
            <p:nvPr/>
          </p:nvSpPr>
          <p:spPr>
            <a:xfrm>
              <a:off x="4271350" y="3001975"/>
              <a:ext cx="10650" cy="7500"/>
            </a:xfrm>
            <a:custGeom>
              <a:avLst/>
              <a:gdLst/>
              <a:ahLst/>
              <a:cxnLst/>
              <a:rect l="l" t="t" r="r" b="b"/>
              <a:pathLst>
                <a:path w="426" h="300" extrusionOk="0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63"/>
            <p:cNvSpPr/>
            <p:nvPr/>
          </p:nvSpPr>
          <p:spPr>
            <a:xfrm>
              <a:off x="4280275" y="2823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63"/>
            <p:cNvSpPr/>
            <p:nvPr/>
          </p:nvSpPr>
          <p:spPr>
            <a:xfrm>
              <a:off x="4078175" y="2634975"/>
              <a:ext cx="11325" cy="7500"/>
            </a:xfrm>
            <a:custGeom>
              <a:avLst/>
              <a:gdLst/>
              <a:ahLst/>
              <a:cxnLst/>
              <a:rect l="l" t="t" r="r" b="b"/>
              <a:pathLst>
                <a:path w="453" h="300" extrusionOk="0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63"/>
            <p:cNvSpPr/>
            <p:nvPr/>
          </p:nvSpPr>
          <p:spPr>
            <a:xfrm>
              <a:off x="4098125" y="23754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63"/>
            <p:cNvSpPr/>
            <p:nvPr/>
          </p:nvSpPr>
          <p:spPr>
            <a:xfrm>
              <a:off x="4110925" y="2323950"/>
              <a:ext cx="13075" cy="6750"/>
            </a:xfrm>
            <a:custGeom>
              <a:avLst/>
              <a:gdLst/>
              <a:ahLst/>
              <a:cxnLst/>
              <a:rect l="l" t="t" r="r" b="b"/>
              <a:pathLst>
                <a:path w="523" h="270" extrusionOk="0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63"/>
            <p:cNvSpPr/>
            <p:nvPr/>
          </p:nvSpPr>
          <p:spPr>
            <a:xfrm>
              <a:off x="4152300" y="2266725"/>
              <a:ext cx="5500" cy="3175"/>
            </a:xfrm>
            <a:custGeom>
              <a:avLst/>
              <a:gdLst/>
              <a:ahLst/>
              <a:cxnLst/>
              <a:rect l="l" t="t" r="r" b="b"/>
              <a:pathLst>
                <a:path w="220" h="127" extrusionOk="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63"/>
            <p:cNvSpPr/>
            <p:nvPr/>
          </p:nvSpPr>
          <p:spPr>
            <a:xfrm>
              <a:off x="4304100" y="2038475"/>
              <a:ext cx="22650" cy="4525"/>
            </a:xfrm>
            <a:custGeom>
              <a:avLst/>
              <a:gdLst/>
              <a:ahLst/>
              <a:cxnLst/>
              <a:rect l="l" t="t" r="r" b="b"/>
              <a:pathLst>
                <a:path w="906" h="181" extrusionOk="0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63"/>
            <p:cNvSpPr/>
            <p:nvPr/>
          </p:nvSpPr>
          <p:spPr>
            <a:xfrm>
              <a:off x="4102875" y="2108425"/>
              <a:ext cx="16100" cy="7475"/>
            </a:xfrm>
            <a:custGeom>
              <a:avLst/>
              <a:gdLst/>
              <a:ahLst/>
              <a:cxnLst/>
              <a:rect l="l" t="t" r="r" b="b"/>
              <a:pathLst>
                <a:path w="644" h="299" extrusionOk="0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63"/>
            <p:cNvSpPr/>
            <p:nvPr/>
          </p:nvSpPr>
          <p:spPr>
            <a:xfrm>
              <a:off x="4396675" y="2494475"/>
              <a:ext cx="8350" cy="5975"/>
            </a:xfrm>
            <a:custGeom>
              <a:avLst/>
              <a:gdLst/>
              <a:ahLst/>
              <a:cxnLst/>
              <a:rect l="l" t="t" r="r" b="b"/>
              <a:pathLst>
                <a:path w="334" h="239" extrusionOk="0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63"/>
            <p:cNvSpPr/>
            <p:nvPr/>
          </p:nvSpPr>
          <p:spPr>
            <a:xfrm>
              <a:off x="3745100" y="2567475"/>
              <a:ext cx="14025" cy="6825"/>
            </a:xfrm>
            <a:custGeom>
              <a:avLst/>
              <a:gdLst/>
              <a:ahLst/>
              <a:cxnLst/>
              <a:rect l="l" t="t" r="r" b="b"/>
              <a:pathLst>
                <a:path w="561" h="273" extrusionOk="0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63"/>
            <p:cNvSpPr/>
            <p:nvPr/>
          </p:nvSpPr>
          <p:spPr>
            <a:xfrm>
              <a:off x="3738850" y="2559650"/>
              <a:ext cx="21650" cy="8675"/>
            </a:xfrm>
            <a:custGeom>
              <a:avLst/>
              <a:gdLst/>
              <a:ahLst/>
              <a:cxnLst/>
              <a:rect l="l" t="t" r="r" b="b"/>
              <a:pathLst>
                <a:path w="866" h="347" extrusionOk="0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63"/>
            <p:cNvSpPr/>
            <p:nvPr/>
          </p:nvSpPr>
          <p:spPr>
            <a:xfrm>
              <a:off x="3743325" y="2540625"/>
              <a:ext cx="13400" cy="367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63"/>
            <p:cNvSpPr/>
            <p:nvPr/>
          </p:nvSpPr>
          <p:spPr>
            <a:xfrm>
              <a:off x="3721000" y="2542975"/>
              <a:ext cx="11525" cy="2725"/>
            </a:xfrm>
            <a:custGeom>
              <a:avLst/>
              <a:gdLst/>
              <a:ahLst/>
              <a:cxnLst/>
              <a:rect l="l" t="t" r="r" b="b"/>
              <a:pathLst>
                <a:path w="461" h="109" extrusionOk="0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63"/>
            <p:cNvSpPr/>
            <p:nvPr/>
          </p:nvSpPr>
          <p:spPr>
            <a:xfrm>
              <a:off x="3733200" y="2520100"/>
              <a:ext cx="10825" cy="4050"/>
            </a:xfrm>
            <a:custGeom>
              <a:avLst/>
              <a:gdLst/>
              <a:ahLst/>
              <a:cxnLst/>
              <a:rect l="l" t="t" r="r" b="b"/>
              <a:pathLst>
                <a:path w="433" h="162" extrusionOk="0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63"/>
            <p:cNvSpPr/>
            <p:nvPr/>
          </p:nvSpPr>
          <p:spPr>
            <a:xfrm>
              <a:off x="3731400" y="2499800"/>
              <a:ext cx="10950" cy="3650"/>
            </a:xfrm>
            <a:custGeom>
              <a:avLst/>
              <a:gdLst/>
              <a:ahLst/>
              <a:cxnLst/>
              <a:rect l="l" t="t" r="r" b="b"/>
              <a:pathLst>
                <a:path w="438" h="146" extrusionOk="0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63"/>
            <p:cNvSpPr/>
            <p:nvPr/>
          </p:nvSpPr>
          <p:spPr>
            <a:xfrm>
              <a:off x="3710275" y="2490025"/>
              <a:ext cx="22600" cy="5900"/>
            </a:xfrm>
            <a:custGeom>
              <a:avLst/>
              <a:gdLst/>
              <a:ahLst/>
              <a:cxnLst/>
              <a:rect l="l" t="t" r="r" b="b"/>
              <a:pathLst>
                <a:path w="904" h="236" extrusionOk="0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63"/>
            <p:cNvSpPr/>
            <p:nvPr/>
          </p:nvSpPr>
          <p:spPr>
            <a:xfrm>
              <a:off x="3699350" y="2477450"/>
              <a:ext cx="9025" cy="3800"/>
            </a:xfrm>
            <a:custGeom>
              <a:avLst/>
              <a:gdLst/>
              <a:ahLst/>
              <a:cxnLst/>
              <a:rect l="l" t="t" r="r" b="b"/>
              <a:pathLst>
                <a:path w="361" h="152" extrusionOk="0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63"/>
            <p:cNvSpPr/>
            <p:nvPr/>
          </p:nvSpPr>
          <p:spPr>
            <a:xfrm>
              <a:off x="3682900" y="2475125"/>
              <a:ext cx="5975" cy="625"/>
            </a:xfrm>
            <a:custGeom>
              <a:avLst/>
              <a:gdLst/>
              <a:ahLst/>
              <a:cxnLst/>
              <a:rect l="l" t="t" r="r" b="b"/>
              <a:pathLst>
                <a:path w="239" h="2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63"/>
            <p:cNvSpPr/>
            <p:nvPr/>
          </p:nvSpPr>
          <p:spPr>
            <a:xfrm>
              <a:off x="3642100" y="2492075"/>
              <a:ext cx="7850" cy="4825"/>
            </a:xfrm>
            <a:custGeom>
              <a:avLst/>
              <a:gdLst/>
              <a:ahLst/>
              <a:cxnLst/>
              <a:rect l="l" t="t" r="r" b="b"/>
              <a:pathLst>
                <a:path w="314" h="193" extrusionOk="0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63"/>
            <p:cNvSpPr/>
            <p:nvPr/>
          </p:nvSpPr>
          <p:spPr>
            <a:xfrm>
              <a:off x="3640025" y="2509375"/>
              <a:ext cx="13125" cy="6350"/>
            </a:xfrm>
            <a:custGeom>
              <a:avLst/>
              <a:gdLst/>
              <a:ahLst/>
              <a:cxnLst/>
              <a:rect l="l" t="t" r="r" b="b"/>
              <a:pathLst>
                <a:path w="525" h="254" extrusionOk="0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63"/>
            <p:cNvSpPr/>
            <p:nvPr/>
          </p:nvSpPr>
          <p:spPr>
            <a:xfrm>
              <a:off x="3623950" y="2560575"/>
              <a:ext cx="22650" cy="7725"/>
            </a:xfrm>
            <a:custGeom>
              <a:avLst/>
              <a:gdLst/>
              <a:ahLst/>
              <a:cxnLst/>
              <a:rect l="l" t="t" r="r" b="b"/>
              <a:pathLst>
                <a:path w="906" h="309" extrusionOk="0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63"/>
            <p:cNvSpPr/>
            <p:nvPr/>
          </p:nvSpPr>
          <p:spPr>
            <a:xfrm>
              <a:off x="3625450" y="2552975"/>
              <a:ext cx="12900" cy="4475"/>
            </a:xfrm>
            <a:custGeom>
              <a:avLst/>
              <a:gdLst/>
              <a:ahLst/>
              <a:cxnLst/>
              <a:rect l="l" t="t" r="r" b="b"/>
              <a:pathLst>
                <a:path w="516" h="179" extrusionOk="0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63"/>
            <p:cNvSpPr/>
            <p:nvPr/>
          </p:nvSpPr>
          <p:spPr>
            <a:xfrm>
              <a:off x="3647475" y="2591825"/>
              <a:ext cx="16675" cy="4275"/>
            </a:xfrm>
            <a:custGeom>
              <a:avLst/>
              <a:gdLst/>
              <a:ahLst/>
              <a:cxnLst/>
              <a:rect l="l" t="t" r="r" b="b"/>
              <a:pathLst>
                <a:path w="667" h="171" extrusionOk="0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63"/>
            <p:cNvSpPr/>
            <p:nvPr/>
          </p:nvSpPr>
          <p:spPr>
            <a:xfrm>
              <a:off x="3656400" y="2597500"/>
              <a:ext cx="8950" cy="4475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63"/>
            <p:cNvSpPr/>
            <p:nvPr/>
          </p:nvSpPr>
          <p:spPr>
            <a:xfrm>
              <a:off x="3669800" y="2606825"/>
              <a:ext cx="9025" cy="3625"/>
            </a:xfrm>
            <a:custGeom>
              <a:avLst/>
              <a:gdLst/>
              <a:ahLst/>
              <a:cxnLst/>
              <a:rect l="l" t="t" r="r" b="b"/>
              <a:pathLst>
                <a:path w="361" h="145" extrusionOk="0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63"/>
            <p:cNvSpPr/>
            <p:nvPr/>
          </p:nvSpPr>
          <p:spPr>
            <a:xfrm>
              <a:off x="3668300" y="2612125"/>
              <a:ext cx="9100" cy="6700"/>
            </a:xfrm>
            <a:custGeom>
              <a:avLst/>
              <a:gdLst/>
              <a:ahLst/>
              <a:cxnLst/>
              <a:rect l="l" t="t" r="r" b="b"/>
              <a:pathLst>
                <a:path w="364" h="268" extrusionOk="0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63"/>
            <p:cNvSpPr/>
            <p:nvPr/>
          </p:nvSpPr>
          <p:spPr>
            <a:xfrm>
              <a:off x="3660225" y="1994275"/>
              <a:ext cx="17325" cy="31500"/>
            </a:xfrm>
            <a:custGeom>
              <a:avLst/>
              <a:gdLst/>
              <a:ahLst/>
              <a:cxnLst/>
              <a:rect l="l" t="t" r="r" b="b"/>
              <a:pathLst>
                <a:path w="693" h="1260" extrusionOk="0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63"/>
            <p:cNvSpPr/>
            <p:nvPr/>
          </p:nvSpPr>
          <p:spPr>
            <a:xfrm>
              <a:off x="3596125" y="2029650"/>
              <a:ext cx="70200" cy="46850"/>
            </a:xfrm>
            <a:custGeom>
              <a:avLst/>
              <a:gdLst/>
              <a:ahLst/>
              <a:cxnLst/>
              <a:rect l="l" t="t" r="r" b="b"/>
              <a:pathLst>
                <a:path w="2808" h="1874" extrusionOk="0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63"/>
            <p:cNvSpPr/>
            <p:nvPr/>
          </p:nvSpPr>
          <p:spPr>
            <a:xfrm>
              <a:off x="3552950" y="2090475"/>
              <a:ext cx="25750" cy="22625"/>
            </a:xfrm>
            <a:custGeom>
              <a:avLst/>
              <a:gdLst/>
              <a:ahLst/>
              <a:cxnLst/>
              <a:rect l="l" t="t" r="r" b="b"/>
              <a:pathLst>
                <a:path w="1030" h="905" extrusionOk="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63"/>
            <p:cNvSpPr/>
            <p:nvPr/>
          </p:nvSpPr>
          <p:spPr>
            <a:xfrm>
              <a:off x="3538525" y="2131575"/>
              <a:ext cx="10750" cy="139325"/>
            </a:xfrm>
            <a:custGeom>
              <a:avLst/>
              <a:gdLst/>
              <a:ahLst/>
              <a:cxnLst/>
              <a:rect l="l" t="t" r="r" b="b"/>
              <a:pathLst>
                <a:path w="430" h="5573" extrusionOk="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63"/>
            <p:cNvSpPr/>
            <p:nvPr/>
          </p:nvSpPr>
          <p:spPr>
            <a:xfrm>
              <a:off x="3543300" y="2286725"/>
              <a:ext cx="300" cy="5300"/>
            </a:xfrm>
            <a:custGeom>
              <a:avLst/>
              <a:gdLst/>
              <a:ahLst/>
              <a:cxnLst/>
              <a:rect l="l" t="t" r="r" b="b"/>
              <a:pathLst>
                <a:path w="12" h="212" extrusionOk="0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63"/>
            <p:cNvSpPr/>
            <p:nvPr/>
          </p:nvSpPr>
          <p:spPr>
            <a:xfrm>
              <a:off x="3541950" y="2304125"/>
              <a:ext cx="2700" cy="4800"/>
            </a:xfrm>
            <a:custGeom>
              <a:avLst/>
              <a:gdLst/>
              <a:ahLst/>
              <a:cxnLst/>
              <a:rect l="l" t="t" r="r" b="b"/>
              <a:pathLst>
                <a:path w="108" h="192" extrusionOk="0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63"/>
            <p:cNvSpPr/>
            <p:nvPr/>
          </p:nvSpPr>
          <p:spPr>
            <a:xfrm>
              <a:off x="3542100" y="2325875"/>
              <a:ext cx="40200" cy="61300"/>
            </a:xfrm>
            <a:custGeom>
              <a:avLst/>
              <a:gdLst/>
              <a:ahLst/>
              <a:cxnLst/>
              <a:rect l="l" t="t" r="r" b="b"/>
              <a:pathLst>
                <a:path w="1608" h="2452" extrusionOk="0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63"/>
            <p:cNvSpPr/>
            <p:nvPr/>
          </p:nvSpPr>
          <p:spPr>
            <a:xfrm>
              <a:off x="3644450" y="1995025"/>
              <a:ext cx="14950" cy="17800"/>
            </a:xfrm>
            <a:custGeom>
              <a:avLst/>
              <a:gdLst/>
              <a:ahLst/>
              <a:cxnLst/>
              <a:rect l="l" t="t" r="r" b="b"/>
              <a:pathLst>
                <a:path w="598" h="712" extrusionOk="0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63"/>
            <p:cNvSpPr/>
            <p:nvPr/>
          </p:nvSpPr>
          <p:spPr>
            <a:xfrm>
              <a:off x="3628175" y="2035500"/>
              <a:ext cx="15450" cy="11675"/>
            </a:xfrm>
            <a:custGeom>
              <a:avLst/>
              <a:gdLst/>
              <a:ahLst/>
              <a:cxnLst/>
              <a:rect l="l" t="t" r="r" b="b"/>
              <a:pathLst>
                <a:path w="618" h="467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63"/>
            <p:cNvSpPr/>
            <p:nvPr/>
          </p:nvSpPr>
          <p:spPr>
            <a:xfrm>
              <a:off x="3563900" y="2080700"/>
              <a:ext cx="9750" cy="6675"/>
            </a:xfrm>
            <a:custGeom>
              <a:avLst/>
              <a:gdLst/>
              <a:ahLst/>
              <a:cxnLst/>
              <a:rect l="l" t="t" r="r" b="b"/>
              <a:pathLst>
                <a:path w="390" h="267" extrusionOk="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63"/>
            <p:cNvSpPr/>
            <p:nvPr/>
          </p:nvSpPr>
          <p:spPr>
            <a:xfrm>
              <a:off x="3604100" y="2029125"/>
              <a:ext cx="12275" cy="10025"/>
            </a:xfrm>
            <a:custGeom>
              <a:avLst/>
              <a:gdLst/>
              <a:ahLst/>
              <a:cxnLst/>
              <a:rect l="l" t="t" r="r" b="b"/>
              <a:pathLst>
                <a:path w="491" h="401" extrusionOk="0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63"/>
            <p:cNvSpPr/>
            <p:nvPr/>
          </p:nvSpPr>
          <p:spPr>
            <a:xfrm>
              <a:off x="3510850" y="2126700"/>
              <a:ext cx="8650" cy="56750"/>
            </a:xfrm>
            <a:custGeom>
              <a:avLst/>
              <a:gdLst/>
              <a:ahLst/>
              <a:cxnLst/>
              <a:rect l="l" t="t" r="r" b="b"/>
              <a:pathLst>
                <a:path w="346" h="2270" extrusionOk="0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63"/>
            <p:cNvSpPr/>
            <p:nvPr/>
          </p:nvSpPr>
          <p:spPr>
            <a:xfrm>
              <a:off x="3509650" y="2260525"/>
              <a:ext cx="5375" cy="17000"/>
            </a:xfrm>
            <a:custGeom>
              <a:avLst/>
              <a:gdLst/>
              <a:ahLst/>
              <a:cxnLst/>
              <a:rect l="l" t="t" r="r" b="b"/>
              <a:pathLst>
                <a:path w="215" h="680" extrusionOk="0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63"/>
            <p:cNvSpPr/>
            <p:nvPr/>
          </p:nvSpPr>
          <p:spPr>
            <a:xfrm>
              <a:off x="3513525" y="23066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63"/>
            <p:cNvSpPr/>
            <p:nvPr/>
          </p:nvSpPr>
          <p:spPr>
            <a:xfrm>
              <a:off x="3523950" y="2346600"/>
              <a:ext cx="15400" cy="22950"/>
            </a:xfrm>
            <a:custGeom>
              <a:avLst/>
              <a:gdLst/>
              <a:ahLst/>
              <a:cxnLst/>
              <a:rect l="l" t="t" r="r" b="b"/>
              <a:pathLst>
                <a:path w="616" h="918" extrusionOk="0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63"/>
            <p:cNvSpPr/>
            <p:nvPr/>
          </p:nvSpPr>
          <p:spPr>
            <a:xfrm>
              <a:off x="3592100" y="2389400"/>
              <a:ext cx="31875" cy="15075"/>
            </a:xfrm>
            <a:custGeom>
              <a:avLst/>
              <a:gdLst/>
              <a:ahLst/>
              <a:cxnLst/>
              <a:rect l="l" t="t" r="r" b="b"/>
              <a:pathLst>
                <a:path w="1275" h="603" extrusionOk="0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63"/>
            <p:cNvSpPr/>
            <p:nvPr/>
          </p:nvSpPr>
          <p:spPr>
            <a:xfrm>
              <a:off x="3635550" y="2402850"/>
              <a:ext cx="89925" cy="6350"/>
            </a:xfrm>
            <a:custGeom>
              <a:avLst/>
              <a:gdLst/>
              <a:ahLst/>
              <a:cxnLst/>
              <a:rect l="l" t="t" r="r" b="b"/>
              <a:pathLst>
                <a:path w="3597" h="254" extrusionOk="0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63"/>
            <p:cNvSpPr/>
            <p:nvPr/>
          </p:nvSpPr>
          <p:spPr>
            <a:xfrm>
              <a:off x="3712950" y="2397750"/>
              <a:ext cx="41700" cy="4925"/>
            </a:xfrm>
            <a:custGeom>
              <a:avLst/>
              <a:gdLst/>
              <a:ahLst/>
              <a:cxnLst/>
              <a:rect l="l" t="t" r="r" b="b"/>
              <a:pathLst>
                <a:path w="1668" h="197" extrusionOk="0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63"/>
            <p:cNvSpPr/>
            <p:nvPr/>
          </p:nvSpPr>
          <p:spPr>
            <a:xfrm>
              <a:off x="3778750" y="2406625"/>
              <a:ext cx="61325" cy="53425"/>
            </a:xfrm>
            <a:custGeom>
              <a:avLst/>
              <a:gdLst/>
              <a:ahLst/>
              <a:cxnLst/>
              <a:rect l="l" t="t" r="r" b="b"/>
              <a:pathLst>
                <a:path w="2453" h="2137" extrusionOk="0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63"/>
            <p:cNvSpPr/>
            <p:nvPr/>
          </p:nvSpPr>
          <p:spPr>
            <a:xfrm>
              <a:off x="3832950" y="2419150"/>
              <a:ext cx="10700" cy="42175"/>
            </a:xfrm>
            <a:custGeom>
              <a:avLst/>
              <a:gdLst/>
              <a:ahLst/>
              <a:cxnLst/>
              <a:rect l="l" t="t" r="r" b="b"/>
              <a:pathLst>
                <a:path w="428" h="1687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63"/>
            <p:cNvSpPr/>
            <p:nvPr/>
          </p:nvSpPr>
          <p:spPr>
            <a:xfrm>
              <a:off x="3820700" y="2463050"/>
              <a:ext cx="17875" cy="134750"/>
            </a:xfrm>
            <a:custGeom>
              <a:avLst/>
              <a:gdLst/>
              <a:ahLst/>
              <a:cxnLst/>
              <a:rect l="l" t="t" r="r" b="b"/>
              <a:pathLst>
                <a:path w="715" h="5390" extrusionOk="0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63"/>
            <p:cNvSpPr/>
            <p:nvPr/>
          </p:nvSpPr>
          <p:spPr>
            <a:xfrm>
              <a:off x="3820400" y="2549900"/>
              <a:ext cx="12225" cy="81375"/>
            </a:xfrm>
            <a:custGeom>
              <a:avLst/>
              <a:gdLst/>
              <a:ahLst/>
              <a:cxnLst/>
              <a:rect l="l" t="t" r="r" b="b"/>
              <a:pathLst>
                <a:path w="489" h="3255" extrusionOk="0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63"/>
            <p:cNvSpPr/>
            <p:nvPr/>
          </p:nvSpPr>
          <p:spPr>
            <a:xfrm>
              <a:off x="3820400" y="264760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63"/>
            <p:cNvSpPr/>
            <p:nvPr/>
          </p:nvSpPr>
          <p:spPr>
            <a:xfrm>
              <a:off x="3819650" y="2699475"/>
              <a:ext cx="25400" cy="35675"/>
            </a:xfrm>
            <a:custGeom>
              <a:avLst/>
              <a:gdLst/>
              <a:ahLst/>
              <a:cxnLst/>
              <a:rect l="l" t="t" r="r" b="b"/>
              <a:pathLst>
                <a:path w="1016" h="1427" extrusionOk="0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63"/>
            <p:cNvSpPr/>
            <p:nvPr/>
          </p:nvSpPr>
          <p:spPr>
            <a:xfrm>
              <a:off x="3854300" y="2742900"/>
              <a:ext cx="36325" cy="27875"/>
            </a:xfrm>
            <a:custGeom>
              <a:avLst/>
              <a:gdLst/>
              <a:ahLst/>
              <a:cxnLst/>
              <a:rect l="l" t="t" r="r" b="b"/>
              <a:pathLst>
                <a:path w="1453" h="1115" extrusionOk="0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63"/>
            <p:cNvSpPr/>
            <p:nvPr/>
          </p:nvSpPr>
          <p:spPr>
            <a:xfrm>
              <a:off x="3900650" y="2769275"/>
              <a:ext cx="48800" cy="47175"/>
            </a:xfrm>
            <a:custGeom>
              <a:avLst/>
              <a:gdLst/>
              <a:ahLst/>
              <a:cxnLst/>
              <a:rect l="l" t="t" r="r" b="b"/>
              <a:pathLst>
                <a:path w="1952" h="1887" extrusionOk="0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63"/>
            <p:cNvSpPr/>
            <p:nvPr/>
          </p:nvSpPr>
          <p:spPr>
            <a:xfrm>
              <a:off x="3953300" y="2826325"/>
              <a:ext cx="137125" cy="65425"/>
            </a:xfrm>
            <a:custGeom>
              <a:avLst/>
              <a:gdLst/>
              <a:ahLst/>
              <a:cxnLst/>
              <a:rect l="l" t="t" r="r" b="b"/>
              <a:pathLst>
                <a:path w="5485" h="2617" extrusionOk="0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63"/>
            <p:cNvSpPr/>
            <p:nvPr/>
          </p:nvSpPr>
          <p:spPr>
            <a:xfrm>
              <a:off x="4071750" y="2869100"/>
              <a:ext cx="61425" cy="45775"/>
            </a:xfrm>
            <a:custGeom>
              <a:avLst/>
              <a:gdLst/>
              <a:ahLst/>
              <a:cxnLst/>
              <a:rect l="l" t="t" r="r" b="b"/>
              <a:pathLst>
                <a:path w="2457" h="1831" extrusionOk="0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63"/>
            <p:cNvSpPr/>
            <p:nvPr/>
          </p:nvSpPr>
          <p:spPr>
            <a:xfrm>
              <a:off x="4137400" y="2926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63"/>
            <p:cNvSpPr/>
            <p:nvPr/>
          </p:nvSpPr>
          <p:spPr>
            <a:xfrm>
              <a:off x="4140100" y="2935600"/>
              <a:ext cx="11625" cy="43225"/>
            </a:xfrm>
            <a:custGeom>
              <a:avLst/>
              <a:gdLst/>
              <a:ahLst/>
              <a:cxnLst/>
              <a:rect l="l" t="t" r="r" b="b"/>
              <a:pathLst>
                <a:path w="465" h="1729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63"/>
            <p:cNvSpPr/>
            <p:nvPr/>
          </p:nvSpPr>
          <p:spPr>
            <a:xfrm>
              <a:off x="4124050" y="2921850"/>
              <a:ext cx="17850" cy="68625"/>
            </a:xfrm>
            <a:custGeom>
              <a:avLst/>
              <a:gdLst/>
              <a:ahLst/>
              <a:cxnLst/>
              <a:rect l="l" t="t" r="r" b="b"/>
              <a:pathLst>
                <a:path w="714" h="2745" extrusionOk="0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63"/>
            <p:cNvSpPr/>
            <p:nvPr/>
          </p:nvSpPr>
          <p:spPr>
            <a:xfrm>
              <a:off x="4114575" y="3025250"/>
              <a:ext cx="11950" cy="30725"/>
            </a:xfrm>
            <a:custGeom>
              <a:avLst/>
              <a:gdLst/>
              <a:ahLst/>
              <a:cxnLst/>
              <a:rect l="l" t="t" r="r" b="b"/>
              <a:pathLst>
                <a:path w="478" h="1229" extrusionOk="0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63"/>
            <p:cNvSpPr/>
            <p:nvPr/>
          </p:nvSpPr>
          <p:spPr>
            <a:xfrm>
              <a:off x="4112575" y="3022700"/>
              <a:ext cx="29625" cy="44875"/>
            </a:xfrm>
            <a:custGeom>
              <a:avLst/>
              <a:gdLst/>
              <a:ahLst/>
              <a:cxnLst/>
              <a:rect l="l" t="t" r="r" b="b"/>
              <a:pathLst>
                <a:path w="1185" h="1795" extrusionOk="0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63"/>
            <p:cNvSpPr/>
            <p:nvPr/>
          </p:nvSpPr>
          <p:spPr>
            <a:xfrm>
              <a:off x="4097225" y="3089675"/>
              <a:ext cx="4200" cy="8475"/>
            </a:xfrm>
            <a:custGeom>
              <a:avLst/>
              <a:gdLst/>
              <a:ahLst/>
              <a:cxnLst/>
              <a:rect l="l" t="t" r="r" b="b"/>
              <a:pathLst>
                <a:path w="168" h="339" extrusionOk="0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63"/>
            <p:cNvSpPr/>
            <p:nvPr/>
          </p:nvSpPr>
          <p:spPr>
            <a:xfrm>
              <a:off x="4096025" y="3111300"/>
              <a:ext cx="775" cy="1300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63"/>
            <p:cNvSpPr/>
            <p:nvPr/>
          </p:nvSpPr>
          <p:spPr>
            <a:xfrm>
              <a:off x="4093950" y="3143475"/>
              <a:ext cx="8950" cy="45100"/>
            </a:xfrm>
            <a:custGeom>
              <a:avLst/>
              <a:gdLst/>
              <a:ahLst/>
              <a:cxnLst/>
              <a:rect l="l" t="t" r="r" b="b"/>
              <a:pathLst>
                <a:path w="358" h="1804" extrusionOk="0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63"/>
            <p:cNvSpPr/>
            <p:nvPr/>
          </p:nvSpPr>
          <p:spPr>
            <a:xfrm>
              <a:off x="4104075" y="3123100"/>
              <a:ext cx="11725" cy="67725"/>
            </a:xfrm>
            <a:custGeom>
              <a:avLst/>
              <a:gdLst/>
              <a:ahLst/>
              <a:cxnLst/>
              <a:rect l="l" t="t" r="r" b="b"/>
              <a:pathLst>
                <a:path w="469" h="2709" extrusionOk="0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63"/>
            <p:cNvSpPr/>
            <p:nvPr/>
          </p:nvSpPr>
          <p:spPr>
            <a:xfrm>
              <a:off x="4078775" y="3141475"/>
              <a:ext cx="15075" cy="50600"/>
            </a:xfrm>
            <a:custGeom>
              <a:avLst/>
              <a:gdLst/>
              <a:ahLst/>
              <a:cxnLst/>
              <a:rect l="l" t="t" r="r" b="b"/>
              <a:pathLst>
                <a:path w="603" h="2024" extrusionOk="0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63"/>
            <p:cNvSpPr/>
            <p:nvPr/>
          </p:nvSpPr>
          <p:spPr>
            <a:xfrm>
              <a:off x="4125550" y="3212625"/>
              <a:ext cx="30525" cy="27300"/>
            </a:xfrm>
            <a:custGeom>
              <a:avLst/>
              <a:gdLst/>
              <a:ahLst/>
              <a:cxnLst/>
              <a:rect l="l" t="t" r="r" b="b"/>
              <a:pathLst>
                <a:path w="1221" h="1092" extrusionOk="0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63"/>
            <p:cNvSpPr/>
            <p:nvPr/>
          </p:nvSpPr>
          <p:spPr>
            <a:xfrm>
              <a:off x="4170525" y="3252000"/>
              <a:ext cx="130075" cy="78850"/>
            </a:xfrm>
            <a:custGeom>
              <a:avLst/>
              <a:gdLst/>
              <a:ahLst/>
              <a:cxnLst/>
              <a:rect l="l" t="t" r="r" b="b"/>
              <a:pathLst>
                <a:path w="5203" h="3154" extrusionOk="0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63"/>
            <p:cNvSpPr/>
            <p:nvPr/>
          </p:nvSpPr>
          <p:spPr>
            <a:xfrm>
              <a:off x="4118750" y="3217175"/>
              <a:ext cx="40900" cy="40375"/>
            </a:xfrm>
            <a:custGeom>
              <a:avLst/>
              <a:gdLst/>
              <a:ahLst/>
              <a:cxnLst/>
              <a:rect l="l" t="t" r="r" b="b"/>
              <a:pathLst>
                <a:path w="1636" h="1615" extrusionOk="0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63"/>
            <p:cNvSpPr/>
            <p:nvPr/>
          </p:nvSpPr>
          <p:spPr>
            <a:xfrm>
              <a:off x="4172625" y="3271000"/>
              <a:ext cx="8725" cy="6550"/>
            </a:xfrm>
            <a:custGeom>
              <a:avLst/>
              <a:gdLst/>
              <a:ahLst/>
              <a:cxnLst/>
              <a:rect l="l" t="t" r="r" b="b"/>
              <a:pathLst>
                <a:path w="349" h="262" extrusionOk="0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63"/>
            <p:cNvSpPr/>
            <p:nvPr/>
          </p:nvSpPr>
          <p:spPr>
            <a:xfrm>
              <a:off x="4207650" y="329367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63"/>
            <p:cNvSpPr/>
            <p:nvPr/>
          </p:nvSpPr>
          <p:spPr>
            <a:xfrm>
              <a:off x="4233850" y="3304425"/>
              <a:ext cx="9550" cy="5075"/>
            </a:xfrm>
            <a:custGeom>
              <a:avLst/>
              <a:gdLst/>
              <a:ahLst/>
              <a:cxnLst/>
              <a:rect l="l" t="t" r="r" b="b"/>
              <a:pathLst>
                <a:path w="382" h="203" extrusionOk="0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63"/>
            <p:cNvSpPr/>
            <p:nvPr/>
          </p:nvSpPr>
          <p:spPr>
            <a:xfrm>
              <a:off x="4258000" y="3318575"/>
              <a:ext cx="8025" cy="5500"/>
            </a:xfrm>
            <a:custGeom>
              <a:avLst/>
              <a:gdLst/>
              <a:ahLst/>
              <a:cxnLst/>
              <a:rect l="l" t="t" r="r" b="b"/>
              <a:pathLst>
                <a:path w="321" h="220" extrusionOk="0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63"/>
            <p:cNvSpPr/>
            <p:nvPr/>
          </p:nvSpPr>
          <p:spPr>
            <a:xfrm>
              <a:off x="4283650" y="3334500"/>
              <a:ext cx="9325" cy="5550"/>
            </a:xfrm>
            <a:custGeom>
              <a:avLst/>
              <a:gdLst/>
              <a:ahLst/>
              <a:cxnLst/>
              <a:rect l="l" t="t" r="r" b="b"/>
              <a:pathLst>
                <a:path w="373" h="222" extrusionOk="0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63"/>
            <p:cNvSpPr/>
            <p:nvPr/>
          </p:nvSpPr>
          <p:spPr>
            <a:xfrm>
              <a:off x="4308375" y="3348125"/>
              <a:ext cx="9150" cy="2150"/>
            </a:xfrm>
            <a:custGeom>
              <a:avLst/>
              <a:gdLst/>
              <a:ahLst/>
              <a:cxnLst/>
              <a:rect l="l" t="t" r="r" b="b"/>
              <a:pathLst>
                <a:path w="366" h="86" extrusionOk="0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63"/>
            <p:cNvSpPr/>
            <p:nvPr/>
          </p:nvSpPr>
          <p:spPr>
            <a:xfrm>
              <a:off x="4333075" y="3345150"/>
              <a:ext cx="85050" cy="21775"/>
            </a:xfrm>
            <a:custGeom>
              <a:avLst/>
              <a:gdLst/>
              <a:ahLst/>
              <a:cxnLst/>
              <a:rect l="l" t="t" r="r" b="b"/>
              <a:pathLst>
                <a:path w="3402" h="871" extrusionOk="0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63"/>
            <p:cNvSpPr/>
            <p:nvPr/>
          </p:nvSpPr>
          <p:spPr>
            <a:xfrm>
              <a:off x="4452625" y="3342425"/>
              <a:ext cx="50825" cy="25800"/>
            </a:xfrm>
            <a:custGeom>
              <a:avLst/>
              <a:gdLst/>
              <a:ahLst/>
              <a:cxnLst/>
              <a:rect l="l" t="t" r="r" b="b"/>
              <a:pathLst>
                <a:path w="2033" h="1032" extrusionOk="0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63"/>
            <p:cNvSpPr/>
            <p:nvPr/>
          </p:nvSpPr>
          <p:spPr>
            <a:xfrm>
              <a:off x="4535725" y="3301100"/>
              <a:ext cx="48725" cy="28850"/>
            </a:xfrm>
            <a:custGeom>
              <a:avLst/>
              <a:gdLst/>
              <a:ahLst/>
              <a:cxnLst/>
              <a:rect l="l" t="t" r="r" b="b"/>
              <a:pathLst>
                <a:path w="1949" h="1154" extrusionOk="0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63"/>
            <p:cNvSpPr/>
            <p:nvPr/>
          </p:nvSpPr>
          <p:spPr>
            <a:xfrm>
              <a:off x="4589925" y="3294575"/>
              <a:ext cx="3225" cy="2725"/>
            </a:xfrm>
            <a:custGeom>
              <a:avLst/>
              <a:gdLst/>
              <a:ahLst/>
              <a:cxnLst/>
              <a:rect l="l" t="t" r="r" b="b"/>
              <a:pathLst>
                <a:path w="129" h="109" extrusionOk="0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63"/>
            <p:cNvSpPr/>
            <p:nvPr/>
          </p:nvSpPr>
          <p:spPr>
            <a:xfrm>
              <a:off x="4591050" y="32957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63"/>
            <p:cNvSpPr/>
            <p:nvPr/>
          </p:nvSpPr>
          <p:spPr>
            <a:xfrm>
              <a:off x="4614575" y="32798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63"/>
            <p:cNvSpPr/>
            <p:nvPr/>
          </p:nvSpPr>
          <p:spPr>
            <a:xfrm>
              <a:off x="4629825" y="3179625"/>
              <a:ext cx="102550" cy="82000"/>
            </a:xfrm>
            <a:custGeom>
              <a:avLst/>
              <a:gdLst/>
              <a:ahLst/>
              <a:cxnLst/>
              <a:rect l="l" t="t" r="r" b="b"/>
              <a:pathLst>
                <a:path w="4102" h="3280" extrusionOk="0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63"/>
            <p:cNvSpPr/>
            <p:nvPr/>
          </p:nvSpPr>
          <p:spPr>
            <a:xfrm>
              <a:off x="4749825" y="3137300"/>
              <a:ext cx="33750" cy="21625"/>
            </a:xfrm>
            <a:custGeom>
              <a:avLst/>
              <a:gdLst/>
              <a:ahLst/>
              <a:cxnLst/>
              <a:rect l="l" t="t" r="r" b="b"/>
              <a:pathLst>
                <a:path w="1350" h="865" extrusionOk="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63"/>
            <p:cNvSpPr/>
            <p:nvPr/>
          </p:nvSpPr>
          <p:spPr>
            <a:xfrm>
              <a:off x="4788150" y="3131775"/>
              <a:ext cx="5925" cy="4175"/>
            </a:xfrm>
            <a:custGeom>
              <a:avLst/>
              <a:gdLst/>
              <a:ahLst/>
              <a:cxnLst/>
              <a:rect l="l" t="t" r="r" b="b"/>
              <a:pathLst>
                <a:path w="237" h="167" extrusionOk="0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63"/>
            <p:cNvSpPr/>
            <p:nvPr/>
          </p:nvSpPr>
          <p:spPr>
            <a:xfrm>
              <a:off x="4803950" y="3124375"/>
              <a:ext cx="2825" cy="182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63"/>
            <p:cNvSpPr/>
            <p:nvPr/>
          </p:nvSpPr>
          <p:spPr>
            <a:xfrm>
              <a:off x="4811300" y="3116775"/>
              <a:ext cx="1725" cy="1325"/>
            </a:xfrm>
            <a:custGeom>
              <a:avLst/>
              <a:gdLst/>
              <a:ahLst/>
              <a:cxnLst/>
              <a:rect l="l" t="t" r="r" b="b"/>
              <a:pathLst>
                <a:path w="69" h="53" extrusionOk="0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63"/>
            <p:cNvSpPr/>
            <p:nvPr/>
          </p:nvSpPr>
          <p:spPr>
            <a:xfrm>
              <a:off x="4813175" y="3080450"/>
              <a:ext cx="8275" cy="19725"/>
            </a:xfrm>
            <a:custGeom>
              <a:avLst/>
              <a:gdLst/>
              <a:ahLst/>
              <a:cxnLst/>
              <a:rect l="l" t="t" r="r" b="b"/>
              <a:pathLst>
                <a:path w="331" h="789" extrusionOk="0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63"/>
            <p:cNvSpPr/>
            <p:nvPr/>
          </p:nvSpPr>
          <p:spPr>
            <a:xfrm>
              <a:off x="4728500" y="3153550"/>
              <a:ext cx="62125" cy="50500"/>
            </a:xfrm>
            <a:custGeom>
              <a:avLst/>
              <a:gdLst/>
              <a:ahLst/>
              <a:cxnLst/>
              <a:rect l="l" t="t" r="r" b="b"/>
              <a:pathLst>
                <a:path w="2485" h="2020" extrusionOk="0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63"/>
            <p:cNvSpPr/>
            <p:nvPr/>
          </p:nvSpPr>
          <p:spPr>
            <a:xfrm>
              <a:off x="4652100" y="3250225"/>
              <a:ext cx="14850" cy="11400"/>
            </a:xfrm>
            <a:custGeom>
              <a:avLst/>
              <a:gdLst/>
              <a:ahLst/>
              <a:cxnLst/>
              <a:rect l="l" t="t" r="r" b="b"/>
              <a:pathLst>
                <a:path w="594" h="456" extrusionOk="0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63"/>
            <p:cNvSpPr/>
            <p:nvPr/>
          </p:nvSpPr>
          <p:spPr>
            <a:xfrm>
              <a:off x="4521525" y="3337700"/>
              <a:ext cx="35825" cy="19450"/>
            </a:xfrm>
            <a:custGeom>
              <a:avLst/>
              <a:gdLst/>
              <a:ahLst/>
              <a:cxnLst/>
              <a:rect l="l" t="t" r="r" b="b"/>
              <a:pathLst>
                <a:path w="1433" h="778" extrusionOk="0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63"/>
            <p:cNvSpPr/>
            <p:nvPr/>
          </p:nvSpPr>
          <p:spPr>
            <a:xfrm>
              <a:off x="4591750" y="3318325"/>
              <a:ext cx="5825" cy="3400"/>
            </a:xfrm>
            <a:custGeom>
              <a:avLst/>
              <a:gdLst/>
              <a:ahLst/>
              <a:cxnLst/>
              <a:rect l="l" t="t" r="r" b="b"/>
              <a:pathLst>
                <a:path w="233" h="136" extrusionOk="0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63"/>
            <p:cNvSpPr/>
            <p:nvPr/>
          </p:nvSpPr>
          <p:spPr>
            <a:xfrm>
              <a:off x="4621150" y="3307050"/>
              <a:ext cx="7700" cy="2800"/>
            </a:xfrm>
            <a:custGeom>
              <a:avLst/>
              <a:gdLst/>
              <a:ahLst/>
              <a:cxnLst/>
              <a:rect l="l" t="t" r="r" b="b"/>
              <a:pathLst>
                <a:path w="308" h="112" extrusionOk="0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63"/>
            <p:cNvSpPr/>
            <p:nvPr/>
          </p:nvSpPr>
          <p:spPr>
            <a:xfrm>
              <a:off x="4663825" y="3274775"/>
              <a:ext cx="16050" cy="10825"/>
            </a:xfrm>
            <a:custGeom>
              <a:avLst/>
              <a:gdLst/>
              <a:ahLst/>
              <a:cxnLst/>
              <a:rect l="l" t="t" r="r" b="b"/>
              <a:pathLst>
                <a:path w="642" h="433" extrusionOk="0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63"/>
            <p:cNvSpPr/>
            <p:nvPr/>
          </p:nvSpPr>
          <p:spPr>
            <a:xfrm>
              <a:off x="4698600" y="3250825"/>
              <a:ext cx="9125" cy="8500"/>
            </a:xfrm>
            <a:custGeom>
              <a:avLst/>
              <a:gdLst/>
              <a:ahLst/>
              <a:cxnLst/>
              <a:rect l="l" t="t" r="r" b="b"/>
              <a:pathLst>
                <a:path w="365" h="340" extrusionOk="0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63"/>
            <p:cNvSpPr/>
            <p:nvPr/>
          </p:nvSpPr>
          <p:spPr>
            <a:xfrm>
              <a:off x="4730725" y="3230325"/>
              <a:ext cx="1625" cy="160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63"/>
            <p:cNvSpPr/>
            <p:nvPr/>
          </p:nvSpPr>
          <p:spPr>
            <a:xfrm>
              <a:off x="4731500" y="3196900"/>
              <a:ext cx="25850" cy="16675"/>
            </a:xfrm>
            <a:custGeom>
              <a:avLst/>
              <a:gdLst/>
              <a:ahLst/>
              <a:cxnLst/>
              <a:rect l="l" t="t" r="r" b="b"/>
              <a:pathLst>
                <a:path w="1034" h="667" extrusionOk="0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63"/>
            <p:cNvSpPr/>
            <p:nvPr/>
          </p:nvSpPr>
          <p:spPr>
            <a:xfrm>
              <a:off x="4806900" y="3054900"/>
              <a:ext cx="5025" cy="6050"/>
            </a:xfrm>
            <a:custGeom>
              <a:avLst/>
              <a:gdLst/>
              <a:ahLst/>
              <a:cxnLst/>
              <a:rect l="l" t="t" r="r" b="b"/>
              <a:pathLst>
                <a:path w="201" h="242" extrusionOk="0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63"/>
            <p:cNvSpPr/>
            <p:nvPr/>
          </p:nvSpPr>
          <p:spPr>
            <a:xfrm>
              <a:off x="4781825" y="3014600"/>
              <a:ext cx="9850" cy="15950"/>
            </a:xfrm>
            <a:custGeom>
              <a:avLst/>
              <a:gdLst/>
              <a:ahLst/>
              <a:cxnLst/>
              <a:rect l="l" t="t" r="r" b="b"/>
              <a:pathLst>
                <a:path w="394" h="638" extrusionOk="0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63"/>
            <p:cNvSpPr/>
            <p:nvPr/>
          </p:nvSpPr>
          <p:spPr>
            <a:xfrm>
              <a:off x="4773800" y="2927275"/>
              <a:ext cx="24425" cy="89725"/>
            </a:xfrm>
            <a:custGeom>
              <a:avLst/>
              <a:gdLst/>
              <a:ahLst/>
              <a:cxnLst/>
              <a:rect l="l" t="t" r="r" b="b"/>
              <a:pathLst>
                <a:path w="977" h="3589" extrusionOk="0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63"/>
            <p:cNvSpPr/>
            <p:nvPr/>
          </p:nvSpPr>
          <p:spPr>
            <a:xfrm>
              <a:off x="4758125" y="2901850"/>
              <a:ext cx="16600" cy="35750"/>
            </a:xfrm>
            <a:custGeom>
              <a:avLst/>
              <a:gdLst/>
              <a:ahLst/>
              <a:cxnLst/>
              <a:rect l="l" t="t" r="r" b="b"/>
              <a:pathLst>
                <a:path w="664" h="1430" extrusionOk="0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63"/>
            <p:cNvSpPr/>
            <p:nvPr/>
          </p:nvSpPr>
          <p:spPr>
            <a:xfrm>
              <a:off x="4713375" y="2838875"/>
              <a:ext cx="38600" cy="37150"/>
            </a:xfrm>
            <a:custGeom>
              <a:avLst/>
              <a:gdLst/>
              <a:ahLst/>
              <a:cxnLst/>
              <a:rect l="l" t="t" r="r" b="b"/>
              <a:pathLst>
                <a:path w="1544" h="1486" extrusionOk="0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63"/>
            <p:cNvSpPr/>
            <p:nvPr/>
          </p:nvSpPr>
          <p:spPr>
            <a:xfrm>
              <a:off x="4629725" y="2792375"/>
              <a:ext cx="73400" cy="42975"/>
            </a:xfrm>
            <a:custGeom>
              <a:avLst/>
              <a:gdLst/>
              <a:ahLst/>
              <a:cxnLst/>
              <a:rect l="l" t="t" r="r" b="b"/>
              <a:pathLst>
                <a:path w="2936" h="1719" extrusionOk="0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63"/>
            <p:cNvSpPr/>
            <p:nvPr/>
          </p:nvSpPr>
          <p:spPr>
            <a:xfrm>
              <a:off x="4634800" y="2762800"/>
              <a:ext cx="2875" cy="8150"/>
            </a:xfrm>
            <a:custGeom>
              <a:avLst/>
              <a:gdLst/>
              <a:ahLst/>
              <a:cxnLst/>
              <a:rect l="l" t="t" r="r" b="b"/>
              <a:pathLst>
                <a:path w="115" h="326" extrusionOk="0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63"/>
            <p:cNvSpPr/>
            <p:nvPr/>
          </p:nvSpPr>
          <p:spPr>
            <a:xfrm>
              <a:off x="4640750" y="2704025"/>
              <a:ext cx="20850" cy="30475"/>
            </a:xfrm>
            <a:custGeom>
              <a:avLst/>
              <a:gdLst/>
              <a:ahLst/>
              <a:cxnLst/>
              <a:rect l="l" t="t" r="r" b="b"/>
              <a:pathLst>
                <a:path w="834" h="1219" extrusionOk="0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63"/>
            <p:cNvSpPr/>
            <p:nvPr/>
          </p:nvSpPr>
          <p:spPr>
            <a:xfrm>
              <a:off x="4675575" y="2678875"/>
              <a:ext cx="41100" cy="18075"/>
            </a:xfrm>
            <a:custGeom>
              <a:avLst/>
              <a:gdLst/>
              <a:ahLst/>
              <a:cxnLst/>
              <a:rect l="l" t="t" r="r" b="b"/>
              <a:pathLst>
                <a:path w="1644" h="723" extrusionOk="0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63"/>
            <p:cNvSpPr/>
            <p:nvPr/>
          </p:nvSpPr>
          <p:spPr>
            <a:xfrm>
              <a:off x="4692000" y="2682900"/>
              <a:ext cx="25275" cy="10525"/>
            </a:xfrm>
            <a:custGeom>
              <a:avLst/>
              <a:gdLst/>
              <a:ahLst/>
              <a:cxnLst/>
              <a:rect l="l" t="t" r="r" b="b"/>
              <a:pathLst>
                <a:path w="1011" h="421" extrusionOk="0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63"/>
            <p:cNvSpPr/>
            <p:nvPr/>
          </p:nvSpPr>
          <p:spPr>
            <a:xfrm>
              <a:off x="4655925" y="2702850"/>
              <a:ext cx="20275" cy="33225"/>
            </a:xfrm>
            <a:custGeom>
              <a:avLst/>
              <a:gdLst/>
              <a:ahLst/>
              <a:cxnLst/>
              <a:rect l="l" t="t" r="r" b="b"/>
              <a:pathLst>
                <a:path w="811" h="1329" extrusionOk="0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63"/>
            <p:cNvSpPr/>
            <p:nvPr/>
          </p:nvSpPr>
          <p:spPr>
            <a:xfrm>
              <a:off x="4666475" y="2788200"/>
              <a:ext cx="29075" cy="16175"/>
            </a:xfrm>
            <a:custGeom>
              <a:avLst/>
              <a:gdLst/>
              <a:ahLst/>
              <a:cxnLst/>
              <a:rect l="l" t="t" r="r" b="b"/>
              <a:pathLst>
                <a:path w="1163" h="647" extrusionOk="0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63"/>
            <p:cNvSpPr/>
            <p:nvPr/>
          </p:nvSpPr>
          <p:spPr>
            <a:xfrm>
              <a:off x="4681200" y="2734900"/>
              <a:ext cx="17275" cy="24050"/>
            </a:xfrm>
            <a:custGeom>
              <a:avLst/>
              <a:gdLst/>
              <a:ahLst/>
              <a:cxnLst/>
              <a:rect l="l" t="t" r="r" b="b"/>
              <a:pathLst>
                <a:path w="691" h="962" extrusionOk="0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63"/>
            <p:cNvSpPr/>
            <p:nvPr/>
          </p:nvSpPr>
          <p:spPr>
            <a:xfrm>
              <a:off x="4734800" y="2693200"/>
              <a:ext cx="5900" cy="1625"/>
            </a:xfrm>
            <a:custGeom>
              <a:avLst/>
              <a:gdLst/>
              <a:ahLst/>
              <a:cxnLst/>
              <a:rect l="l" t="t" r="r" b="b"/>
              <a:pathLst>
                <a:path w="236" h="65" extrusionOk="0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63"/>
            <p:cNvSpPr/>
            <p:nvPr/>
          </p:nvSpPr>
          <p:spPr>
            <a:xfrm>
              <a:off x="4729525" y="2678275"/>
              <a:ext cx="22175" cy="10075"/>
            </a:xfrm>
            <a:custGeom>
              <a:avLst/>
              <a:gdLst/>
              <a:ahLst/>
              <a:cxnLst/>
              <a:rect l="l" t="t" r="r" b="b"/>
              <a:pathLst>
                <a:path w="887" h="403" extrusionOk="0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63"/>
            <p:cNvSpPr/>
            <p:nvPr/>
          </p:nvSpPr>
          <p:spPr>
            <a:xfrm>
              <a:off x="4759075" y="2690875"/>
              <a:ext cx="43925" cy="14525"/>
            </a:xfrm>
            <a:custGeom>
              <a:avLst/>
              <a:gdLst/>
              <a:ahLst/>
              <a:cxnLst/>
              <a:rect l="l" t="t" r="r" b="b"/>
              <a:pathLst>
                <a:path w="1757" h="581" extrusionOk="0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63"/>
            <p:cNvSpPr/>
            <p:nvPr/>
          </p:nvSpPr>
          <p:spPr>
            <a:xfrm>
              <a:off x="4816975" y="2698025"/>
              <a:ext cx="26800" cy="10300"/>
            </a:xfrm>
            <a:custGeom>
              <a:avLst/>
              <a:gdLst/>
              <a:ahLst/>
              <a:cxnLst/>
              <a:rect l="l" t="t" r="r" b="b"/>
              <a:pathLst>
                <a:path w="1072" h="412" extrusionOk="0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63"/>
            <p:cNvSpPr/>
            <p:nvPr/>
          </p:nvSpPr>
          <p:spPr>
            <a:xfrm>
              <a:off x="4850125" y="2628725"/>
              <a:ext cx="17750" cy="61175"/>
            </a:xfrm>
            <a:custGeom>
              <a:avLst/>
              <a:gdLst/>
              <a:ahLst/>
              <a:cxnLst/>
              <a:rect l="l" t="t" r="r" b="b"/>
              <a:pathLst>
                <a:path w="710" h="2447" extrusionOk="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63"/>
            <p:cNvSpPr/>
            <p:nvPr/>
          </p:nvSpPr>
          <p:spPr>
            <a:xfrm>
              <a:off x="4859525" y="2605875"/>
              <a:ext cx="4050" cy="11050"/>
            </a:xfrm>
            <a:custGeom>
              <a:avLst/>
              <a:gdLst/>
              <a:ahLst/>
              <a:cxnLst/>
              <a:rect l="l" t="t" r="r" b="b"/>
              <a:pathLst>
                <a:path w="162" h="442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63"/>
            <p:cNvSpPr/>
            <p:nvPr/>
          </p:nvSpPr>
          <p:spPr>
            <a:xfrm>
              <a:off x="4858025" y="2595825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63"/>
            <p:cNvSpPr/>
            <p:nvPr/>
          </p:nvSpPr>
          <p:spPr>
            <a:xfrm>
              <a:off x="4861700" y="2631825"/>
              <a:ext cx="13325" cy="58775"/>
            </a:xfrm>
            <a:custGeom>
              <a:avLst/>
              <a:gdLst/>
              <a:ahLst/>
              <a:cxnLst/>
              <a:rect l="l" t="t" r="r" b="b"/>
              <a:pathLst>
                <a:path w="533" h="2351" extrusionOk="0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63"/>
            <p:cNvSpPr/>
            <p:nvPr/>
          </p:nvSpPr>
          <p:spPr>
            <a:xfrm>
              <a:off x="4848500" y="2708675"/>
              <a:ext cx="6450" cy="2825"/>
            </a:xfrm>
            <a:custGeom>
              <a:avLst/>
              <a:gdLst/>
              <a:ahLst/>
              <a:cxnLst/>
              <a:rect l="l" t="t" r="r" b="b"/>
              <a:pathLst>
                <a:path w="258" h="113" extrusionOk="0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63"/>
            <p:cNvSpPr/>
            <p:nvPr/>
          </p:nvSpPr>
          <p:spPr>
            <a:xfrm>
              <a:off x="4802125" y="2706250"/>
              <a:ext cx="35100" cy="13350"/>
            </a:xfrm>
            <a:custGeom>
              <a:avLst/>
              <a:gdLst/>
              <a:ahLst/>
              <a:cxnLst/>
              <a:rect l="l" t="t" r="r" b="b"/>
              <a:pathLst>
                <a:path w="1404" h="534" extrusionOk="0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63"/>
            <p:cNvSpPr/>
            <p:nvPr/>
          </p:nvSpPr>
          <p:spPr>
            <a:xfrm>
              <a:off x="4776175" y="2699750"/>
              <a:ext cx="13975" cy="6275"/>
            </a:xfrm>
            <a:custGeom>
              <a:avLst/>
              <a:gdLst/>
              <a:ahLst/>
              <a:cxnLst/>
              <a:rect l="l" t="t" r="r" b="b"/>
              <a:pathLst>
                <a:path w="559" h="251" extrusionOk="0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63"/>
            <p:cNvSpPr/>
            <p:nvPr/>
          </p:nvSpPr>
          <p:spPr>
            <a:xfrm>
              <a:off x="4755350" y="2704325"/>
              <a:ext cx="14300" cy="5400"/>
            </a:xfrm>
            <a:custGeom>
              <a:avLst/>
              <a:gdLst/>
              <a:ahLst/>
              <a:cxnLst/>
              <a:rect l="l" t="t" r="r" b="b"/>
              <a:pathLst>
                <a:path w="572" h="216" extrusionOk="0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63"/>
            <p:cNvSpPr/>
            <p:nvPr/>
          </p:nvSpPr>
          <p:spPr>
            <a:xfrm>
              <a:off x="4834825" y="2578725"/>
              <a:ext cx="11900" cy="9800"/>
            </a:xfrm>
            <a:custGeom>
              <a:avLst/>
              <a:gdLst/>
              <a:ahLst/>
              <a:cxnLst/>
              <a:rect l="l" t="t" r="r" b="b"/>
              <a:pathLst>
                <a:path w="476" h="392" extrusionOk="0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63"/>
            <p:cNvSpPr/>
            <p:nvPr/>
          </p:nvSpPr>
          <p:spPr>
            <a:xfrm>
              <a:off x="4810125" y="257007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63"/>
            <p:cNvSpPr/>
            <p:nvPr/>
          </p:nvSpPr>
          <p:spPr>
            <a:xfrm>
              <a:off x="4777675" y="2503875"/>
              <a:ext cx="50325" cy="42325"/>
            </a:xfrm>
            <a:custGeom>
              <a:avLst/>
              <a:gdLst/>
              <a:ahLst/>
              <a:cxnLst/>
              <a:rect l="l" t="t" r="r" b="b"/>
              <a:pathLst>
                <a:path w="2013" h="1693" extrusionOk="0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63"/>
            <p:cNvSpPr/>
            <p:nvPr/>
          </p:nvSpPr>
          <p:spPr>
            <a:xfrm>
              <a:off x="4813375" y="2499700"/>
              <a:ext cx="22075" cy="22625"/>
            </a:xfrm>
            <a:custGeom>
              <a:avLst/>
              <a:gdLst/>
              <a:ahLst/>
              <a:cxnLst/>
              <a:rect l="l" t="t" r="r" b="b"/>
              <a:pathLst>
                <a:path w="883" h="905" extrusionOk="0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63"/>
            <p:cNvSpPr/>
            <p:nvPr/>
          </p:nvSpPr>
          <p:spPr>
            <a:xfrm>
              <a:off x="4835700" y="2532275"/>
              <a:ext cx="2425" cy="12475"/>
            </a:xfrm>
            <a:custGeom>
              <a:avLst/>
              <a:gdLst/>
              <a:ahLst/>
              <a:cxnLst/>
              <a:rect l="l" t="t" r="r" b="b"/>
              <a:pathLst>
                <a:path w="97" h="499" extrusionOk="0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63"/>
            <p:cNvSpPr/>
            <p:nvPr/>
          </p:nvSpPr>
          <p:spPr>
            <a:xfrm>
              <a:off x="4757425" y="2514150"/>
              <a:ext cx="14125" cy="4100"/>
            </a:xfrm>
            <a:custGeom>
              <a:avLst/>
              <a:gdLst/>
              <a:ahLst/>
              <a:cxnLst/>
              <a:rect l="l" t="t" r="r" b="b"/>
              <a:pathLst>
                <a:path w="565" h="164" extrusionOk="0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63"/>
            <p:cNvSpPr/>
            <p:nvPr/>
          </p:nvSpPr>
          <p:spPr>
            <a:xfrm>
              <a:off x="4705400" y="2480000"/>
              <a:ext cx="36475" cy="21475"/>
            </a:xfrm>
            <a:custGeom>
              <a:avLst/>
              <a:gdLst/>
              <a:ahLst/>
              <a:cxnLst/>
              <a:rect l="l" t="t" r="r" b="b"/>
              <a:pathLst>
                <a:path w="1459" h="859" extrusionOk="0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63"/>
            <p:cNvSpPr/>
            <p:nvPr/>
          </p:nvSpPr>
          <p:spPr>
            <a:xfrm>
              <a:off x="4676575" y="2461375"/>
              <a:ext cx="26425" cy="17925"/>
            </a:xfrm>
            <a:custGeom>
              <a:avLst/>
              <a:gdLst/>
              <a:ahLst/>
              <a:cxnLst/>
              <a:rect l="l" t="t" r="r" b="b"/>
              <a:pathLst>
                <a:path w="1057" h="717" extrusionOk="0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63"/>
            <p:cNvSpPr/>
            <p:nvPr/>
          </p:nvSpPr>
          <p:spPr>
            <a:xfrm>
              <a:off x="4635775" y="2425775"/>
              <a:ext cx="3125" cy="4400"/>
            </a:xfrm>
            <a:custGeom>
              <a:avLst/>
              <a:gdLst/>
              <a:ahLst/>
              <a:cxnLst/>
              <a:rect l="l" t="t" r="r" b="b"/>
              <a:pathLst>
                <a:path w="125" h="176" extrusionOk="0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63"/>
            <p:cNvSpPr/>
            <p:nvPr/>
          </p:nvSpPr>
          <p:spPr>
            <a:xfrm>
              <a:off x="4638475" y="2420800"/>
              <a:ext cx="27225" cy="19275"/>
            </a:xfrm>
            <a:custGeom>
              <a:avLst/>
              <a:gdLst/>
              <a:ahLst/>
              <a:cxnLst/>
              <a:rect l="l" t="t" r="r" b="b"/>
              <a:pathLst>
                <a:path w="1089" h="771" extrusionOk="0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63"/>
            <p:cNvSpPr/>
            <p:nvPr/>
          </p:nvSpPr>
          <p:spPr>
            <a:xfrm>
              <a:off x="4741950" y="2484950"/>
              <a:ext cx="3600" cy="1825"/>
            </a:xfrm>
            <a:custGeom>
              <a:avLst/>
              <a:gdLst/>
              <a:ahLst/>
              <a:cxnLst/>
              <a:rect l="l" t="t" r="r" b="b"/>
              <a:pathLst>
                <a:path w="144" h="73" extrusionOk="0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63"/>
            <p:cNvSpPr/>
            <p:nvPr/>
          </p:nvSpPr>
          <p:spPr>
            <a:xfrm>
              <a:off x="4694775" y="2442850"/>
              <a:ext cx="23850" cy="16150"/>
            </a:xfrm>
            <a:custGeom>
              <a:avLst/>
              <a:gdLst/>
              <a:ahLst/>
              <a:cxnLst/>
              <a:rect l="l" t="t" r="r" b="b"/>
              <a:pathLst>
                <a:path w="954" h="646" extrusionOk="0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63"/>
            <p:cNvSpPr/>
            <p:nvPr/>
          </p:nvSpPr>
          <p:spPr>
            <a:xfrm>
              <a:off x="4609625" y="2389875"/>
              <a:ext cx="12600" cy="13500"/>
            </a:xfrm>
            <a:custGeom>
              <a:avLst/>
              <a:gdLst/>
              <a:ahLst/>
              <a:cxnLst/>
              <a:rect l="l" t="t" r="r" b="b"/>
              <a:pathLst>
                <a:path w="504" h="540" extrusionOk="0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63"/>
            <p:cNvSpPr/>
            <p:nvPr/>
          </p:nvSpPr>
          <p:spPr>
            <a:xfrm>
              <a:off x="4491425" y="2260775"/>
              <a:ext cx="58450" cy="72425"/>
            </a:xfrm>
            <a:custGeom>
              <a:avLst/>
              <a:gdLst/>
              <a:ahLst/>
              <a:cxnLst/>
              <a:rect l="l" t="t" r="r" b="b"/>
              <a:pathLst>
                <a:path w="2338" h="2897" extrusionOk="0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63"/>
            <p:cNvSpPr/>
            <p:nvPr/>
          </p:nvSpPr>
          <p:spPr>
            <a:xfrm>
              <a:off x="4495175" y="2248000"/>
              <a:ext cx="11950" cy="14725"/>
            </a:xfrm>
            <a:custGeom>
              <a:avLst/>
              <a:gdLst/>
              <a:ahLst/>
              <a:cxnLst/>
              <a:rect l="l" t="t" r="r" b="b"/>
              <a:pathLst>
                <a:path w="478" h="589" extrusionOk="0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63"/>
            <p:cNvSpPr/>
            <p:nvPr/>
          </p:nvSpPr>
          <p:spPr>
            <a:xfrm>
              <a:off x="4517675" y="2277050"/>
              <a:ext cx="29775" cy="33050"/>
            </a:xfrm>
            <a:custGeom>
              <a:avLst/>
              <a:gdLst/>
              <a:ahLst/>
              <a:cxnLst/>
              <a:rect l="l" t="t" r="r" b="b"/>
              <a:pathLst>
                <a:path w="1191" h="1322" extrusionOk="0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63"/>
            <p:cNvSpPr/>
            <p:nvPr/>
          </p:nvSpPr>
          <p:spPr>
            <a:xfrm>
              <a:off x="4556725" y="2324250"/>
              <a:ext cx="23625" cy="22375"/>
            </a:xfrm>
            <a:custGeom>
              <a:avLst/>
              <a:gdLst/>
              <a:ahLst/>
              <a:cxnLst/>
              <a:rect l="l" t="t" r="r" b="b"/>
              <a:pathLst>
                <a:path w="945" h="895" extrusionOk="0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63"/>
            <p:cNvSpPr/>
            <p:nvPr/>
          </p:nvSpPr>
          <p:spPr>
            <a:xfrm>
              <a:off x="4588800" y="2357825"/>
              <a:ext cx="10825" cy="9325"/>
            </a:xfrm>
            <a:custGeom>
              <a:avLst/>
              <a:gdLst/>
              <a:ahLst/>
              <a:cxnLst/>
              <a:rect l="l" t="t" r="r" b="b"/>
              <a:pathLst>
                <a:path w="433" h="373" extrusionOk="0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63"/>
            <p:cNvSpPr/>
            <p:nvPr/>
          </p:nvSpPr>
          <p:spPr>
            <a:xfrm>
              <a:off x="4563400" y="2350925"/>
              <a:ext cx="34075" cy="37500"/>
            </a:xfrm>
            <a:custGeom>
              <a:avLst/>
              <a:gdLst/>
              <a:ahLst/>
              <a:cxnLst/>
              <a:rect l="l" t="t" r="r" b="b"/>
              <a:pathLst>
                <a:path w="1363" h="1500" extrusionOk="0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63"/>
            <p:cNvSpPr/>
            <p:nvPr/>
          </p:nvSpPr>
          <p:spPr>
            <a:xfrm>
              <a:off x="4479725" y="2226650"/>
              <a:ext cx="6925" cy="10825"/>
            </a:xfrm>
            <a:custGeom>
              <a:avLst/>
              <a:gdLst/>
              <a:ahLst/>
              <a:cxnLst/>
              <a:rect l="l" t="t" r="r" b="b"/>
              <a:pathLst>
                <a:path w="277" h="433" extrusionOk="0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63"/>
            <p:cNvSpPr/>
            <p:nvPr/>
          </p:nvSpPr>
          <p:spPr>
            <a:xfrm>
              <a:off x="4466025" y="2194850"/>
              <a:ext cx="4675" cy="8975"/>
            </a:xfrm>
            <a:custGeom>
              <a:avLst/>
              <a:gdLst/>
              <a:ahLst/>
              <a:cxnLst/>
              <a:rect l="l" t="t" r="r" b="b"/>
              <a:pathLst>
                <a:path w="187" h="359" extrusionOk="0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63"/>
            <p:cNvSpPr/>
            <p:nvPr/>
          </p:nvSpPr>
          <p:spPr>
            <a:xfrm>
              <a:off x="4465125" y="2178225"/>
              <a:ext cx="1825" cy="6050"/>
            </a:xfrm>
            <a:custGeom>
              <a:avLst/>
              <a:gdLst/>
              <a:ahLst/>
              <a:cxnLst/>
              <a:rect l="l" t="t" r="r" b="b"/>
              <a:pathLst>
                <a:path w="73" h="242" extrusionOk="0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63"/>
            <p:cNvSpPr/>
            <p:nvPr/>
          </p:nvSpPr>
          <p:spPr>
            <a:xfrm>
              <a:off x="4465375" y="2130725"/>
              <a:ext cx="6925" cy="38300"/>
            </a:xfrm>
            <a:custGeom>
              <a:avLst/>
              <a:gdLst/>
              <a:ahLst/>
              <a:cxnLst/>
              <a:rect l="l" t="t" r="r" b="b"/>
              <a:pathLst>
                <a:path w="277" h="1532" extrusionOk="0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63"/>
            <p:cNvSpPr/>
            <p:nvPr/>
          </p:nvSpPr>
          <p:spPr>
            <a:xfrm>
              <a:off x="4475250" y="21251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63"/>
            <p:cNvSpPr/>
            <p:nvPr/>
          </p:nvSpPr>
          <p:spPr>
            <a:xfrm>
              <a:off x="4474450" y="2114675"/>
              <a:ext cx="28500" cy="11750"/>
            </a:xfrm>
            <a:custGeom>
              <a:avLst/>
              <a:gdLst/>
              <a:ahLst/>
              <a:cxnLst/>
              <a:rect l="l" t="t" r="r" b="b"/>
              <a:pathLst>
                <a:path w="1140" h="470" extrusionOk="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63"/>
            <p:cNvSpPr/>
            <p:nvPr/>
          </p:nvSpPr>
          <p:spPr>
            <a:xfrm>
              <a:off x="4519600" y="2148375"/>
              <a:ext cx="6575" cy="29500"/>
            </a:xfrm>
            <a:custGeom>
              <a:avLst/>
              <a:gdLst/>
              <a:ahLst/>
              <a:cxnLst/>
              <a:rect l="l" t="t" r="r" b="b"/>
              <a:pathLst>
                <a:path w="263" h="1180" extrusionOk="0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63"/>
            <p:cNvSpPr/>
            <p:nvPr/>
          </p:nvSpPr>
          <p:spPr>
            <a:xfrm>
              <a:off x="4485125" y="2129550"/>
              <a:ext cx="16850" cy="6075"/>
            </a:xfrm>
            <a:custGeom>
              <a:avLst/>
              <a:gdLst/>
              <a:ahLst/>
              <a:cxnLst/>
              <a:rect l="l" t="t" r="r" b="b"/>
              <a:pathLst>
                <a:path w="674" h="243" extrusionOk="0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63"/>
            <p:cNvSpPr/>
            <p:nvPr/>
          </p:nvSpPr>
          <p:spPr>
            <a:xfrm>
              <a:off x="4479575" y="2145925"/>
              <a:ext cx="3725" cy="5825"/>
            </a:xfrm>
            <a:custGeom>
              <a:avLst/>
              <a:gdLst/>
              <a:ahLst/>
              <a:cxnLst/>
              <a:rect l="l" t="t" r="r" b="b"/>
              <a:pathLst>
                <a:path w="149" h="233" extrusionOk="0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63"/>
            <p:cNvSpPr/>
            <p:nvPr/>
          </p:nvSpPr>
          <p:spPr>
            <a:xfrm>
              <a:off x="4475550" y="2177600"/>
              <a:ext cx="6200" cy="15625"/>
            </a:xfrm>
            <a:custGeom>
              <a:avLst/>
              <a:gdLst/>
              <a:ahLst/>
              <a:cxnLst/>
              <a:rect l="l" t="t" r="r" b="b"/>
              <a:pathLst>
                <a:path w="248" h="625" extrusionOk="0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63"/>
            <p:cNvSpPr/>
            <p:nvPr/>
          </p:nvSpPr>
          <p:spPr>
            <a:xfrm>
              <a:off x="4504025" y="2155475"/>
              <a:ext cx="5475" cy="8525"/>
            </a:xfrm>
            <a:custGeom>
              <a:avLst/>
              <a:gdLst/>
              <a:ahLst/>
              <a:cxnLst/>
              <a:rect l="l" t="t" r="r" b="b"/>
              <a:pathLst>
                <a:path w="219" h="341" extrusionOk="0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63"/>
            <p:cNvSpPr/>
            <p:nvPr/>
          </p:nvSpPr>
          <p:spPr>
            <a:xfrm>
              <a:off x="4527050" y="2176125"/>
              <a:ext cx="3000" cy="16925"/>
            </a:xfrm>
            <a:custGeom>
              <a:avLst/>
              <a:gdLst/>
              <a:ahLst/>
              <a:cxnLst/>
              <a:rect l="l" t="t" r="r" b="b"/>
              <a:pathLst>
                <a:path w="120" h="677" extrusionOk="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63"/>
            <p:cNvSpPr/>
            <p:nvPr/>
          </p:nvSpPr>
          <p:spPr>
            <a:xfrm>
              <a:off x="4533300" y="22102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63"/>
            <p:cNvSpPr/>
            <p:nvPr/>
          </p:nvSpPr>
          <p:spPr>
            <a:xfrm>
              <a:off x="4535050" y="2209625"/>
              <a:ext cx="43225" cy="15300"/>
            </a:xfrm>
            <a:custGeom>
              <a:avLst/>
              <a:gdLst/>
              <a:ahLst/>
              <a:cxnLst/>
              <a:rect l="l" t="t" r="r" b="b"/>
              <a:pathLst>
                <a:path w="1729" h="612" extrusionOk="0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63"/>
            <p:cNvSpPr/>
            <p:nvPr/>
          </p:nvSpPr>
          <p:spPr>
            <a:xfrm>
              <a:off x="4579125" y="2197975"/>
              <a:ext cx="14025" cy="18850"/>
            </a:xfrm>
            <a:custGeom>
              <a:avLst/>
              <a:gdLst/>
              <a:ahLst/>
              <a:cxnLst/>
              <a:rect l="l" t="t" r="r" b="b"/>
              <a:pathLst>
                <a:path w="561" h="754" extrusionOk="0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63"/>
            <p:cNvSpPr/>
            <p:nvPr/>
          </p:nvSpPr>
          <p:spPr>
            <a:xfrm>
              <a:off x="4581800" y="2168325"/>
              <a:ext cx="13725" cy="33325"/>
            </a:xfrm>
            <a:custGeom>
              <a:avLst/>
              <a:gdLst/>
              <a:ahLst/>
              <a:cxnLst/>
              <a:rect l="l" t="t" r="r" b="b"/>
              <a:pathLst>
                <a:path w="549" h="1333" extrusionOk="0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63"/>
            <p:cNvSpPr/>
            <p:nvPr/>
          </p:nvSpPr>
          <p:spPr>
            <a:xfrm>
              <a:off x="4597100" y="2147300"/>
              <a:ext cx="3475" cy="6275"/>
            </a:xfrm>
            <a:custGeom>
              <a:avLst/>
              <a:gdLst/>
              <a:ahLst/>
              <a:cxnLst/>
              <a:rect l="l" t="t" r="r" b="b"/>
              <a:pathLst>
                <a:path w="139" h="251" extrusionOk="0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63"/>
            <p:cNvSpPr/>
            <p:nvPr/>
          </p:nvSpPr>
          <p:spPr>
            <a:xfrm>
              <a:off x="4595100" y="2088700"/>
              <a:ext cx="11150" cy="49425"/>
            </a:xfrm>
            <a:custGeom>
              <a:avLst/>
              <a:gdLst/>
              <a:ahLst/>
              <a:cxnLst/>
              <a:rect l="l" t="t" r="r" b="b"/>
              <a:pathLst>
                <a:path w="446" h="1977" extrusionOk="0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63"/>
            <p:cNvSpPr/>
            <p:nvPr/>
          </p:nvSpPr>
          <p:spPr>
            <a:xfrm>
              <a:off x="4538050" y="2043250"/>
              <a:ext cx="8075" cy="4175"/>
            </a:xfrm>
            <a:custGeom>
              <a:avLst/>
              <a:gdLst/>
              <a:ahLst/>
              <a:cxnLst/>
              <a:rect l="l" t="t" r="r" b="b"/>
              <a:pathLst>
                <a:path w="323" h="167" extrusionOk="0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63"/>
            <p:cNvSpPr/>
            <p:nvPr/>
          </p:nvSpPr>
          <p:spPr>
            <a:xfrm>
              <a:off x="4407200" y="2009150"/>
              <a:ext cx="114500" cy="26675"/>
            </a:xfrm>
            <a:custGeom>
              <a:avLst/>
              <a:gdLst/>
              <a:ahLst/>
              <a:cxnLst/>
              <a:rect l="l" t="t" r="r" b="b"/>
              <a:pathLst>
                <a:path w="4580" h="1067" extrusionOk="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63"/>
            <p:cNvSpPr/>
            <p:nvPr/>
          </p:nvSpPr>
          <p:spPr>
            <a:xfrm>
              <a:off x="4401125" y="1983225"/>
              <a:ext cx="11875" cy="24550"/>
            </a:xfrm>
            <a:custGeom>
              <a:avLst/>
              <a:gdLst/>
              <a:ahLst/>
              <a:cxnLst/>
              <a:rect l="l" t="t" r="r" b="b"/>
              <a:pathLst>
                <a:path w="475" h="982" extrusionOk="0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63"/>
            <p:cNvSpPr/>
            <p:nvPr/>
          </p:nvSpPr>
          <p:spPr>
            <a:xfrm>
              <a:off x="4415875" y="1969350"/>
              <a:ext cx="11775" cy="8200"/>
            </a:xfrm>
            <a:custGeom>
              <a:avLst/>
              <a:gdLst/>
              <a:ahLst/>
              <a:cxnLst/>
              <a:rect l="l" t="t" r="r" b="b"/>
              <a:pathLst>
                <a:path w="471" h="328" extrusionOk="0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63"/>
            <p:cNvSpPr/>
            <p:nvPr/>
          </p:nvSpPr>
          <p:spPr>
            <a:xfrm>
              <a:off x="4396375" y="1966600"/>
              <a:ext cx="23300" cy="25875"/>
            </a:xfrm>
            <a:custGeom>
              <a:avLst/>
              <a:gdLst/>
              <a:ahLst/>
              <a:cxnLst/>
              <a:rect l="l" t="t" r="r" b="b"/>
              <a:pathLst>
                <a:path w="932" h="1035" extrusionOk="0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63"/>
            <p:cNvSpPr/>
            <p:nvPr/>
          </p:nvSpPr>
          <p:spPr>
            <a:xfrm>
              <a:off x="4430675" y="1939800"/>
              <a:ext cx="8875" cy="15125"/>
            </a:xfrm>
            <a:custGeom>
              <a:avLst/>
              <a:gdLst/>
              <a:ahLst/>
              <a:cxnLst/>
              <a:rect l="l" t="t" r="r" b="b"/>
              <a:pathLst>
                <a:path w="355" h="605" extrusionOk="0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63"/>
            <p:cNvSpPr/>
            <p:nvPr/>
          </p:nvSpPr>
          <p:spPr>
            <a:xfrm>
              <a:off x="4433350" y="1953500"/>
              <a:ext cx="15325" cy="23800"/>
            </a:xfrm>
            <a:custGeom>
              <a:avLst/>
              <a:gdLst/>
              <a:ahLst/>
              <a:cxnLst/>
              <a:rect l="l" t="t" r="r" b="b"/>
              <a:pathLst>
                <a:path w="613" h="952" extrusionOk="0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63"/>
            <p:cNvSpPr/>
            <p:nvPr/>
          </p:nvSpPr>
          <p:spPr>
            <a:xfrm>
              <a:off x="4421375" y="1981850"/>
              <a:ext cx="7700" cy="16850"/>
            </a:xfrm>
            <a:custGeom>
              <a:avLst/>
              <a:gdLst/>
              <a:ahLst/>
              <a:cxnLst/>
              <a:rect l="l" t="t" r="r" b="b"/>
              <a:pathLst>
                <a:path w="308" h="674" extrusionOk="0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63"/>
            <p:cNvSpPr/>
            <p:nvPr/>
          </p:nvSpPr>
          <p:spPr>
            <a:xfrm>
              <a:off x="4446125" y="2001350"/>
              <a:ext cx="8025" cy="4100"/>
            </a:xfrm>
            <a:custGeom>
              <a:avLst/>
              <a:gdLst/>
              <a:ahLst/>
              <a:cxnLst/>
              <a:rect l="l" t="t" r="r" b="b"/>
              <a:pathLst>
                <a:path w="321" h="164" extrusionOk="0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63"/>
            <p:cNvSpPr/>
            <p:nvPr/>
          </p:nvSpPr>
          <p:spPr>
            <a:xfrm>
              <a:off x="4462325" y="2005875"/>
              <a:ext cx="3675" cy="2625"/>
            </a:xfrm>
            <a:custGeom>
              <a:avLst/>
              <a:gdLst/>
              <a:ahLst/>
              <a:cxnLst/>
              <a:rect l="l" t="t" r="r" b="b"/>
              <a:pathLst>
                <a:path w="147" h="105" extrusionOk="0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63"/>
            <p:cNvSpPr/>
            <p:nvPr/>
          </p:nvSpPr>
          <p:spPr>
            <a:xfrm>
              <a:off x="4472250" y="2010025"/>
              <a:ext cx="61575" cy="19275"/>
            </a:xfrm>
            <a:custGeom>
              <a:avLst/>
              <a:gdLst/>
              <a:ahLst/>
              <a:cxnLst/>
              <a:rect l="l" t="t" r="r" b="b"/>
              <a:pathLst>
                <a:path w="2463" h="771" extrusionOk="0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63"/>
            <p:cNvSpPr/>
            <p:nvPr/>
          </p:nvSpPr>
          <p:spPr>
            <a:xfrm>
              <a:off x="4546700" y="2034175"/>
              <a:ext cx="1350" cy="1275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63"/>
            <p:cNvSpPr/>
            <p:nvPr/>
          </p:nvSpPr>
          <p:spPr>
            <a:xfrm>
              <a:off x="4573350" y="2047600"/>
              <a:ext cx="6400" cy="4300"/>
            </a:xfrm>
            <a:custGeom>
              <a:avLst/>
              <a:gdLst/>
              <a:ahLst/>
              <a:cxnLst/>
              <a:rect l="l" t="t" r="r" b="b"/>
              <a:pathLst>
                <a:path w="256" h="172" extrusionOk="0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63"/>
            <p:cNvSpPr/>
            <p:nvPr/>
          </p:nvSpPr>
          <p:spPr>
            <a:xfrm>
              <a:off x="4592325" y="2061375"/>
              <a:ext cx="5275" cy="3025"/>
            </a:xfrm>
            <a:custGeom>
              <a:avLst/>
              <a:gdLst/>
              <a:ahLst/>
              <a:cxnLst/>
              <a:rect l="l" t="t" r="r" b="b"/>
              <a:pathLst>
                <a:path w="211" h="121" extrusionOk="0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63"/>
            <p:cNvSpPr/>
            <p:nvPr/>
          </p:nvSpPr>
          <p:spPr>
            <a:xfrm>
              <a:off x="4603375" y="2072875"/>
              <a:ext cx="10600" cy="13275"/>
            </a:xfrm>
            <a:custGeom>
              <a:avLst/>
              <a:gdLst/>
              <a:ahLst/>
              <a:cxnLst/>
              <a:rect l="l" t="t" r="r" b="b"/>
              <a:pathLst>
                <a:path w="424" h="531" extrusionOk="0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63"/>
            <p:cNvSpPr/>
            <p:nvPr/>
          </p:nvSpPr>
          <p:spPr>
            <a:xfrm>
              <a:off x="4621400" y="2124050"/>
              <a:ext cx="7025" cy="36925"/>
            </a:xfrm>
            <a:custGeom>
              <a:avLst/>
              <a:gdLst/>
              <a:ahLst/>
              <a:cxnLst/>
              <a:rect l="l" t="t" r="r" b="b"/>
              <a:pathLst>
                <a:path w="281" h="1477" extrusionOk="0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63"/>
            <p:cNvSpPr/>
            <p:nvPr/>
          </p:nvSpPr>
          <p:spPr>
            <a:xfrm>
              <a:off x="4601550" y="2159550"/>
              <a:ext cx="15100" cy="55225"/>
            </a:xfrm>
            <a:custGeom>
              <a:avLst/>
              <a:gdLst/>
              <a:ahLst/>
              <a:cxnLst/>
              <a:rect l="l" t="t" r="r" b="b"/>
              <a:pathLst>
                <a:path w="604" h="2209" extrusionOk="0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63"/>
            <p:cNvSpPr/>
            <p:nvPr/>
          </p:nvSpPr>
          <p:spPr>
            <a:xfrm>
              <a:off x="4587825" y="2223575"/>
              <a:ext cx="10950" cy="9200"/>
            </a:xfrm>
            <a:custGeom>
              <a:avLst/>
              <a:gdLst/>
              <a:ahLst/>
              <a:cxnLst/>
              <a:rect l="l" t="t" r="r" b="b"/>
              <a:pathLst>
                <a:path w="438" h="368" extrusionOk="0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63"/>
            <p:cNvSpPr/>
            <p:nvPr/>
          </p:nvSpPr>
          <p:spPr>
            <a:xfrm>
              <a:off x="4524650" y="2214300"/>
              <a:ext cx="23025" cy="24250"/>
            </a:xfrm>
            <a:custGeom>
              <a:avLst/>
              <a:gdLst/>
              <a:ahLst/>
              <a:cxnLst/>
              <a:rect l="l" t="t" r="r" b="b"/>
              <a:pathLst>
                <a:path w="921" h="970" extrusionOk="0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63"/>
            <p:cNvSpPr/>
            <p:nvPr/>
          </p:nvSpPr>
          <p:spPr>
            <a:xfrm>
              <a:off x="4497275" y="2197425"/>
              <a:ext cx="14025" cy="15700"/>
            </a:xfrm>
            <a:custGeom>
              <a:avLst/>
              <a:gdLst/>
              <a:ahLst/>
              <a:cxnLst/>
              <a:rect l="l" t="t" r="r" b="b"/>
              <a:pathLst>
                <a:path w="561" h="628" extrusionOk="0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63"/>
            <p:cNvSpPr/>
            <p:nvPr/>
          </p:nvSpPr>
          <p:spPr>
            <a:xfrm>
              <a:off x="4515225" y="2249775"/>
              <a:ext cx="11375" cy="11450"/>
            </a:xfrm>
            <a:custGeom>
              <a:avLst/>
              <a:gdLst/>
              <a:ahLst/>
              <a:cxnLst/>
              <a:rect l="l" t="t" r="r" b="b"/>
              <a:pathLst>
                <a:path w="455" h="458" extrusionOk="0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63"/>
            <p:cNvSpPr/>
            <p:nvPr/>
          </p:nvSpPr>
          <p:spPr>
            <a:xfrm>
              <a:off x="4528325" y="2264875"/>
              <a:ext cx="7625" cy="5875"/>
            </a:xfrm>
            <a:custGeom>
              <a:avLst/>
              <a:gdLst/>
              <a:ahLst/>
              <a:cxnLst/>
              <a:rect l="l" t="t" r="r" b="b"/>
              <a:pathLst>
                <a:path w="305" h="235" extrusionOk="0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63"/>
            <p:cNvSpPr/>
            <p:nvPr/>
          </p:nvSpPr>
          <p:spPr>
            <a:xfrm>
              <a:off x="4629175" y="2357775"/>
              <a:ext cx="8625" cy="9125"/>
            </a:xfrm>
            <a:custGeom>
              <a:avLst/>
              <a:gdLst/>
              <a:ahLst/>
              <a:cxnLst/>
              <a:rect l="l" t="t" r="r" b="b"/>
              <a:pathLst>
                <a:path w="345" h="365" extrusionOk="0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63"/>
            <p:cNvSpPr/>
            <p:nvPr/>
          </p:nvSpPr>
          <p:spPr>
            <a:xfrm>
              <a:off x="4649525" y="2381225"/>
              <a:ext cx="39650" cy="28225"/>
            </a:xfrm>
            <a:custGeom>
              <a:avLst/>
              <a:gdLst/>
              <a:ahLst/>
              <a:cxnLst/>
              <a:rect l="l" t="t" r="r" b="b"/>
              <a:pathLst>
                <a:path w="1586" h="1129" extrusionOk="0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63"/>
            <p:cNvSpPr/>
            <p:nvPr/>
          </p:nvSpPr>
          <p:spPr>
            <a:xfrm>
              <a:off x="4600900" y="2310800"/>
              <a:ext cx="9450" cy="9350"/>
            </a:xfrm>
            <a:custGeom>
              <a:avLst/>
              <a:gdLst/>
              <a:ahLst/>
              <a:cxnLst/>
              <a:rect l="l" t="t" r="r" b="b"/>
              <a:pathLst>
                <a:path w="378" h="374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63"/>
            <p:cNvSpPr/>
            <p:nvPr/>
          </p:nvSpPr>
          <p:spPr>
            <a:xfrm>
              <a:off x="4739750" y="2445725"/>
              <a:ext cx="9175" cy="5600"/>
            </a:xfrm>
            <a:custGeom>
              <a:avLst/>
              <a:gdLst/>
              <a:ahLst/>
              <a:cxnLst/>
              <a:rect l="l" t="t" r="r" b="b"/>
              <a:pathLst>
                <a:path w="367" h="224" extrusionOk="0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63"/>
            <p:cNvSpPr/>
            <p:nvPr/>
          </p:nvSpPr>
          <p:spPr>
            <a:xfrm>
              <a:off x="4785125" y="2465225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63"/>
            <p:cNvSpPr/>
            <p:nvPr/>
          </p:nvSpPr>
          <p:spPr>
            <a:xfrm>
              <a:off x="4801475" y="2463225"/>
              <a:ext cx="5675" cy="2150"/>
            </a:xfrm>
            <a:custGeom>
              <a:avLst/>
              <a:gdLst/>
              <a:ahLst/>
              <a:cxnLst/>
              <a:rect l="l" t="t" r="r" b="b"/>
              <a:pathLst>
                <a:path w="227" h="86" extrusionOk="0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63"/>
            <p:cNvSpPr/>
            <p:nvPr/>
          </p:nvSpPr>
          <p:spPr>
            <a:xfrm>
              <a:off x="4843875" y="2481525"/>
              <a:ext cx="6350" cy="7400"/>
            </a:xfrm>
            <a:custGeom>
              <a:avLst/>
              <a:gdLst/>
              <a:ahLst/>
              <a:cxnLst/>
              <a:rect l="l" t="t" r="r" b="b"/>
              <a:pathLst>
                <a:path w="254" h="296" extrusionOk="0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63"/>
            <p:cNvSpPr/>
            <p:nvPr/>
          </p:nvSpPr>
          <p:spPr>
            <a:xfrm>
              <a:off x="4875000" y="2528725"/>
              <a:ext cx="1950" cy="7825"/>
            </a:xfrm>
            <a:custGeom>
              <a:avLst/>
              <a:gdLst/>
              <a:ahLst/>
              <a:cxnLst/>
              <a:rect l="l" t="t" r="r" b="b"/>
              <a:pathLst>
                <a:path w="78" h="313" extrusionOk="0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63"/>
            <p:cNvSpPr/>
            <p:nvPr/>
          </p:nvSpPr>
          <p:spPr>
            <a:xfrm>
              <a:off x="4868025" y="2552375"/>
              <a:ext cx="5625" cy="4000"/>
            </a:xfrm>
            <a:custGeom>
              <a:avLst/>
              <a:gdLst/>
              <a:ahLst/>
              <a:cxnLst/>
              <a:rect l="l" t="t" r="r" b="b"/>
              <a:pathLst>
                <a:path w="225" h="160" extrusionOk="0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63"/>
            <p:cNvSpPr/>
            <p:nvPr/>
          </p:nvSpPr>
          <p:spPr>
            <a:xfrm>
              <a:off x="4864200" y="2565425"/>
              <a:ext cx="13150" cy="16050"/>
            </a:xfrm>
            <a:custGeom>
              <a:avLst/>
              <a:gdLst/>
              <a:ahLst/>
              <a:cxnLst/>
              <a:rect l="l" t="t" r="r" b="b"/>
              <a:pathLst>
                <a:path w="526" h="642" extrusionOk="0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63"/>
            <p:cNvSpPr/>
            <p:nvPr/>
          </p:nvSpPr>
          <p:spPr>
            <a:xfrm>
              <a:off x="4887575" y="2593400"/>
              <a:ext cx="9825" cy="18275"/>
            </a:xfrm>
            <a:custGeom>
              <a:avLst/>
              <a:gdLst/>
              <a:ahLst/>
              <a:cxnLst/>
              <a:rect l="l" t="t" r="r" b="b"/>
              <a:pathLst>
                <a:path w="393" h="731" extrusionOk="0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63"/>
            <p:cNvSpPr/>
            <p:nvPr/>
          </p:nvSpPr>
          <p:spPr>
            <a:xfrm>
              <a:off x="4900600" y="2663925"/>
              <a:ext cx="5675" cy="15500"/>
            </a:xfrm>
            <a:custGeom>
              <a:avLst/>
              <a:gdLst/>
              <a:ahLst/>
              <a:cxnLst/>
              <a:rect l="l" t="t" r="r" b="b"/>
              <a:pathLst>
                <a:path w="227" h="620" extrusionOk="0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63"/>
            <p:cNvSpPr/>
            <p:nvPr/>
          </p:nvSpPr>
          <p:spPr>
            <a:xfrm>
              <a:off x="4857150" y="2723075"/>
              <a:ext cx="29025" cy="13850"/>
            </a:xfrm>
            <a:custGeom>
              <a:avLst/>
              <a:gdLst/>
              <a:ahLst/>
              <a:cxnLst/>
              <a:rect l="l" t="t" r="r" b="b"/>
              <a:pathLst>
                <a:path w="1161" h="554" extrusionOk="0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63"/>
            <p:cNvSpPr/>
            <p:nvPr/>
          </p:nvSpPr>
          <p:spPr>
            <a:xfrm>
              <a:off x="4807425" y="2738425"/>
              <a:ext cx="9850" cy="3150"/>
            </a:xfrm>
            <a:custGeom>
              <a:avLst/>
              <a:gdLst/>
              <a:ahLst/>
              <a:cxnLst/>
              <a:rect l="l" t="t" r="r" b="b"/>
              <a:pathLst>
                <a:path w="394" h="126" extrusionOk="0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63"/>
            <p:cNvSpPr/>
            <p:nvPr/>
          </p:nvSpPr>
          <p:spPr>
            <a:xfrm>
              <a:off x="4751825" y="2728075"/>
              <a:ext cx="23475" cy="5525"/>
            </a:xfrm>
            <a:custGeom>
              <a:avLst/>
              <a:gdLst/>
              <a:ahLst/>
              <a:cxnLst/>
              <a:rect l="l" t="t" r="r" b="b"/>
              <a:pathLst>
                <a:path w="939" h="221" extrusionOk="0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63"/>
            <p:cNvSpPr/>
            <p:nvPr/>
          </p:nvSpPr>
          <p:spPr>
            <a:xfrm>
              <a:off x="4735400" y="2762775"/>
              <a:ext cx="6500" cy="10575"/>
            </a:xfrm>
            <a:custGeom>
              <a:avLst/>
              <a:gdLst/>
              <a:ahLst/>
              <a:cxnLst/>
              <a:rect l="l" t="t" r="r" b="b"/>
              <a:pathLst>
                <a:path w="260" h="423" extrusionOk="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63"/>
            <p:cNvSpPr/>
            <p:nvPr/>
          </p:nvSpPr>
          <p:spPr>
            <a:xfrm>
              <a:off x="4753275" y="279600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63"/>
            <p:cNvSpPr/>
            <p:nvPr/>
          </p:nvSpPr>
          <p:spPr>
            <a:xfrm>
              <a:off x="4786600" y="2818600"/>
              <a:ext cx="6425" cy="2800"/>
            </a:xfrm>
            <a:custGeom>
              <a:avLst/>
              <a:gdLst/>
              <a:ahLst/>
              <a:cxnLst/>
              <a:rect l="l" t="t" r="r" b="b"/>
              <a:pathLst>
                <a:path w="257" h="112" extrusionOk="0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63"/>
            <p:cNvSpPr/>
            <p:nvPr/>
          </p:nvSpPr>
          <p:spPr>
            <a:xfrm>
              <a:off x="4805925" y="2839975"/>
              <a:ext cx="5100" cy="3725"/>
            </a:xfrm>
            <a:custGeom>
              <a:avLst/>
              <a:gdLst/>
              <a:ahLst/>
              <a:cxnLst/>
              <a:rect l="l" t="t" r="r" b="b"/>
              <a:pathLst>
                <a:path w="204" h="149" extrusionOk="0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63"/>
            <p:cNvSpPr/>
            <p:nvPr/>
          </p:nvSpPr>
          <p:spPr>
            <a:xfrm>
              <a:off x="4816650" y="2894425"/>
              <a:ext cx="13125" cy="41650"/>
            </a:xfrm>
            <a:custGeom>
              <a:avLst/>
              <a:gdLst/>
              <a:ahLst/>
              <a:cxnLst/>
              <a:rect l="l" t="t" r="r" b="b"/>
              <a:pathLst>
                <a:path w="525" h="1666" extrusionOk="0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63"/>
            <p:cNvSpPr/>
            <p:nvPr/>
          </p:nvSpPr>
          <p:spPr>
            <a:xfrm>
              <a:off x="4828275" y="2960675"/>
              <a:ext cx="2700" cy="4950"/>
            </a:xfrm>
            <a:custGeom>
              <a:avLst/>
              <a:gdLst/>
              <a:ahLst/>
              <a:cxnLst/>
              <a:rect l="l" t="t" r="r" b="b"/>
              <a:pathLst>
                <a:path w="108" h="198" extrusionOk="0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63"/>
            <p:cNvSpPr/>
            <p:nvPr/>
          </p:nvSpPr>
          <p:spPr>
            <a:xfrm>
              <a:off x="4831850" y="2990450"/>
              <a:ext cx="11225" cy="16925"/>
            </a:xfrm>
            <a:custGeom>
              <a:avLst/>
              <a:gdLst/>
              <a:ahLst/>
              <a:cxnLst/>
              <a:rect l="l" t="t" r="r" b="b"/>
              <a:pathLst>
                <a:path w="449" h="677" extrusionOk="0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63"/>
            <p:cNvSpPr/>
            <p:nvPr/>
          </p:nvSpPr>
          <p:spPr>
            <a:xfrm>
              <a:off x="4824800" y="3012400"/>
              <a:ext cx="6850" cy="16125"/>
            </a:xfrm>
            <a:custGeom>
              <a:avLst/>
              <a:gdLst/>
              <a:ahLst/>
              <a:cxnLst/>
              <a:rect l="l" t="t" r="r" b="b"/>
              <a:pathLst>
                <a:path w="274" h="645" extrusionOk="0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63"/>
            <p:cNvSpPr/>
            <p:nvPr/>
          </p:nvSpPr>
          <p:spPr>
            <a:xfrm>
              <a:off x="4840025" y="3047925"/>
              <a:ext cx="15875" cy="48325"/>
            </a:xfrm>
            <a:custGeom>
              <a:avLst/>
              <a:gdLst/>
              <a:ahLst/>
              <a:cxnLst/>
              <a:rect l="l" t="t" r="r" b="b"/>
              <a:pathLst>
                <a:path w="635" h="1933" extrusionOk="0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63"/>
            <p:cNvSpPr/>
            <p:nvPr/>
          </p:nvSpPr>
          <p:spPr>
            <a:xfrm>
              <a:off x="4819125" y="3143875"/>
              <a:ext cx="13975" cy="29675"/>
            </a:xfrm>
            <a:custGeom>
              <a:avLst/>
              <a:gdLst/>
              <a:ahLst/>
              <a:cxnLst/>
              <a:rect l="l" t="t" r="r" b="b"/>
              <a:pathLst>
                <a:path w="559" h="1187" extrusionOk="0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63"/>
            <p:cNvSpPr/>
            <p:nvPr/>
          </p:nvSpPr>
          <p:spPr>
            <a:xfrm>
              <a:off x="4765550" y="3203900"/>
              <a:ext cx="33375" cy="29725"/>
            </a:xfrm>
            <a:custGeom>
              <a:avLst/>
              <a:gdLst/>
              <a:ahLst/>
              <a:cxnLst/>
              <a:rect l="l" t="t" r="r" b="b"/>
              <a:pathLst>
                <a:path w="1335" h="1189" extrusionOk="0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63"/>
            <p:cNvSpPr/>
            <p:nvPr/>
          </p:nvSpPr>
          <p:spPr>
            <a:xfrm>
              <a:off x="4694925" y="3317450"/>
              <a:ext cx="24725" cy="14450"/>
            </a:xfrm>
            <a:custGeom>
              <a:avLst/>
              <a:gdLst/>
              <a:ahLst/>
              <a:cxnLst/>
              <a:rect l="l" t="t" r="r" b="b"/>
              <a:pathLst>
                <a:path w="989" h="578" extrusionOk="0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63"/>
            <p:cNvSpPr/>
            <p:nvPr/>
          </p:nvSpPr>
          <p:spPr>
            <a:xfrm>
              <a:off x="4655375" y="3341025"/>
              <a:ext cx="11875" cy="7250"/>
            </a:xfrm>
            <a:custGeom>
              <a:avLst/>
              <a:gdLst/>
              <a:ahLst/>
              <a:cxnLst/>
              <a:rect l="l" t="t" r="r" b="b"/>
              <a:pathLst>
                <a:path w="475" h="290" extrusionOk="0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63"/>
            <p:cNvSpPr/>
            <p:nvPr/>
          </p:nvSpPr>
          <p:spPr>
            <a:xfrm>
              <a:off x="4609500" y="3353975"/>
              <a:ext cx="33625" cy="18325"/>
            </a:xfrm>
            <a:custGeom>
              <a:avLst/>
              <a:gdLst/>
              <a:ahLst/>
              <a:cxnLst/>
              <a:rect l="l" t="t" r="r" b="b"/>
              <a:pathLst>
                <a:path w="1345" h="733" extrusionOk="0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63"/>
            <p:cNvSpPr/>
            <p:nvPr/>
          </p:nvSpPr>
          <p:spPr>
            <a:xfrm>
              <a:off x="4599175" y="3345425"/>
              <a:ext cx="18950" cy="14750"/>
            </a:xfrm>
            <a:custGeom>
              <a:avLst/>
              <a:gdLst/>
              <a:ahLst/>
              <a:cxnLst/>
              <a:rect l="l" t="t" r="r" b="b"/>
              <a:pathLst>
                <a:path w="758" h="590" extrusionOk="0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63"/>
            <p:cNvSpPr/>
            <p:nvPr/>
          </p:nvSpPr>
          <p:spPr>
            <a:xfrm>
              <a:off x="4547875" y="3375950"/>
              <a:ext cx="14650" cy="8250"/>
            </a:xfrm>
            <a:custGeom>
              <a:avLst/>
              <a:gdLst/>
              <a:ahLst/>
              <a:cxnLst/>
              <a:rect l="l" t="t" r="r" b="b"/>
              <a:pathLst>
                <a:path w="586" h="330" extrusionOk="0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63"/>
            <p:cNvSpPr/>
            <p:nvPr/>
          </p:nvSpPr>
          <p:spPr>
            <a:xfrm>
              <a:off x="4506800" y="34005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63"/>
            <p:cNvSpPr/>
            <p:nvPr/>
          </p:nvSpPr>
          <p:spPr>
            <a:xfrm>
              <a:off x="4437525" y="3408575"/>
              <a:ext cx="18400" cy="4200"/>
            </a:xfrm>
            <a:custGeom>
              <a:avLst/>
              <a:gdLst/>
              <a:ahLst/>
              <a:cxnLst/>
              <a:rect l="l" t="t" r="r" b="b"/>
              <a:pathLst>
                <a:path w="736" h="168" extrusionOk="0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63"/>
            <p:cNvSpPr/>
            <p:nvPr/>
          </p:nvSpPr>
          <p:spPr>
            <a:xfrm>
              <a:off x="4418400" y="3415425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63"/>
            <p:cNvSpPr/>
            <p:nvPr/>
          </p:nvSpPr>
          <p:spPr>
            <a:xfrm>
              <a:off x="4394875" y="3387250"/>
              <a:ext cx="44850" cy="10275"/>
            </a:xfrm>
            <a:custGeom>
              <a:avLst/>
              <a:gdLst/>
              <a:ahLst/>
              <a:cxnLst/>
              <a:rect l="l" t="t" r="r" b="b"/>
              <a:pathLst>
                <a:path w="1794" h="411" extrusionOk="0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63"/>
            <p:cNvSpPr/>
            <p:nvPr/>
          </p:nvSpPr>
          <p:spPr>
            <a:xfrm>
              <a:off x="4375525" y="3388050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63"/>
            <p:cNvSpPr/>
            <p:nvPr/>
          </p:nvSpPr>
          <p:spPr>
            <a:xfrm>
              <a:off x="4351900" y="3381325"/>
              <a:ext cx="3050" cy="2825"/>
            </a:xfrm>
            <a:custGeom>
              <a:avLst/>
              <a:gdLst/>
              <a:ahLst/>
              <a:cxnLst/>
              <a:rect l="l" t="t" r="r" b="b"/>
              <a:pathLst>
                <a:path w="122" h="113" extrusionOk="0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63"/>
            <p:cNvSpPr/>
            <p:nvPr/>
          </p:nvSpPr>
          <p:spPr>
            <a:xfrm>
              <a:off x="4268375" y="3383575"/>
              <a:ext cx="28300" cy="14925"/>
            </a:xfrm>
            <a:custGeom>
              <a:avLst/>
              <a:gdLst/>
              <a:ahLst/>
              <a:cxnLst/>
              <a:rect l="l" t="t" r="r" b="b"/>
              <a:pathLst>
                <a:path w="1132" h="597" extrusionOk="0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63"/>
            <p:cNvSpPr/>
            <p:nvPr/>
          </p:nvSpPr>
          <p:spPr>
            <a:xfrm>
              <a:off x="4165450" y="3317150"/>
              <a:ext cx="64475" cy="48200"/>
            </a:xfrm>
            <a:custGeom>
              <a:avLst/>
              <a:gdLst/>
              <a:ahLst/>
              <a:cxnLst/>
              <a:rect l="l" t="t" r="r" b="b"/>
              <a:pathLst>
                <a:path w="2579" h="1928" extrusionOk="0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63"/>
            <p:cNvSpPr/>
            <p:nvPr/>
          </p:nvSpPr>
          <p:spPr>
            <a:xfrm>
              <a:off x="4213600" y="3325550"/>
              <a:ext cx="17500" cy="10100"/>
            </a:xfrm>
            <a:custGeom>
              <a:avLst/>
              <a:gdLst/>
              <a:ahLst/>
              <a:cxnLst/>
              <a:rect l="l" t="t" r="r" b="b"/>
              <a:pathLst>
                <a:path w="700" h="404" extrusionOk="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63"/>
            <p:cNvSpPr/>
            <p:nvPr/>
          </p:nvSpPr>
          <p:spPr>
            <a:xfrm>
              <a:off x="4100650" y="3251350"/>
              <a:ext cx="15950" cy="10225"/>
            </a:xfrm>
            <a:custGeom>
              <a:avLst/>
              <a:gdLst/>
              <a:ahLst/>
              <a:cxnLst/>
              <a:rect l="l" t="t" r="r" b="b"/>
              <a:pathLst>
                <a:path w="638" h="409" extrusionOk="0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63"/>
            <p:cNvSpPr/>
            <p:nvPr/>
          </p:nvSpPr>
          <p:spPr>
            <a:xfrm>
              <a:off x="4107450" y="3238250"/>
              <a:ext cx="13525" cy="8575"/>
            </a:xfrm>
            <a:custGeom>
              <a:avLst/>
              <a:gdLst/>
              <a:ahLst/>
              <a:cxnLst/>
              <a:rect l="l" t="t" r="r" b="b"/>
              <a:pathLst>
                <a:path w="541" h="343" extrusionOk="0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63"/>
            <p:cNvSpPr/>
            <p:nvPr/>
          </p:nvSpPr>
          <p:spPr>
            <a:xfrm>
              <a:off x="4040975" y="3144125"/>
              <a:ext cx="22975" cy="83000"/>
            </a:xfrm>
            <a:custGeom>
              <a:avLst/>
              <a:gdLst/>
              <a:ahLst/>
              <a:cxnLst/>
              <a:rect l="l" t="t" r="r" b="b"/>
              <a:pathLst>
                <a:path w="919" h="3320" extrusionOk="0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63"/>
            <p:cNvSpPr/>
            <p:nvPr/>
          </p:nvSpPr>
          <p:spPr>
            <a:xfrm>
              <a:off x="4061800" y="3144125"/>
              <a:ext cx="2700" cy="16750"/>
            </a:xfrm>
            <a:custGeom>
              <a:avLst/>
              <a:gdLst/>
              <a:ahLst/>
              <a:cxnLst/>
              <a:rect l="l" t="t" r="r" b="b"/>
              <a:pathLst>
                <a:path w="108" h="670" extrusionOk="0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63"/>
            <p:cNvSpPr/>
            <p:nvPr/>
          </p:nvSpPr>
          <p:spPr>
            <a:xfrm>
              <a:off x="4072400" y="3076900"/>
              <a:ext cx="7000" cy="9500"/>
            </a:xfrm>
            <a:custGeom>
              <a:avLst/>
              <a:gdLst/>
              <a:ahLst/>
              <a:cxnLst/>
              <a:rect l="l" t="t" r="r" b="b"/>
              <a:pathLst>
                <a:path w="280" h="380" extrusionOk="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63"/>
            <p:cNvSpPr/>
            <p:nvPr/>
          </p:nvSpPr>
          <p:spPr>
            <a:xfrm>
              <a:off x="4095750" y="3007325"/>
              <a:ext cx="2700" cy="22275"/>
            </a:xfrm>
            <a:custGeom>
              <a:avLst/>
              <a:gdLst/>
              <a:ahLst/>
              <a:cxnLst/>
              <a:rect l="l" t="t" r="r" b="b"/>
              <a:pathLst>
                <a:path w="108" h="891" extrusionOk="0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63"/>
            <p:cNvSpPr/>
            <p:nvPr/>
          </p:nvSpPr>
          <p:spPr>
            <a:xfrm>
              <a:off x="4087750" y="2945050"/>
              <a:ext cx="11100" cy="13625"/>
            </a:xfrm>
            <a:custGeom>
              <a:avLst/>
              <a:gdLst/>
              <a:ahLst/>
              <a:cxnLst/>
              <a:rect l="l" t="t" r="r" b="b"/>
              <a:pathLst>
                <a:path w="444" h="545" extrusionOk="0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63"/>
            <p:cNvSpPr/>
            <p:nvPr/>
          </p:nvSpPr>
          <p:spPr>
            <a:xfrm>
              <a:off x="4073525" y="2919500"/>
              <a:ext cx="11725" cy="5775"/>
            </a:xfrm>
            <a:custGeom>
              <a:avLst/>
              <a:gdLst/>
              <a:ahLst/>
              <a:cxnLst/>
              <a:rect l="l" t="t" r="r" b="b"/>
              <a:pathLst>
                <a:path w="469" h="231" extrusionOk="0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63"/>
            <p:cNvSpPr/>
            <p:nvPr/>
          </p:nvSpPr>
          <p:spPr>
            <a:xfrm>
              <a:off x="4058225" y="2978950"/>
              <a:ext cx="3600" cy="26625"/>
            </a:xfrm>
            <a:custGeom>
              <a:avLst/>
              <a:gdLst/>
              <a:ahLst/>
              <a:cxnLst/>
              <a:rect l="l" t="t" r="r" b="b"/>
              <a:pathLst>
                <a:path w="144" h="1065" extrusionOk="0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63"/>
            <p:cNvSpPr/>
            <p:nvPr/>
          </p:nvSpPr>
          <p:spPr>
            <a:xfrm>
              <a:off x="4018350" y="2943050"/>
              <a:ext cx="4700" cy="3125"/>
            </a:xfrm>
            <a:custGeom>
              <a:avLst/>
              <a:gdLst/>
              <a:ahLst/>
              <a:cxnLst/>
              <a:rect l="l" t="t" r="r" b="b"/>
              <a:pathLst>
                <a:path w="188" h="125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63"/>
            <p:cNvSpPr/>
            <p:nvPr/>
          </p:nvSpPr>
          <p:spPr>
            <a:xfrm>
              <a:off x="4023050" y="2911475"/>
              <a:ext cx="8550" cy="8150"/>
            </a:xfrm>
            <a:custGeom>
              <a:avLst/>
              <a:gdLst/>
              <a:ahLst/>
              <a:cxnLst/>
              <a:rect l="l" t="t" r="r" b="b"/>
              <a:pathLst>
                <a:path w="342" h="326" extrusionOk="0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63"/>
            <p:cNvSpPr/>
            <p:nvPr/>
          </p:nvSpPr>
          <p:spPr>
            <a:xfrm>
              <a:off x="3988650" y="2870975"/>
              <a:ext cx="27050" cy="12875"/>
            </a:xfrm>
            <a:custGeom>
              <a:avLst/>
              <a:gdLst/>
              <a:ahLst/>
              <a:cxnLst/>
              <a:rect l="l" t="t" r="r" b="b"/>
              <a:pathLst>
                <a:path w="1082" h="515" extrusionOk="0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63"/>
            <p:cNvSpPr/>
            <p:nvPr/>
          </p:nvSpPr>
          <p:spPr>
            <a:xfrm>
              <a:off x="3916925" y="2824525"/>
              <a:ext cx="43000" cy="28925"/>
            </a:xfrm>
            <a:custGeom>
              <a:avLst/>
              <a:gdLst/>
              <a:ahLst/>
              <a:cxnLst/>
              <a:rect l="l" t="t" r="r" b="b"/>
              <a:pathLst>
                <a:path w="1720" h="1157" extrusionOk="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63"/>
            <p:cNvSpPr/>
            <p:nvPr/>
          </p:nvSpPr>
          <p:spPr>
            <a:xfrm>
              <a:off x="3923250" y="2857475"/>
              <a:ext cx="29300" cy="15200"/>
            </a:xfrm>
            <a:custGeom>
              <a:avLst/>
              <a:gdLst/>
              <a:ahLst/>
              <a:cxnLst/>
              <a:rect l="l" t="t" r="r" b="b"/>
              <a:pathLst>
                <a:path w="1172" h="608" extrusionOk="0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63"/>
            <p:cNvSpPr/>
            <p:nvPr/>
          </p:nvSpPr>
          <p:spPr>
            <a:xfrm>
              <a:off x="3970575" y="2927975"/>
              <a:ext cx="19225" cy="9450"/>
            </a:xfrm>
            <a:custGeom>
              <a:avLst/>
              <a:gdLst/>
              <a:ahLst/>
              <a:cxnLst/>
              <a:rect l="l" t="t" r="r" b="b"/>
              <a:pathLst>
                <a:path w="769" h="378" extrusionOk="0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63"/>
            <p:cNvSpPr/>
            <p:nvPr/>
          </p:nvSpPr>
          <p:spPr>
            <a:xfrm>
              <a:off x="3861850" y="2805475"/>
              <a:ext cx="18725" cy="18500"/>
            </a:xfrm>
            <a:custGeom>
              <a:avLst/>
              <a:gdLst/>
              <a:ahLst/>
              <a:cxnLst/>
              <a:rect l="l" t="t" r="r" b="b"/>
              <a:pathLst>
                <a:path w="749" h="740" extrusionOk="0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63"/>
            <p:cNvSpPr/>
            <p:nvPr/>
          </p:nvSpPr>
          <p:spPr>
            <a:xfrm>
              <a:off x="3830925" y="2766550"/>
              <a:ext cx="5275" cy="12750"/>
            </a:xfrm>
            <a:custGeom>
              <a:avLst/>
              <a:gdLst/>
              <a:ahLst/>
              <a:cxnLst/>
              <a:rect l="l" t="t" r="r" b="b"/>
              <a:pathLst>
                <a:path w="211" h="510" extrusionOk="0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63"/>
            <p:cNvSpPr/>
            <p:nvPr/>
          </p:nvSpPr>
          <p:spPr>
            <a:xfrm>
              <a:off x="3879675" y="2795050"/>
              <a:ext cx="12425" cy="9650"/>
            </a:xfrm>
            <a:custGeom>
              <a:avLst/>
              <a:gdLst/>
              <a:ahLst/>
              <a:cxnLst/>
              <a:rect l="l" t="t" r="r" b="b"/>
              <a:pathLst>
                <a:path w="497" h="386" extrusionOk="0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63"/>
            <p:cNvSpPr/>
            <p:nvPr/>
          </p:nvSpPr>
          <p:spPr>
            <a:xfrm>
              <a:off x="3844275" y="2852775"/>
              <a:ext cx="20100" cy="16525"/>
            </a:xfrm>
            <a:custGeom>
              <a:avLst/>
              <a:gdLst/>
              <a:ahLst/>
              <a:cxnLst/>
              <a:rect l="l" t="t" r="r" b="b"/>
              <a:pathLst>
                <a:path w="804" h="661" extrusionOk="0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63"/>
            <p:cNvSpPr/>
            <p:nvPr/>
          </p:nvSpPr>
          <p:spPr>
            <a:xfrm>
              <a:off x="3787950" y="2718575"/>
              <a:ext cx="6875" cy="50600"/>
            </a:xfrm>
            <a:custGeom>
              <a:avLst/>
              <a:gdLst/>
              <a:ahLst/>
              <a:cxnLst/>
              <a:rect l="l" t="t" r="r" b="b"/>
              <a:pathLst>
                <a:path w="275" h="2024" extrusionOk="0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63"/>
            <p:cNvSpPr/>
            <p:nvPr/>
          </p:nvSpPr>
          <p:spPr>
            <a:xfrm>
              <a:off x="3800750" y="2676275"/>
              <a:ext cx="6000" cy="40750"/>
            </a:xfrm>
            <a:custGeom>
              <a:avLst/>
              <a:gdLst/>
              <a:ahLst/>
              <a:cxnLst/>
              <a:rect l="l" t="t" r="r" b="b"/>
              <a:pathLst>
                <a:path w="240" h="1630" extrusionOk="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63"/>
            <p:cNvSpPr/>
            <p:nvPr/>
          </p:nvSpPr>
          <p:spPr>
            <a:xfrm>
              <a:off x="3794800" y="2580050"/>
              <a:ext cx="4375" cy="18800"/>
            </a:xfrm>
            <a:custGeom>
              <a:avLst/>
              <a:gdLst/>
              <a:ahLst/>
              <a:cxnLst/>
              <a:rect l="l" t="t" r="r" b="b"/>
              <a:pathLst>
                <a:path w="175" h="752" extrusionOk="0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63"/>
            <p:cNvSpPr/>
            <p:nvPr/>
          </p:nvSpPr>
          <p:spPr>
            <a:xfrm>
              <a:off x="3801050" y="2485025"/>
              <a:ext cx="2700" cy="24375"/>
            </a:xfrm>
            <a:custGeom>
              <a:avLst/>
              <a:gdLst/>
              <a:ahLst/>
              <a:cxnLst/>
              <a:rect l="l" t="t" r="r" b="b"/>
              <a:pathLst>
                <a:path w="108" h="975" extrusionOk="0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63"/>
            <p:cNvSpPr/>
            <p:nvPr/>
          </p:nvSpPr>
          <p:spPr>
            <a:xfrm>
              <a:off x="3810875" y="2480825"/>
              <a:ext cx="6875" cy="41025"/>
            </a:xfrm>
            <a:custGeom>
              <a:avLst/>
              <a:gdLst/>
              <a:ahLst/>
              <a:cxnLst/>
              <a:rect l="l" t="t" r="r" b="b"/>
              <a:pathLst>
                <a:path w="275" h="1641" extrusionOk="0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63"/>
            <p:cNvSpPr/>
            <p:nvPr/>
          </p:nvSpPr>
          <p:spPr>
            <a:xfrm>
              <a:off x="3806725" y="2611000"/>
              <a:ext cx="3275" cy="17300"/>
            </a:xfrm>
            <a:custGeom>
              <a:avLst/>
              <a:gdLst/>
              <a:ahLst/>
              <a:cxnLst/>
              <a:rect l="l" t="t" r="r" b="b"/>
              <a:pathLst>
                <a:path w="131" h="692" extrusionOk="0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63"/>
            <p:cNvSpPr/>
            <p:nvPr/>
          </p:nvSpPr>
          <p:spPr>
            <a:xfrm>
              <a:off x="3784100" y="2434950"/>
              <a:ext cx="25850" cy="20350"/>
            </a:xfrm>
            <a:custGeom>
              <a:avLst/>
              <a:gdLst/>
              <a:ahLst/>
              <a:cxnLst/>
              <a:rect l="l" t="t" r="r" b="b"/>
              <a:pathLst>
                <a:path w="1034" h="814" extrusionOk="0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63"/>
            <p:cNvSpPr/>
            <p:nvPr/>
          </p:nvSpPr>
          <p:spPr>
            <a:xfrm>
              <a:off x="3761225" y="2425650"/>
              <a:ext cx="14225" cy="5275"/>
            </a:xfrm>
            <a:custGeom>
              <a:avLst/>
              <a:gdLst/>
              <a:ahLst/>
              <a:cxnLst/>
              <a:rect l="l" t="t" r="r" b="b"/>
              <a:pathLst>
                <a:path w="569" h="211" extrusionOk="0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63"/>
            <p:cNvSpPr/>
            <p:nvPr/>
          </p:nvSpPr>
          <p:spPr>
            <a:xfrm>
              <a:off x="3742725" y="2442525"/>
              <a:ext cx="26275" cy="7575"/>
            </a:xfrm>
            <a:custGeom>
              <a:avLst/>
              <a:gdLst/>
              <a:ahLst/>
              <a:cxnLst/>
              <a:rect l="l" t="t" r="r" b="b"/>
              <a:pathLst>
                <a:path w="1051" h="303" extrusionOk="0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63"/>
            <p:cNvSpPr/>
            <p:nvPr/>
          </p:nvSpPr>
          <p:spPr>
            <a:xfrm>
              <a:off x="3634975" y="2420025"/>
              <a:ext cx="38300" cy="4575"/>
            </a:xfrm>
            <a:custGeom>
              <a:avLst/>
              <a:gdLst/>
              <a:ahLst/>
              <a:cxnLst/>
              <a:rect l="l" t="t" r="r" b="b"/>
              <a:pathLst>
                <a:path w="1532" h="183" extrusionOk="0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63"/>
            <p:cNvSpPr/>
            <p:nvPr/>
          </p:nvSpPr>
          <p:spPr>
            <a:xfrm>
              <a:off x="3586750" y="2415000"/>
              <a:ext cx="35150" cy="7775"/>
            </a:xfrm>
            <a:custGeom>
              <a:avLst/>
              <a:gdLst/>
              <a:ahLst/>
              <a:cxnLst/>
              <a:rect l="l" t="t" r="r" b="b"/>
              <a:pathLst>
                <a:path w="1406" h="311" extrusionOk="0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63"/>
            <p:cNvSpPr/>
            <p:nvPr/>
          </p:nvSpPr>
          <p:spPr>
            <a:xfrm>
              <a:off x="3601025" y="2438825"/>
              <a:ext cx="17300" cy="5225"/>
            </a:xfrm>
            <a:custGeom>
              <a:avLst/>
              <a:gdLst/>
              <a:ahLst/>
              <a:cxnLst/>
              <a:rect l="l" t="t" r="r" b="b"/>
              <a:pathLst>
                <a:path w="692" h="209" extrusionOk="0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63"/>
            <p:cNvSpPr/>
            <p:nvPr/>
          </p:nvSpPr>
          <p:spPr>
            <a:xfrm>
              <a:off x="3551525" y="2429400"/>
              <a:ext cx="21525" cy="7150"/>
            </a:xfrm>
            <a:custGeom>
              <a:avLst/>
              <a:gdLst/>
              <a:ahLst/>
              <a:cxnLst/>
              <a:rect l="l" t="t" r="r" b="b"/>
              <a:pathLst>
                <a:path w="861" h="286" extrusionOk="0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63"/>
            <p:cNvSpPr/>
            <p:nvPr/>
          </p:nvSpPr>
          <p:spPr>
            <a:xfrm>
              <a:off x="3549600" y="2401825"/>
              <a:ext cx="6075" cy="4500"/>
            </a:xfrm>
            <a:custGeom>
              <a:avLst/>
              <a:gdLst/>
              <a:ahLst/>
              <a:cxnLst/>
              <a:rect l="l" t="t" r="r" b="b"/>
              <a:pathLst>
                <a:path w="243" h="180" extrusionOk="0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63"/>
            <p:cNvSpPr/>
            <p:nvPr/>
          </p:nvSpPr>
          <p:spPr>
            <a:xfrm>
              <a:off x="3482025" y="2389625"/>
              <a:ext cx="8750" cy="7925"/>
            </a:xfrm>
            <a:custGeom>
              <a:avLst/>
              <a:gdLst/>
              <a:ahLst/>
              <a:cxnLst/>
              <a:rect l="l" t="t" r="r" b="b"/>
              <a:pathLst>
                <a:path w="350" h="317" extrusionOk="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63"/>
            <p:cNvSpPr/>
            <p:nvPr/>
          </p:nvSpPr>
          <p:spPr>
            <a:xfrm>
              <a:off x="3462625" y="2291550"/>
              <a:ext cx="6275" cy="35675"/>
            </a:xfrm>
            <a:custGeom>
              <a:avLst/>
              <a:gdLst/>
              <a:ahLst/>
              <a:cxnLst/>
              <a:rect l="l" t="t" r="r" b="b"/>
              <a:pathLst>
                <a:path w="251" h="1427" extrusionOk="0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63"/>
            <p:cNvSpPr/>
            <p:nvPr/>
          </p:nvSpPr>
          <p:spPr>
            <a:xfrm>
              <a:off x="3472150" y="2218550"/>
              <a:ext cx="1500" cy="5100"/>
            </a:xfrm>
            <a:custGeom>
              <a:avLst/>
              <a:gdLst/>
              <a:ahLst/>
              <a:cxnLst/>
              <a:rect l="l" t="t" r="r" b="b"/>
              <a:pathLst>
                <a:path w="60" h="204" extrusionOk="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63"/>
            <p:cNvSpPr/>
            <p:nvPr/>
          </p:nvSpPr>
          <p:spPr>
            <a:xfrm>
              <a:off x="3472450" y="2149425"/>
              <a:ext cx="2100" cy="6650"/>
            </a:xfrm>
            <a:custGeom>
              <a:avLst/>
              <a:gdLst/>
              <a:ahLst/>
              <a:cxnLst/>
              <a:rect l="l" t="t" r="r" b="b"/>
              <a:pathLst>
                <a:path w="84" h="266" extrusionOk="0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63"/>
            <p:cNvSpPr/>
            <p:nvPr/>
          </p:nvSpPr>
          <p:spPr>
            <a:xfrm>
              <a:off x="3492975" y="21574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63"/>
            <p:cNvSpPr/>
            <p:nvPr/>
          </p:nvSpPr>
          <p:spPr>
            <a:xfrm>
              <a:off x="3494700" y="2077175"/>
              <a:ext cx="19750" cy="17875"/>
            </a:xfrm>
            <a:custGeom>
              <a:avLst/>
              <a:gdLst/>
              <a:ahLst/>
              <a:cxnLst/>
              <a:rect l="l" t="t" r="r" b="b"/>
              <a:pathLst>
                <a:path w="790" h="715" extrusionOk="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63"/>
            <p:cNvSpPr/>
            <p:nvPr/>
          </p:nvSpPr>
          <p:spPr>
            <a:xfrm>
              <a:off x="3544100" y="2024100"/>
              <a:ext cx="22975" cy="20850"/>
            </a:xfrm>
            <a:custGeom>
              <a:avLst/>
              <a:gdLst/>
              <a:ahLst/>
              <a:cxnLst/>
              <a:rect l="l" t="t" r="r" b="b"/>
              <a:pathLst>
                <a:path w="919" h="834" extrusionOk="0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63"/>
            <p:cNvSpPr/>
            <p:nvPr/>
          </p:nvSpPr>
          <p:spPr>
            <a:xfrm>
              <a:off x="3433150" y="2083175"/>
              <a:ext cx="15925" cy="21100"/>
            </a:xfrm>
            <a:custGeom>
              <a:avLst/>
              <a:gdLst/>
              <a:ahLst/>
              <a:cxnLst/>
              <a:rect l="l" t="t" r="r" b="b"/>
              <a:pathLst>
                <a:path w="637" h="844" extrusionOk="0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63"/>
            <p:cNvSpPr/>
            <p:nvPr/>
          </p:nvSpPr>
          <p:spPr>
            <a:xfrm>
              <a:off x="3423325" y="22757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63"/>
            <p:cNvSpPr/>
            <p:nvPr/>
          </p:nvSpPr>
          <p:spPr>
            <a:xfrm>
              <a:off x="3596425" y="24788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63"/>
            <p:cNvSpPr/>
            <p:nvPr/>
          </p:nvSpPr>
          <p:spPr>
            <a:xfrm>
              <a:off x="3735300" y="2583175"/>
              <a:ext cx="18450" cy="16450"/>
            </a:xfrm>
            <a:custGeom>
              <a:avLst/>
              <a:gdLst/>
              <a:ahLst/>
              <a:cxnLst/>
              <a:rect l="l" t="t" r="r" b="b"/>
              <a:pathLst>
                <a:path w="738" h="658" extrusionOk="0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63"/>
            <p:cNvSpPr/>
            <p:nvPr/>
          </p:nvSpPr>
          <p:spPr>
            <a:xfrm>
              <a:off x="3699925" y="2607125"/>
              <a:ext cx="26275" cy="21075"/>
            </a:xfrm>
            <a:custGeom>
              <a:avLst/>
              <a:gdLst/>
              <a:ahLst/>
              <a:cxnLst/>
              <a:rect l="l" t="t" r="r" b="b"/>
              <a:pathLst>
                <a:path w="1051" h="843" extrusionOk="0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63"/>
            <p:cNvSpPr/>
            <p:nvPr/>
          </p:nvSpPr>
          <p:spPr>
            <a:xfrm>
              <a:off x="3691100" y="2604250"/>
              <a:ext cx="33675" cy="20200"/>
            </a:xfrm>
            <a:custGeom>
              <a:avLst/>
              <a:gdLst/>
              <a:ahLst/>
              <a:cxnLst/>
              <a:rect l="l" t="t" r="r" b="b"/>
              <a:pathLst>
                <a:path w="1347" h="808" extrusionOk="0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63"/>
            <p:cNvSpPr/>
            <p:nvPr/>
          </p:nvSpPr>
          <p:spPr>
            <a:xfrm>
              <a:off x="3677000" y="2623925"/>
              <a:ext cx="10250" cy="7000"/>
            </a:xfrm>
            <a:custGeom>
              <a:avLst/>
              <a:gdLst/>
              <a:ahLst/>
              <a:cxnLst/>
              <a:rect l="l" t="t" r="r" b="b"/>
              <a:pathLst>
                <a:path w="410" h="280" extrusionOk="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63"/>
            <p:cNvSpPr/>
            <p:nvPr/>
          </p:nvSpPr>
          <p:spPr>
            <a:xfrm>
              <a:off x="3651925" y="2631050"/>
              <a:ext cx="22650" cy="6175"/>
            </a:xfrm>
            <a:custGeom>
              <a:avLst/>
              <a:gdLst/>
              <a:ahLst/>
              <a:cxnLst/>
              <a:rect l="l" t="t" r="r" b="b"/>
              <a:pathLst>
                <a:path w="906" h="247" extrusionOk="0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63"/>
            <p:cNvSpPr/>
            <p:nvPr/>
          </p:nvSpPr>
          <p:spPr>
            <a:xfrm>
              <a:off x="3637650" y="2607325"/>
              <a:ext cx="10150" cy="19900"/>
            </a:xfrm>
            <a:custGeom>
              <a:avLst/>
              <a:gdLst/>
              <a:ahLst/>
              <a:cxnLst/>
              <a:rect l="l" t="t" r="r" b="b"/>
              <a:pathLst>
                <a:path w="406" h="796" extrusionOk="0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63"/>
            <p:cNvSpPr/>
            <p:nvPr/>
          </p:nvSpPr>
          <p:spPr>
            <a:xfrm>
              <a:off x="3630200" y="2586175"/>
              <a:ext cx="16400" cy="18050"/>
            </a:xfrm>
            <a:custGeom>
              <a:avLst/>
              <a:gdLst/>
              <a:ahLst/>
              <a:cxnLst/>
              <a:rect l="l" t="t" r="r" b="b"/>
              <a:pathLst>
                <a:path w="656" h="722" extrusionOk="0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63"/>
            <p:cNvSpPr/>
            <p:nvPr/>
          </p:nvSpPr>
          <p:spPr>
            <a:xfrm>
              <a:off x="3615100" y="2573750"/>
              <a:ext cx="18625" cy="15150"/>
            </a:xfrm>
            <a:custGeom>
              <a:avLst/>
              <a:gdLst/>
              <a:ahLst/>
              <a:cxnLst/>
              <a:rect l="l" t="t" r="r" b="b"/>
              <a:pathLst>
                <a:path w="745" h="606" extrusionOk="0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63"/>
            <p:cNvSpPr/>
            <p:nvPr/>
          </p:nvSpPr>
          <p:spPr>
            <a:xfrm>
              <a:off x="3613525" y="2545825"/>
              <a:ext cx="7775" cy="18050"/>
            </a:xfrm>
            <a:custGeom>
              <a:avLst/>
              <a:gdLst/>
              <a:ahLst/>
              <a:cxnLst/>
              <a:rect l="l" t="t" r="r" b="b"/>
              <a:pathLst>
                <a:path w="311" h="722" extrusionOk="0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63"/>
            <p:cNvSpPr/>
            <p:nvPr/>
          </p:nvSpPr>
          <p:spPr>
            <a:xfrm>
              <a:off x="3617700" y="2528000"/>
              <a:ext cx="1425" cy="3350"/>
            </a:xfrm>
            <a:custGeom>
              <a:avLst/>
              <a:gdLst/>
              <a:ahLst/>
              <a:cxnLst/>
              <a:rect l="l" t="t" r="r" b="b"/>
              <a:pathLst>
                <a:path w="57" h="134" extrusionOk="0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63"/>
            <p:cNvSpPr/>
            <p:nvPr/>
          </p:nvSpPr>
          <p:spPr>
            <a:xfrm>
              <a:off x="3618425" y="2505675"/>
              <a:ext cx="2575" cy="7900"/>
            </a:xfrm>
            <a:custGeom>
              <a:avLst/>
              <a:gdLst/>
              <a:ahLst/>
              <a:cxnLst/>
              <a:rect l="l" t="t" r="r" b="b"/>
              <a:pathLst>
                <a:path w="103" h="316" extrusionOk="0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63"/>
            <p:cNvSpPr/>
            <p:nvPr/>
          </p:nvSpPr>
          <p:spPr>
            <a:xfrm>
              <a:off x="3625950" y="2480775"/>
              <a:ext cx="4175" cy="7950"/>
            </a:xfrm>
            <a:custGeom>
              <a:avLst/>
              <a:gdLst/>
              <a:ahLst/>
              <a:cxnLst/>
              <a:rect l="l" t="t" r="r" b="b"/>
              <a:pathLst>
                <a:path w="167" h="318" extrusionOk="0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63"/>
            <p:cNvSpPr/>
            <p:nvPr/>
          </p:nvSpPr>
          <p:spPr>
            <a:xfrm>
              <a:off x="3639325" y="2459950"/>
              <a:ext cx="8175" cy="7725"/>
            </a:xfrm>
            <a:custGeom>
              <a:avLst/>
              <a:gdLst/>
              <a:ahLst/>
              <a:cxnLst/>
              <a:rect l="l" t="t" r="r" b="b"/>
              <a:pathLst>
                <a:path w="327" h="309" extrusionOk="0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63"/>
            <p:cNvSpPr/>
            <p:nvPr/>
          </p:nvSpPr>
          <p:spPr>
            <a:xfrm>
              <a:off x="3667125" y="2452800"/>
              <a:ext cx="15800" cy="6875"/>
            </a:xfrm>
            <a:custGeom>
              <a:avLst/>
              <a:gdLst/>
              <a:ahLst/>
              <a:cxnLst/>
              <a:rect l="l" t="t" r="r" b="b"/>
              <a:pathLst>
                <a:path w="632" h="275" extrusionOk="0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63"/>
            <p:cNvSpPr/>
            <p:nvPr/>
          </p:nvSpPr>
          <p:spPr>
            <a:xfrm>
              <a:off x="3697850" y="2466150"/>
              <a:ext cx="62275" cy="20425"/>
            </a:xfrm>
            <a:custGeom>
              <a:avLst/>
              <a:gdLst/>
              <a:ahLst/>
              <a:cxnLst/>
              <a:rect l="l" t="t" r="r" b="b"/>
              <a:pathLst>
                <a:path w="2491" h="817" extrusionOk="0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63"/>
            <p:cNvSpPr/>
            <p:nvPr/>
          </p:nvSpPr>
          <p:spPr>
            <a:xfrm>
              <a:off x="3745025" y="2484475"/>
              <a:ext cx="13800" cy="15125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63"/>
            <p:cNvSpPr/>
            <p:nvPr/>
          </p:nvSpPr>
          <p:spPr>
            <a:xfrm>
              <a:off x="3747775" y="2511425"/>
              <a:ext cx="10450" cy="21775"/>
            </a:xfrm>
            <a:custGeom>
              <a:avLst/>
              <a:gdLst/>
              <a:ahLst/>
              <a:cxnLst/>
              <a:rect l="l" t="t" r="r" b="b"/>
              <a:pathLst>
                <a:path w="418" h="871" extrusionOk="0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63"/>
            <p:cNvSpPr/>
            <p:nvPr/>
          </p:nvSpPr>
          <p:spPr>
            <a:xfrm>
              <a:off x="3758200" y="2531400"/>
              <a:ext cx="11325" cy="14425"/>
            </a:xfrm>
            <a:custGeom>
              <a:avLst/>
              <a:gdLst/>
              <a:ahLst/>
              <a:cxnLst/>
              <a:rect l="l" t="t" r="r" b="b"/>
              <a:pathLst>
                <a:path w="453" h="577" extrusionOk="0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63"/>
            <p:cNvSpPr/>
            <p:nvPr/>
          </p:nvSpPr>
          <p:spPr>
            <a:xfrm>
              <a:off x="3759800" y="2551475"/>
              <a:ext cx="15375" cy="26125"/>
            </a:xfrm>
            <a:custGeom>
              <a:avLst/>
              <a:gdLst/>
              <a:ahLst/>
              <a:cxnLst/>
              <a:rect l="l" t="t" r="r" b="b"/>
              <a:pathLst>
                <a:path w="615" h="1045" extrusionOk="0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63"/>
            <p:cNvSpPr/>
            <p:nvPr/>
          </p:nvSpPr>
          <p:spPr>
            <a:xfrm>
              <a:off x="3756175" y="2560275"/>
              <a:ext cx="23775" cy="36400"/>
            </a:xfrm>
            <a:custGeom>
              <a:avLst/>
              <a:gdLst/>
              <a:ahLst/>
              <a:cxnLst/>
              <a:rect l="l" t="t" r="r" b="b"/>
              <a:pathLst>
                <a:path w="951" h="1456" extrusionOk="0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63"/>
            <p:cNvSpPr/>
            <p:nvPr/>
          </p:nvSpPr>
          <p:spPr>
            <a:xfrm>
              <a:off x="3740450" y="2606075"/>
              <a:ext cx="6350" cy="4300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63"/>
            <p:cNvSpPr/>
            <p:nvPr/>
          </p:nvSpPr>
          <p:spPr>
            <a:xfrm>
              <a:off x="3737050" y="2599300"/>
              <a:ext cx="8775" cy="9200"/>
            </a:xfrm>
            <a:custGeom>
              <a:avLst/>
              <a:gdLst/>
              <a:ahLst/>
              <a:cxnLst/>
              <a:rect l="l" t="t" r="r" b="b"/>
              <a:pathLst>
                <a:path w="351" h="368" extrusionOk="0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63"/>
            <p:cNvSpPr/>
            <p:nvPr/>
          </p:nvSpPr>
          <p:spPr>
            <a:xfrm>
              <a:off x="3668000" y="2638550"/>
              <a:ext cx="24725" cy="9875"/>
            </a:xfrm>
            <a:custGeom>
              <a:avLst/>
              <a:gdLst/>
              <a:ahLst/>
              <a:cxnLst/>
              <a:rect l="l" t="t" r="r" b="b"/>
              <a:pathLst>
                <a:path w="989" h="395" extrusionOk="0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63"/>
            <p:cNvSpPr/>
            <p:nvPr/>
          </p:nvSpPr>
          <p:spPr>
            <a:xfrm>
              <a:off x="3613825" y="2546725"/>
              <a:ext cx="5100" cy="16800"/>
            </a:xfrm>
            <a:custGeom>
              <a:avLst/>
              <a:gdLst/>
              <a:ahLst/>
              <a:cxnLst/>
              <a:rect l="l" t="t" r="r" b="b"/>
              <a:pathLst>
                <a:path w="204" h="672" extrusionOk="0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63"/>
            <p:cNvSpPr/>
            <p:nvPr/>
          </p:nvSpPr>
          <p:spPr>
            <a:xfrm>
              <a:off x="3619775" y="2463525"/>
              <a:ext cx="26000" cy="61850"/>
            </a:xfrm>
            <a:custGeom>
              <a:avLst/>
              <a:gdLst/>
              <a:ahLst/>
              <a:cxnLst/>
              <a:rect l="l" t="t" r="r" b="b"/>
              <a:pathLst>
                <a:path w="1040" h="2474" extrusionOk="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63"/>
            <p:cNvSpPr/>
            <p:nvPr/>
          </p:nvSpPr>
          <p:spPr>
            <a:xfrm>
              <a:off x="3657625" y="2459875"/>
              <a:ext cx="3500" cy="2550"/>
            </a:xfrm>
            <a:custGeom>
              <a:avLst/>
              <a:gdLst/>
              <a:ahLst/>
              <a:cxnLst/>
              <a:rect l="l" t="t" r="r" b="b"/>
              <a:pathLst>
                <a:path w="140" h="102" extrusionOk="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63"/>
            <p:cNvSpPr/>
            <p:nvPr/>
          </p:nvSpPr>
          <p:spPr>
            <a:xfrm>
              <a:off x="3671625" y="2452425"/>
              <a:ext cx="3850" cy="400"/>
            </a:xfrm>
            <a:custGeom>
              <a:avLst/>
              <a:gdLst/>
              <a:ahLst/>
              <a:cxnLst/>
              <a:rect l="l" t="t" r="r" b="b"/>
              <a:pathLst>
                <a:path w="154" h="16" extrusionOk="0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63"/>
            <p:cNvSpPr/>
            <p:nvPr/>
          </p:nvSpPr>
          <p:spPr>
            <a:xfrm>
              <a:off x="3705325" y="2458150"/>
              <a:ext cx="18675" cy="6300"/>
            </a:xfrm>
            <a:custGeom>
              <a:avLst/>
              <a:gdLst/>
              <a:ahLst/>
              <a:cxnLst/>
              <a:rect l="l" t="t" r="r" b="b"/>
              <a:pathLst>
                <a:path w="747" h="252" extrusionOk="0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63"/>
            <p:cNvSpPr/>
            <p:nvPr/>
          </p:nvSpPr>
          <p:spPr>
            <a:xfrm>
              <a:off x="3761275" y="2475125"/>
              <a:ext cx="9750" cy="7000"/>
            </a:xfrm>
            <a:custGeom>
              <a:avLst/>
              <a:gdLst/>
              <a:ahLst/>
              <a:cxnLst/>
              <a:rect l="l" t="t" r="r" b="b"/>
              <a:pathLst>
                <a:path w="390" h="280" extrusionOk="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63"/>
            <p:cNvSpPr/>
            <p:nvPr/>
          </p:nvSpPr>
          <p:spPr>
            <a:xfrm>
              <a:off x="3773975" y="2518600"/>
              <a:ext cx="1800" cy="5525"/>
            </a:xfrm>
            <a:custGeom>
              <a:avLst/>
              <a:gdLst/>
              <a:ahLst/>
              <a:cxnLst/>
              <a:rect l="l" t="t" r="r" b="b"/>
              <a:pathLst>
                <a:path w="72" h="221" extrusionOk="0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63"/>
            <p:cNvSpPr/>
            <p:nvPr/>
          </p:nvSpPr>
          <p:spPr>
            <a:xfrm>
              <a:off x="3786225" y="2539575"/>
              <a:ext cx="6825" cy="13425"/>
            </a:xfrm>
            <a:custGeom>
              <a:avLst/>
              <a:gdLst/>
              <a:ahLst/>
              <a:cxnLst/>
              <a:rect l="l" t="t" r="r" b="b"/>
              <a:pathLst>
                <a:path w="273" h="537" extrusionOk="0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63"/>
            <p:cNvSpPr/>
            <p:nvPr/>
          </p:nvSpPr>
          <p:spPr>
            <a:xfrm>
              <a:off x="3780275" y="2575725"/>
              <a:ext cx="11475" cy="26600"/>
            </a:xfrm>
            <a:custGeom>
              <a:avLst/>
              <a:gdLst/>
              <a:ahLst/>
              <a:cxnLst/>
              <a:rect l="l" t="t" r="r" b="b"/>
              <a:pathLst>
                <a:path w="459" h="1064" extrusionOk="0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63"/>
            <p:cNvSpPr/>
            <p:nvPr/>
          </p:nvSpPr>
          <p:spPr>
            <a:xfrm>
              <a:off x="3731575" y="2626450"/>
              <a:ext cx="15350" cy="12200"/>
            </a:xfrm>
            <a:custGeom>
              <a:avLst/>
              <a:gdLst/>
              <a:ahLst/>
              <a:cxnLst/>
              <a:rect l="l" t="t" r="r" b="b"/>
              <a:pathLst>
                <a:path w="614" h="488" extrusionOk="0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63"/>
            <p:cNvSpPr/>
            <p:nvPr/>
          </p:nvSpPr>
          <p:spPr>
            <a:xfrm>
              <a:off x="3691825" y="2663225"/>
              <a:ext cx="9675" cy="5975"/>
            </a:xfrm>
            <a:custGeom>
              <a:avLst/>
              <a:gdLst/>
              <a:ahLst/>
              <a:cxnLst/>
              <a:rect l="l" t="t" r="r" b="b"/>
              <a:pathLst>
                <a:path w="387" h="239" extrusionOk="0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63"/>
            <p:cNvSpPr/>
            <p:nvPr/>
          </p:nvSpPr>
          <p:spPr>
            <a:xfrm>
              <a:off x="3626925" y="2637650"/>
              <a:ext cx="11875" cy="10350"/>
            </a:xfrm>
            <a:custGeom>
              <a:avLst/>
              <a:gdLst/>
              <a:ahLst/>
              <a:cxnLst/>
              <a:rect l="l" t="t" r="r" b="b"/>
              <a:pathLst>
                <a:path w="475" h="414" extrusionOk="0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63"/>
            <p:cNvSpPr/>
            <p:nvPr/>
          </p:nvSpPr>
          <p:spPr>
            <a:xfrm>
              <a:off x="3615025" y="2606325"/>
              <a:ext cx="4350" cy="5025"/>
            </a:xfrm>
            <a:custGeom>
              <a:avLst/>
              <a:gdLst/>
              <a:ahLst/>
              <a:cxnLst/>
              <a:rect l="l" t="t" r="r" b="b"/>
              <a:pathLst>
                <a:path w="174" h="201" extrusionOk="0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63"/>
            <p:cNvSpPr/>
            <p:nvPr/>
          </p:nvSpPr>
          <p:spPr>
            <a:xfrm>
              <a:off x="3589800" y="2586950"/>
              <a:ext cx="14525" cy="9950"/>
            </a:xfrm>
            <a:custGeom>
              <a:avLst/>
              <a:gdLst/>
              <a:ahLst/>
              <a:cxnLst/>
              <a:rect l="l" t="t" r="r" b="b"/>
              <a:pathLst>
                <a:path w="581" h="398" extrusionOk="0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63"/>
            <p:cNvSpPr/>
            <p:nvPr/>
          </p:nvSpPr>
          <p:spPr>
            <a:xfrm>
              <a:off x="3584775" y="2520775"/>
              <a:ext cx="12125" cy="27725"/>
            </a:xfrm>
            <a:custGeom>
              <a:avLst/>
              <a:gdLst/>
              <a:ahLst/>
              <a:cxnLst/>
              <a:rect l="l" t="t" r="r" b="b"/>
              <a:pathLst>
                <a:path w="485" h="1109" extrusionOk="0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63"/>
            <p:cNvSpPr/>
            <p:nvPr/>
          </p:nvSpPr>
          <p:spPr>
            <a:xfrm>
              <a:off x="3620425" y="2441775"/>
              <a:ext cx="18425" cy="15300"/>
            </a:xfrm>
            <a:custGeom>
              <a:avLst/>
              <a:gdLst/>
              <a:ahLst/>
              <a:cxnLst/>
              <a:rect l="l" t="t" r="r" b="b"/>
              <a:pathLst>
                <a:path w="737" h="612" extrusionOk="0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63"/>
            <p:cNvSpPr/>
            <p:nvPr/>
          </p:nvSpPr>
          <p:spPr>
            <a:xfrm>
              <a:off x="3654975" y="2434550"/>
              <a:ext cx="23475" cy="5250"/>
            </a:xfrm>
            <a:custGeom>
              <a:avLst/>
              <a:gdLst/>
              <a:ahLst/>
              <a:cxnLst/>
              <a:rect l="l" t="t" r="r" b="b"/>
              <a:pathLst>
                <a:path w="939" h="210" extrusionOk="0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63"/>
            <p:cNvSpPr/>
            <p:nvPr/>
          </p:nvSpPr>
          <p:spPr>
            <a:xfrm>
              <a:off x="3705600" y="2439525"/>
              <a:ext cx="10350" cy="2625"/>
            </a:xfrm>
            <a:custGeom>
              <a:avLst/>
              <a:gdLst/>
              <a:ahLst/>
              <a:cxnLst/>
              <a:rect l="l" t="t" r="r" b="b"/>
              <a:pathLst>
                <a:path w="414" h="105" extrusionOk="0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63"/>
            <p:cNvSpPr/>
            <p:nvPr/>
          </p:nvSpPr>
          <p:spPr>
            <a:xfrm>
              <a:off x="3848675" y="2921625"/>
              <a:ext cx="12825" cy="3000"/>
            </a:xfrm>
            <a:custGeom>
              <a:avLst/>
              <a:gdLst/>
              <a:ahLst/>
              <a:cxnLst/>
              <a:rect l="l" t="t" r="r" b="b"/>
              <a:pathLst>
                <a:path w="513" h="120" extrusionOk="0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63"/>
            <p:cNvSpPr/>
            <p:nvPr/>
          </p:nvSpPr>
          <p:spPr>
            <a:xfrm>
              <a:off x="3881875" y="2925425"/>
              <a:ext cx="22200" cy="3050"/>
            </a:xfrm>
            <a:custGeom>
              <a:avLst/>
              <a:gdLst/>
              <a:ahLst/>
              <a:cxnLst/>
              <a:rect l="l" t="t" r="r" b="b"/>
              <a:pathLst>
                <a:path w="888" h="122" extrusionOk="0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63"/>
            <p:cNvSpPr/>
            <p:nvPr/>
          </p:nvSpPr>
          <p:spPr>
            <a:xfrm>
              <a:off x="3889750" y="2998425"/>
              <a:ext cx="3900" cy="300"/>
            </a:xfrm>
            <a:custGeom>
              <a:avLst/>
              <a:gdLst/>
              <a:ahLst/>
              <a:cxnLst/>
              <a:rect l="l" t="t" r="r" b="b"/>
              <a:pathLst>
                <a:path w="156" h="12" extrusionOk="0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63"/>
            <p:cNvSpPr/>
            <p:nvPr/>
          </p:nvSpPr>
          <p:spPr>
            <a:xfrm>
              <a:off x="3720825" y="3139800"/>
              <a:ext cx="46025" cy="10775"/>
            </a:xfrm>
            <a:custGeom>
              <a:avLst/>
              <a:gdLst/>
              <a:ahLst/>
              <a:cxnLst/>
              <a:rect l="l" t="t" r="r" b="b"/>
              <a:pathLst>
                <a:path w="1841" h="431" extrusionOk="0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63"/>
            <p:cNvSpPr/>
            <p:nvPr/>
          </p:nvSpPr>
          <p:spPr>
            <a:xfrm>
              <a:off x="3775750" y="3144300"/>
              <a:ext cx="11650" cy="4925"/>
            </a:xfrm>
            <a:custGeom>
              <a:avLst/>
              <a:gdLst/>
              <a:ahLst/>
              <a:cxnLst/>
              <a:rect l="l" t="t" r="r" b="b"/>
              <a:pathLst>
                <a:path w="466" h="197" extrusionOk="0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63"/>
            <p:cNvSpPr/>
            <p:nvPr/>
          </p:nvSpPr>
          <p:spPr>
            <a:xfrm>
              <a:off x="3809400" y="3146050"/>
              <a:ext cx="20250" cy="4500"/>
            </a:xfrm>
            <a:custGeom>
              <a:avLst/>
              <a:gdLst/>
              <a:ahLst/>
              <a:cxnLst/>
              <a:rect l="l" t="t" r="r" b="b"/>
              <a:pathLst>
                <a:path w="810" h="180" extrusionOk="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63"/>
            <p:cNvSpPr/>
            <p:nvPr/>
          </p:nvSpPr>
          <p:spPr>
            <a:xfrm>
              <a:off x="3847200" y="3141650"/>
              <a:ext cx="92000" cy="7675"/>
            </a:xfrm>
            <a:custGeom>
              <a:avLst/>
              <a:gdLst/>
              <a:ahLst/>
              <a:cxnLst/>
              <a:rect l="l" t="t" r="r" b="b"/>
              <a:pathLst>
                <a:path w="3680" h="307" extrusionOk="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63"/>
            <p:cNvSpPr/>
            <p:nvPr/>
          </p:nvSpPr>
          <p:spPr>
            <a:xfrm>
              <a:off x="3862375" y="3220175"/>
              <a:ext cx="40800" cy="5325"/>
            </a:xfrm>
            <a:custGeom>
              <a:avLst/>
              <a:gdLst/>
              <a:ahLst/>
              <a:cxnLst/>
              <a:rect l="l" t="t" r="r" b="b"/>
              <a:pathLst>
                <a:path w="1632" h="213" extrusionOk="0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63"/>
            <p:cNvSpPr/>
            <p:nvPr/>
          </p:nvSpPr>
          <p:spPr>
            <a:xfrm>
              <a:off x="3783425" y="3337650"/>
              <a:ext cx="19150" cy="8750"/>
            </a:xfrm>
            <a:custGeom>
              <a:avLst/>
              <a:gdLst/>
              <a:ahLst/>
              <a:cxnLst/>
              <a:rect l="l" t="t" r="r" b="b"/>
              <a:pathLst>
                <a:path w="766" h="350" extrusionOk="0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63"/>
            <p:cNvSpPr/>
            <p:nvPr/>
          </p:nvSpPr>
          <p:spPr>
            <a:xfrm>
              <a:off x="5112225" y="3154325"/>
              <a:ext cx="30825" cy="4925"/>
            </a:xfrm>
            <a:custGeom>
              <a:avLst/>
              <a:gdLst/>
              <a:ahLst/>
              <a:cxnLst/>
              <a:rect l="l" t="t" r="r" b="b"/>
              <a:pathLst>
                <a:path w="1233" h="197" extrusionOk="0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63"/>
            <p:cNvSpPr/>
            <p:nvPr/>
          </p:nvSpPr>
          <p:spPr>
            <a:xfrm>
              <a:off x="5035150" y="3153775"/>
              <a:ext cx="23825" cy="5400"/>
            </a:xfrm>
            <a:custGeom>
              <a:avLst/>
              <a:gdLst/>
              <a:ahLst/>
              <a:cxnLst/>
              <a:rect l="l" t="t" r="r" b="b"/>
              <a:pathLst>
                <a:path w="953" h="216" extrusionOk="0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63"/>
            <p:cNvSpPr/>
            <p:nvPr/>
          </p:nvSpPr>
          <p:spPr>
            <a:xfrm>
              <a:off x="5013700" y="2981425"/>
              <a:ext cx="18425" cy="3725"/>
            </a:xfrm>
            <a:custGeom>
              <a:avLst/>
              <a:gdLst/>
              <a:ahLst/>
              <a:cxnLst/>
              <a:rect l="l" t="t" r="r" b="b"/>
              <a:pathLst>
                <a:path w="737" h="149" extrusionOk="0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63"/>
            <p:cNvSpPr/>
            <p:nvPr/>
          </p:nvSpPr>
          <p:spPr>
            <a:xfrm>
              <a:off x="4899700" y="2929200"/>
              <a:ext cx="30025" cy="7750"/>
            </a:xfrm>
            <a:custGeom>
              <a:avLst/>
              <a:gdLst/>
              <a:ahLst/>
              <a:cxnLst/>
              <a:rect l="l" t="t" r="r" b="b"/>
              <a:pathLst>
                <a:path w="1201" h="310" extrusionOk="0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63"/>
            <p:cNvSpPr/>
            <p:nvPr/>
          </p:nvSpPr>
          <p:spPr>
            <a:xfrm>
              <a:off x="4910125" y="2800575"/>
              <a:ext cx="17000" cy="2750"/>
            </a:xfrm>
            <a:custGeom>
              <a:avLst/>
              <a:gdLst/>
              <a:ahLst/>
              <a:cxnLst/>
              <a:rect l="l" t="t" r="r" b="b"/>
              <a:pathLst>
                <a:path w="680" h="110" extrusionOk="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63"/>
            <p:cNvSpPr/>
            <p:nvPr/>
          </p:nvSpPr>
          <p:spPr>
            <a:xfrm>
              <a:off x="3406150" y="2342975"/>
              <a:ext cx="15125" cy="4800"/>
            </a:xfrm>
            <a:custGeom>
              <a:avLst/>
              <a:gdLst/>
              <a:ahLst/>
              <a:cxnLst/>
              <a:rect l="l" t="t" r="r" b="b"/>
              <a:pathLst>
                <a:path w="605" h="192" extrusionOk="0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63"/>
            <p:cNvSpPr/>
            <p:nvPr/>
          </p:nvSpPr>
          <p:spPr>
            <a:xfrm>
              <a:off x="3343550" y="2230475"/>
              <a:ext cx="25325" cy="7775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63"/>
            <p:cNvSpPr/>
            <p:nvPr/>
          </p:nvSpPr>
          <p:spPr>
            <a:xfrm>
              <a:off x="4651750" y="2220350"/>
              <a:ext cx="22650" cy="5675"/>
            </a:xfrm>
            <a:custGeom>
              <a:avLst/>
              <a:gdLst/>
              <a:ahLst/>
              <a:cxnLst/>
              <a:rect l="l" t="t" r="r" b="b"/>
              <a:pathLst>
                <a:path w="906" h="227" extrusionOk="0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63"/>
            <p:cNvSpPr/>
            <p:nvPr/>
          </p:nvSpPr>
          <p:spPr>
            <a:xfrm>
              <a:off x="4694025" y="2306375"/>
              <a:ext cx="19375" cy="6275"/>
            </a:xfrm>
            <a:custGeom>
              <a:avLst/>
              <a:gdLst/>
              <a:ahLst/>
              <a:cxnLst/>
              <a:rect l="l" t="t" r="r" b="b"/>
              <a:pathLst>
                <a:path w="775" h="251" extrusionOk="0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63"/>
            <p:cNvSpPr/>
            <p:nvPr/>
          </p:nvSpPr>
          <p:spPr>
            <a:xfrm>
              <a:off x="4844125" y="2489100"/>
              <a:ext cx="17200" cy="6300"/>
            </a:xfrm>
            <a:custGeom>
              <a:avLst/>
              <a:gdLst/>
              <a:ahLst/>
              <a:cxnLst/>
              <a:rect l="l" t="t" r="r" b="b"/>
              <a:pathLst>
                <a:path w="688" h="252" extrusionOk="0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63"/>
            <p:cNvSpPr/>
            <p:nvPr/>
          </p:nvSpPr>
          <p:spPr>
            <a:xfrm>
              <a:off x="3695400" y="2919700"/>
              <a:ext cx="32450" cy="11600"/>
            </a:xfrm>
            <a:custGeom>
              <a:avLst/>
              <a:gdLst/>
              <a:ahLst/>
              <a:cxnLst/>
              <a:rect l="l" t="t" r="r" b="b"/>
              <a:pathLst>
                <a:path w="1298" h="464" extrusionOk="0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70" name="Google Shape;19570;p63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MY" sz="1600" dirty="0" err="1">
                <a:solidFill>
                  <a:srgbClr val="7030A0"/>
                </a:solidFill>
              </a:rPr>
              <a:t>Peradaban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Pribumi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Alam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Melayu</a:t>
            </a:r>
            <a:r>
              <a:rPr lang="en-MY" sz="1600" dirty="0">
                <a:solidFill>
                  <a:srgbClr val="7030A0"/>
                </a:solidFill>
              </a:rPr>
              <a:t> : Zaman </a:t>
            </a:r>
            <a:r>
              <a:rPr lang="en-MY" sz="1600" dirty="0" err="1">
                <a:solidFill>
                  <a:srgbClr val="7030A0"/>
                </a:solidFill>
              </a:rPr>
              <a:t>Pra</a:t>
            </a:r>
            <a:r>
              <a:rPr lang="en-MY" sz="1600" dirty="0">
                <a:solidFill>
                  <a:srgbClr val="7030A0"/>
                </a:solidFill>
              </a:rPr>
              <a:t> Sejarah</a:t>
            </a:r>
            <a:endParaRPr sz="1600" dirty="0">
              <a:solidFill>
                <a:srgbClr val="7030A0"/>
              </a:solidFill>
            </a:endParaRPr>
          </a:p>
        </p:txBody>
      </p:sp>
      <p:sp>
        <p:nvSpPr>
          <p:cNvPr id="19571" name="Google Shape;19571;p63"/>
          <p:cNvSpPr/>
          <p:nvPr/>
        </p:nvSpPr>
        <p:spPr>
          <a:xfrm>
            <a:off x="1836925" y="194333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72" name="Google Shape;19572;p63"/>
          <p:cNvSpPr txBox="1">
            <a:spLocks noGrp="1"/>
          </p:cNvSpPr>
          <p:nvPr>
            <p:ph type="title" idx="4294967295"/>
          </p:nvPr>
        </p:nvSpPr>
        <p:spPr>
          <a:xfrm>
            <a:off x="1132481" y="1391657"/>
            <a:ext cx="15543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MY" sz="1400" dirty="0">
                <a:solidFill>
                  <a:schemeClr val="dk2"/>
                </a:solidFill>
              </a:rPr>
              <a:t>Zaman </a:t>
            </a:r>
            <a:r>
              <a:rPr lang="en-MY" sz="1400" dirty="0" err="1">
                <a:solidFill>
                  <a:schemeClr val="dk2"/>
                </a:solidFill>
              </a:rPr>
              <a:t>Paleolitik</a:t>
            </a:r>
            <a:r>
              <a:rPr lang="en-MY" sz="1400" dirty="0">
                <a:solidFill>
                  <a:schemeClr val="dk2"/>
                </a:solidFill>
              </a:rPr>
              <a:t> </a:t>
            </a:r>
          </a:p>
        </p:txBody>
      </p:sp>
      <p:sp>
        <p:nvSpPr>
          <p:cNvPr id="19574" name="Google Shape;19574;p63"/>
          <p:cNvSpPr txBox="1">
            <a:spLocks noGrp="1"/>
          </p:cNvSpPr>
          <p:nvPr>
            <p:ph type="subTitle" idx="4294967295"/>
          </p:nvPr>
        </p:nvSpPr>
        <p:spPr>
          <a:xfrm>
            <a:off x="576892" y="2390971"/>
            <a:ext cx="1913749" cy="18498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en-MY" sz="1200" dirty="0" err="1"/>
              <a:t>Kewujudan</a:t>
            </a:r>
            <a:r>
              <a:rPr lang="en-MY" sz="1200" dirty="0"/>
              <a:t> </a:t>
            </a:r>
            <a:r>
              <a:rPr lang="en-MY" sz="1200" dirty="0" err="1"/>
              <a:t>petempatan</a:t>
            </a:r>
            <a:r>
              <a:rPr lang="en-MY" sz="1200" dirty="0"/>
              <a:t> paling </a:t>
            </a:r>
            <a:r>
              <a:rPr lang="en-MY" sz="1200" dirty="0" err="1"/>
              <a:t>awal</a:t>
            </a:r>
            <a:r>
              <a:rPr lang="en-MY" sz="1200" dirty="0"/>
              <a:t> di </a:t>
            </a:r>
            <a:r>
              <a:rPr lang="en-MY" sz="1200" dirty="0" err="1"/>
              <a:t>alam</a:t>
            </a:r>
            <a:r>
              <a:rPr lang="en-MY" sz="1200" dirty="0"/>
              <a:t> </a:t>
            </a:r>
            <a:r>
              <a:rPr lang="en-MY" sz="1200" dirty="0" err="1"/>
              <a:t>Melayu</a:t>
            </a:r>
            <a:endParaRPr lang="en-MY" sz="1200" dirty="0"/>
          </a:p>
          <a:p>
            <a:pPr marL="0" lvl="0" indent="0" algn="ctr">
              <a:buNone/>
            </a:pPr>
            <a:r>
              <a:rPr lang="en-MY" sz="1200" dirty="0" err="1"/>
              <a:t>Kehidupan</a:t>
            </a:r>
            <a:r>
              <a:rPr lang="en-MY" sz="1200" dirty="0"/>
              <a:t> </a:t>
            </a:r>
            <a:r>
              <a:rPr lang="en-MY" sz="1200" dirty="0" err="1"/>
              <a:t>sara</a:t>
            </a:r>
            <a:r>
              <a:rPr lang="en-MY" sz="1200" dirty="0"/>
              <a:t> </a:t>
            </a:r>
            <a:r>
              <a:rPr lang="en-MY" sz="1200" dirty="0" err="1"/>
              <a:t>diri</a:t>
            </a:r>
            <a:r>
              <a:rPr lang="en-MY" sz="1200" dirty="0"/>
              <a:t> &amp; </a:t>
            </a:r>
            <a:r>
              <a:rPr lang="en-MY" sz="1200" dirty="0" err="1"/>
              <a:t>berpindah</a:t>
            </a:r>
            <a:r>
              <a:rPr lang="en-MY" sz="1200" dirty="0"/>
              <a:t> </a:t>
            </a:r>
            <a:r>
              <a:rPr lang="en-MY" sz="1200" dirty="0" err="1"/>
              <a:t>randah</a:t>
            </a:r>
            <a:endParaRPr lang="en-MY" sz="1200" dirty="0"/>
          </a:p>
          <a:p>
            <a:pPr marL="0" lvl="0" indent="0" algn="ctr">
              <a:buNone/>
            </a:pPr>
            <a:r>
              <a:rPr lang="en-MY" sz="1200" dirty="0" err="1"/>
              <a:t>Penggunaan</a:t>
            </a:r>
            <a:r>
              <a:rPr lang="en-MY" sz="1200" dirty="0"/>
              <a:t> </a:t>
            </a:r>
            <a:r>
              <a:rPr lang="en-MY" sz="1200" dirty="0" err="1"/>
              <a:t>alat</a:t>
            </a:r>
            <a:r>
              <a:rPr lang="en-MY" sz="1200" dirty="0"/>
              <a:t> </a:t>
            </a:r>
            <a:r>
              <a:rPr lang="en-MY" sz="1200" dirty="0" err="1"/>
              <a:t>batu</a:t>
            </a:r>
            <a:r>
              <a:rPr lang="en-MY" sz="1200" dirty="0"/>
              <a:t> </a:t>
            </a:r>
            <a:r>
              <a:rPr lang="en-MY" sz="1200" dirty="0" err="1"/>
              <a:t>dalam</a:t>
            </a:r>
            <a:r>
              <a:rPr lang="en-MY" sz="1200" dirty="0"/>
              <a:t> </a:t>
            </a:r>
            <a:r>
              <a:rPr lang="en-MY" sz="1200" dirty="0" err="1"/>
              <a:t>bentuk</a:t>
            </a:r>
            <a:r>
              <a:rPr lang="en-MY" sz="1200" dirty="0"/>
              <a:t> </a:t>
            </a:r>
            <a:r>
              <a:rPr lang="en-MY" sz="1200" dirty="0" err="1"/>
              <a:t>asas</a:t>
            </a:r>
            <a:endParaRPr lang="en-MY" sz="1200" dirty="0"/>
          </a:p>
        </p:txBody>
      </p:sp>
      <p:sp>
        <p:nvSpPr>
          <p:cNvPr id="19575" name="Google Shape;19575;p63"/>
          <p:cNvSpPr txBox="1">
            <a:spLocks noGrp="1"/>
          </p:cNvSpPr>
          <p:nvPr>
            <p:ph type="title" idx="4294967295"/>
          </p:nvPr>
        </p:nvSpPr>
        <p:spPr>
          <a:xfrm>
            <a:off x="3017675" y="1377309"/>
            <a:ext cx="15543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MY" sz="1400" dirty="0">
                <a:solidFill>
                  <a:schemeClr val="dk2"/>
                </a:solidFill>
              </a:rPr>
              <a:t>Zaman </a:t>
            </a:r>
            <a:r>
              <a:rPr lang="en-MY" sz="1400" dirty="0" err="1">
                <a:solidFill>
                  <a:schemeClr val="dk2"/>
                </a:solidFill>
              </a:rPr>
              <a:t>Mesolitik</a:t>
            </a:r>
            <a:endParaRPr lang="en-MY" sz="1400" dirty="0">
              <a:solidFill>
                <a:schemeClr val="dk2"/>
              </a:solidFill>
            </a:endParaRPr>
          </a:p>
        </p:txBody>
      </p:sp>
      <p:sp>
        <p:nvSpPr>
          <p:cNvPr id="19576" name="Google Shape;19576;p63"/>
          <p:cNvSpPr/>
          <p:nvPr/>
        </p:nvSpPr>
        <p:spPr>
          <a:xfrm>
            <a:off x="3814213" y="1913150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78" name="Google Shape;19578;p63"/>
          <p:cNvSpPr txBox="1">
            <a:spLocks noGrp="1"/>
          </p:cNvSpPr>
          <p:nvPr>
            <p:ph type="subTitle" idx="4294967295"/>
          </p:nvPr>
        </p:nvSpPr>
        <p:spPr>
          <a:xfrm>
            <a:off x="4295758" y="2362901"/>
            <a:ext cx="1996316" cy="19052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en-MY" sz="1200" dirty="0" err="1"/>
              <a:t>Kehidupan</a:t>
            </a:r>
            <a:r>
              <a:rPr lang="en-MY" sz="1200" dirty="0"/>
              <a:t> </a:t>
            </a:r>
            <a:r>
              <a:rPr lang="en-MY" sz="1200" dirty="0" err="1"/>
              <a:t>masyarakat</a:t>
            </a:r>
            <a:r>
              <a:rPr lang="en-MY" sz="1200" dirty="0"/>
              <a:t> </a:t>
            </a:r>
            <a:r>
              <a:rPr lang="en-MY" sz="1200" dirty="0" err="1"/>
              <a:t>terus</a:t>
            </a:r>
            <a:r>
              <a:rPr lang="en-MY" sz="1200" dirty="0"/>
              <a:t> </a:t>
            </a:r>
            <a:r>
              <a:rPr lang="en-MY" sz="1200" dirty="0" err="1"/>
              <a:t>mengalami</a:t>
            </a:r>
            <a:r>
              <a:rPr lang="en-MY" sz="1200" dirty="0"/>
              <a:t> </a:t>
            </a:r>
            <a:r>
              <a:rPr lang="en-MY" sz="1200" dirty="0" err="1"/>
              <a:t>evolusi</a:t>
            </a:r>
            <a:endParaRPr lang="en-MY" sz="1200" dirty="0"/>
          </a:p>
          <a:p>
            <a:pPr marL="0" lvl="0" indent="0" algn="ctr">
              <a:buNone/>
            </a:pPr>
            <a:r>
              <a:rPr lang="en-MY" sz="1200" dirty="0" err="1"/>
              <a:t>Wujud</a:t>
            </a:r>
            <a:r>
              <a:rPr lang="en-MY" sz="1200" dirty="0"/>
              <a:t> </a:t>
            </a:r>
            <a:r>
              <a:rPr lang="en-MY" sz="1200" dirty="0" err="1"/>
              <a:t>teknologi</a:t>
            </a:r>
            <a:r>
              <a:rPr lang="en-MY" sz="1200" dirty="0"/>
              <a:t> </a:t>
            </a:r>
            <a:r>
              <a:rPr lang="en-MY" sz="1200" dirty="0" err="1"/>
              <a:t>penciptaan</a:t>
            </a:r>
            <a:r>
              <a:rPr lang="en-MY" sz="1200" dirty="0"/>
              <a:t> </a:t>
            </a:r>
            <a:r>
              <a:rPr lang="en-MY" sz="1200" dirty="0" err="1"/>
              <a:t>baru</a:t>
            </a:r>
            <a:r>
              <a:rPr lang="en-MY" sz="1200" dirty="0"/>
              <a:t> yang </a:t>
            </a:r>
            <a:r>
              <a:rPr lang="en-MY" sz="1200" dirty="0" err="1"/>
              <a:t>lebih</a:t>
            </a:r>
            <a:r>
              <a:rPr lang="en-MY" sz="1200" dirty="0"/>
              <a:t>  </a:t>
            </a:r>
            <a:r>
              <a:rPr lang="en-MY" sz="1200" dirty="0" err="1"/>
              <a:t>lengkap</a:t>
            </a:r>
            <a:endParaRPr lang="en-MY" sz="1200" dirty="0"/>
          </a:p>
          <a:p>
            <a:pPr marL="0" lvl="0" indent="0" algn="ctr">
              <a:buNone/>
            </a:pPr>
            <a:r>
              <a:rPr lang="en-MY" sz="1200" dirty="0"/>
              <a:t>Zaman </a:t>
            </a:r>
            <a:r>
              <a:rPr lang="en-MY" sz="1200" dirty="0" err="1"/>
              <a:t>batu</a:t>
            </a:r>
            <a:r>
              <a:rPr lang="en-MY" sz="1200" dirty="0"/>
              <a:t> </a:t>
            </a:r>
            <a:r>
              <a:rPr lang="en-MY" sz="1200" dirty="0" err="1"/>
              <a:t>akhir</a:t>
            </a:r>
            <a:r>
              <a:rPr lang="en-MY" sz="1200" dirty="0"/>
              <a:t> – </a:t>
            </a:r>
            <a:r>
              <a:rPr lang="en-MY" sz="1200" dirty="0" err="1"/>
              <a:t>pelengkap</a:t>
            </a:r>
            <a:r>
              <a:rPr lang="en-MY" sz="1200" dirty="0"/>
              <a:t> zaman </a:t>
            </a:r>
            <a:r>
              <a:rPr lang="en-MY" sz="1200" dirty="0" err="1"/>
              <a:t>batu</a:t>
            </a:r>
            <a:endParaRPr lang="en-MY" sz="1200" dirty="0"/>
          </a:p>
        </p:txBody>
      </p:sp>
      <p:sp>
        <p:nvSpPr>
          <p:cNvPr id="19579" name="Google Shape;19579;p63"/>
          <p:cNvSpPr/>
          <p:nvPr/>
        </p:nvSpPr>
        <p:spPr>
          <a:xfrm>
            <a:off x="5693790" y="1926521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2" name="Google Shape;19582;p63"/>
          <p:cNvSpPr txBox="1">
            <a:spLocks noGrp="1"/>
          </p:cNvSpPr>
          <p:nvPr>
            <p:ph type="subTitle" idx="4294967295"/>
          </p:nvPr>
        </p:nvSpPr>
        <p:spPr>
          <a:xfrm>
            <a:off x="6429339" y="2369003"/>
            <a:ext cx="1904975" cy="18066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en-MY" sz="1200" dirty="0"/>
              <a:t>Masyarakat </a:t>
            </a:r>
            <a:r>
              <a:rPr lang="en-MY" sz="1200" dirty="0" err="1"/>
              <a:t>mula</a:t>
            </a:r>
            <a:r>
              <a:rPr lang="en-MY" sz="1200" dirty="0"/>
              <a:t> </a:t>
            </a:r>
            <a:r>
              <a:rPr lang="en-MY" sz="1200" dirty="0" err="1"/>
              <a:t>tinggal</a:t>
            </a:r>
            <a:r>
              <a:rPr lang="en-MY" sz="1200" dirty="0"/>
              <a:t> </a:t>
            </a:r>
            <a:r>
              <a:rPr lang="en-MY" sz="1200" dirty="0" err="1"/>
              <a:t>tetap</a:t>
            </a:r>
            <a:r>
              <a:rPr lang="en-MY" sz="1200" dirty="0"/>
              <a:t> di </a:t>
            </a:r>
            <a:r>
              <a:rPr lang="en-MY" sz="1200" dirty="0" err="1"/>
              <a:t>satu-satu</a:t>
            </a:r>
            <a:r>
              <a:rPr lang="en-MY" sz="1200" dirty="0"/>
              <a:t> </a:t>
            </a:r>
            <a:r>
              <a:rPr lang="en-MY" sz="1200" dirty="0" err="1"/>
              <a:t>kawasan</a:t>
            </a:r>
            <a:endParaRPr lang="en-MY" sz="1200" dirty="0"/>
          </a:p>
          <a:p>
            <a:pPr marL="0" lvl="0" indent="0" algn="ctr">
              <a:buNone/>
            </a:pPr>
            <a:r>
              <a:rPr lang="en-MY" sz="1200" dirty="0" err="1"/>
              <a:t>Tertumpu</a:t>
            </a:r>
            <a:r>
              <a:rPr lang="en-MY" sz="1200" dirty="0"/>
              <a:t> di </a:t>
            </a:r>
            <a:r>
              <a:rPr lang="en-MY" sz="1200" dirty="0" err="1"/>
              <a:t>kawasan</a:t>
            </a:r>
            <a:r>
              <a:rPr lang="en-MY" sz="1200" dirty="0"/>
              <a:t> yang </a:t>
            </a:r>
            <a:r>
              <a:rPr lang="en-MY" sz="1200" dirty="0" err="1"/>
              <a:t>mempunyai</a:t>
            </a:r>
            <a:r>
              <a:rPr lang="en-MY" sz="1200" dirty="0"/>
              <a:t> </a:t>
            </a:r>
            <a:r>
              <a:rPr lang="en-MY" sz="1200" dirty="0" err="1"/>
              <a:t>sumber</a:t>
            </a:r>
            <a:r>
              <a:rPr lang="en-MY" sz="1200" dirty="0"/>
              <a:t> air</a:t>
            </a:r>
          </a:p>
          <a:p>
            <a:pPr marL="0" lvl="0" indent="0" algn="ctr">
              <a:buNone/>
            </a:pPr>
            <a:r>
              <a:rPr lang="en-MY" sz="1200" dirty="0" err="1"/>
              <a:t>Bermula</a:t>
            </a:r>
            <a:r>
              <a:rPr lang="en-MY" sz="1200" dirty="0"/>
              <a:t> </a:t>
            </a:r>
            <a:r>
              <a:rPr lang="en-MY" sz="1200" dirty="0" err="1"/>
              <a:t>penggunaan</a:t>
            </a:r>
            <a:r>
              <a:rPr lang="en-MY" sz="1200" dirty="0"/>
              <a:t> </a:t>
            </a:r>
            <a:r>
              <a:rPr lang="en-MY" sz="1200" dirty="0" err="1"/>
              <a:t>peralatan</a:t>
            </a:r>
            <a:r>
              <a:rPr lang="en-MY" sz="1200" dirty="0"/>
              <a:t> </a:t>
            </a:r>
            <a:r>
              <a:rPr lang="en-MY" sz="1200" dirty="0" err="1"/>
              <a:t>logam</a:t>
            </a:r>
            <a:endParaRPr lang="en-MY" sz="1200" dirty="0"/>
          </a:p>
        </p:txBody>
      </p:sp>
      <p:sp>
        <p:nvSpPr>
          <p:cNvPr id="19583" name="Google Shape;19583;p63"/>
          <p:cNvSpPr/>
          <p:nvPr/>
        </p:nvSpPr>
        <p:spPr>
          <a:xfrm flipH="1">
            <a:off x="1155949" y="1440819"/>
            <a:ext cx="1507364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4" name="Google Shape;19584;p63"/>
          <p:cNvSpPr/>
          <p:nvPr/>
        </p:nvSpPr>
        <p:spPr>
          <a:xfrm flipH="1">
            <a:off x="3064611" y="1428862"/>
            <a:ext cx="1507364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5" name="Google Shape;19585;p63"/>
          <p:cNvSpPr/>
          <p:nvPr/>
        </p:nvSpPr>
        <p:spPr>
          <a:xfrm flipH="1">
            <a:off x="4991466" y="1442681"/>
            <a:ext cx="1507364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6" name="Google Shape;19586;p63"/>
          <p:cNvSpPr/>
          <p:nvPr/>
        </p:nvSpPr>
        <p:spPr>
          <a:xfrm rot="5400000">
            <a:off x="2823522" y="1387150"/>
            <a:ext cx="49614" cy="560175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8" name="Google Shape;19588;p63"/>
          <p:cNvSpPr/>
          <p:nvPr/>
        </p:nvSpPr>
        <p:spPr>
          <a:xfrm rot="-487663">
            <a:off x="-442127" y="813652"/>
            <a:ext cx="2167912" cy="2754745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9" name="Google Shape;19589;p63"/>
          <p:cNvSpPr/>
          <p:nvPr/>
        </p:nvSpPr>
        <p:spPr>
          <a:xfrm rot="-487663">
            <a:off x="-476416" y="746907"/>
            <a:ext cx="2167912" cy="2754745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90" name="Google Shape;19590;p63"/>
          <p:cNvGrpSpPr/>
          <p:nvPr/>
        </p:nvGrpSpPr>
        <p:grpSpPr>
          <a:xfrm>
            <a:off x="8097191" y="3047206"/>
            <a:ext cx="2203087" cy="2256802"/>
            <a:chOff x="3119125" y="1476475"/>
            <a:chExt cx="2063975" cy="2114100"/>
          </a:xfrm>
        </p:grpSpPr>
        <p:sp>
          <p:nvSpPr>
            <p:cNvPr id="19591" name="Google Shape;19591;p63"/>
            <p:cNvSpPr/>
            <p:nvPr/>
          </p:nvSpPr>
          <p:spPr>
            <a:xfrm>
              <a:off x="3247200" y="1557975"/>
              <a:ext cx="251175" cy="456400"/>
            </a:xfrm>
            <a:custGeom>
              <a:avLst/>
              <a:gdLst/>
              <a:ahLst/>
              <a:cxnLst/>
              <a:rect l="l" t="t" r="r" b="b"/>
              <a:pathLst>
                <a:path w="10047" h="18256" extrusionOk="0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63"/>
            <p:cNvSpPr/>
            <p:nvPr/>
          </p:nvSpPr>
          <p:spPr>
            <a:xfrm>
              <a:off x="3320350" y="1915375"/>
              <a:ext cx="1397250" cy="94025"/>
            </a:xfrm>
            <a:custGeom>
              <a:avLst/>
              <a:gdLst/>
              <a:ahLst/>
              <a:cxnLst/>
              <a:rect l="l" t="t" r="r" b="b"/>
              <a:pathLst>
                <a:path w="55890" h="3761" extrusionOk="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63"/>
            <p:cNvSpPr/>
            <p:nvPr/>
          </p:nvSpPr>
          <p:spPr>
            <a:xfrm>
              <a:off x="4637775" y="1480075"/>
              <a:ext cx="200650" cy="468000"/>
            </a:xfrm>
            <a:custGeom>
              <a:avLst/>
              <a:gdLst/>
              <a:ahLst/>
              <a:cxnLst/>
              <a:rect l="l" t="t" r="r" b="b"/>
              <a:pathLst>
                <a:path w="8026" h="18720" extrusionOk="0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63"/>
            <p:cNvSpPr/>
            <p:nvPr/>
          </p:nvSpPr>
          <p:spPr>
            <a:xfrm>
              <a:off x="3298625" y="1476475"/>
              <a:ext cx="1348500" cy="96500"/>
            </a:xfrm>
            <a:custGeom>
              <a:avLst/>
              <a:gdLst/>
              <a:ahLst/>
              <a:cxnLst/>
              <a:rect l="l" t="t" r="r" b="b"/>
              <a:pathLst>
                <a:path w="53940" h="3860" extrusionOk="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63"/>
            <p:cNvSpPr/>
            <p:nvPr/>
          </p:nvSpPr>
          <p:spPr>
            <a:xfrm>
              <a:off x="3119125" y="1566175"/>
              <a:ext cx="544450" cy="2024400"/>
            </a:xfrm>
            <a:custGeom>
              <a:avLst/>
              <a:gdLst/>
              <a:ahLst/>
              <a:cxnLst/>
              <a:rect l="l" t="t" r="r" b="b"/>
              <a:pathLst>
                <a:path w="21778" h="80976" extrusionOk="0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63"/>
            <p:cNvSpPr/>
            <p:nvPr/>
          </p:nvSpPr>
          <p:spPr>
            <a:xfrm>
              <a:off x="4644875" y="1927300"/>
              <a:ext cx="538225" cy="1618975"/>
            </a:xfrm>
            <a:custGeom>
              <a:avLst/>
              <a:gdLst/>
              <a:ahLst/>
              <a:cxnLst/>
              <a:rect l="l" t="t" r="r" b="b"/>
              <a:pathLst>
                <a:path w="21529" h="64759" extrusionOk="0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63"/>
            <p:cNvSpPr/>
            <p:nvPr/>
          </p:nvSpPr>
          <p:spPr>
            <a:xfrm>
              <a:off x="3372425" y="3586875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63"/>
            <p:cNvSpPr/>
            <p:nvPr/>
          </p:nvSpPr>
          <p:spPr>
            <a:xfrm>
              <a:off x="3355775" y="3522200"/>
              <a:ext cx="1611225" cy="59950"/>
            </a:xfrm>
            <a:custGeom>
              <a:avLst/>
              <a:gdLst/>
              <a:ahLst/>
              <a:cxnLst/>
              <a:rect l="l" t="t" r="r" b="b"/>
              <a:pathLst>
                <a:path w="64449" h="2398" extrusionOk="0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63"/>
            <p:cNvSpPr/>
            <p:nvPr/>
          </p:nvSpPr>
          <p:spPr>
            <a:xfrm>
              <a:off x="3348625" y="3154975"/>
              <a:ext cx="303025" cy="43975"/>
            </a:xfrm>
            <a:custGeom>
              <a:avLst/>
              <a:gdLst/>
              <a:ahLst/>
              <a:cxnLst/>
              <a:rect l="l" t="t" r="r" b="b"/>
              <a:pathLst>
                <a:path w="12121" h="1759" extrusionOk="0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63"/>
            <p:cNvSpPr/>
            <p:nvPr/>
          </p:nvSpPr>
          <p:spPr>
            <a:xfrm>
              <a:off x="3361725" y="3355375"/>
              <a:ext cx="248250" cy="23900"/>
            </a:xfrm>
            <a:custGeom>
              <a:avLst/>
              <a:gdLst/>
              <a:ahLst/>
              <a:cxnLst/>
              <a:rect l="l" t="t" r="r" b="b"/>
              <a:pathLst>
                <a:path w="9930" h="956" extrusionOk="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63"/>
            <p:cNvSpPr/>
            <p:nvPr/>
          </p:nvSpPr>
          <p:spPr>
            <a:xfrm>
              <a:off x="3665325" y="1969800"/>
              <a:ext cx="26525" cy="35825"/>
            </a:xfrm>
            <a:custGeom>
              <a:avLst/>
              <a:gdLst/>
              <a:ahLst/>
              <a:cxnLst/>
              <a:rect l="l" t="t" r="r" b="b"/>
              <a:pathLst>
                <a:path w="1061" h="1433" extrusionOk="0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63"/>
            <p:cNvSpPr/>
            <p:nvPr/>
          </p:nvSpPr>
          <p:spPr>
            <a:xfrm>
              <a:off x="3562225" y="2015250"/>
              <a:ext cx="137350" cy="114000"/>
            </a:xfrm>
            <a:custGeom>
              <a:avLst/>
              <a:gdLst/>
              <a:ahLst/>
              <a:cxnLst/>
              <a:rect l="l" t="t" r="r" b="b"/>
              <a:pathLst>
                <a:path w="5494" h="4560" extrusionOk="0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63"/>
            <p:cNvSpPr/>
            <p:nvPr/>
          </p:nvSpPr>
          <p:spPr>
            <a:xfrm>
              <a:off x="3548950" y="2137825"/>
              <a:ext cx="19375" cy="209950"/>
            </a:xfrm>
            <a:custGeom>
              <a:avLst/>
              <a:gdLst/>
              <a:ahLst/>
              <a:cxnLst/>
              <a:rect l="l" t="t" r="r" b="b"/>
              <a:pathLst>
                <a:path w="775" h="8398" extrusionOk="0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63"/>
            <p:cNvSpPr/>
            <p:nvPr/>
          </p:nvSpPr>
          <p:spPr>
            <a:xfrm>
              <a:off x="3564125" y="2357275"/>
              <a:ext cx="114625" cy="33675"/>
            </a:xfrm>
            <a:custGeom>
              <a:avLst/>
              <a:gdLst/>
              <a:ahLst/>
              <a:cxnLst/>
              <a:rect l="l" t="t" r="r" b="b"/>
              <a:pathLst>
                <a:path w="4585" h="1347" extrusionOk="0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63"/>
            <p:cNvSpPr/>
            <p:nvPr/>
          </p:nvSpPr>
          <p:spPr>
            <a:xfrm>
              <a:off x="3662350" y="2378400"/>
              <a:ext cx="140525" cy="19050"/>
            </a:xfrm>
            <a:custGeom>
              <a:avLst/>
              <a:gdLst/>
              <a:ahLst/>
              <a:cxnLst/>
              <a:rect l="l" t="t" r="r" b="b"/>
              <a:pathLst>
                <a:path w="5621" h="762" extrusionOk="0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63"/>
            <p:cNvSpPr/>
            <p:nvPr/>
          </p:nvSpPr>
          <p:spPr>
            <a:xfrm>
              <a:off x="3811175" y="2396100"/>
              <a:ext cx="35450" cy="14475"/>
            </a:xfrm>
            <a:custGeom>
              <a:avLst/>
              <a:gdLst/>
              <a:ahLst/>
              <a:cxnLst/>
              <a:rect l="l" t="t" r="r" b="b"/>
              <a:pathLst>
                <a:path w="1418" h="579" extrusionOk="0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63"/>
            <p:cNvSpPr/>
            <p:nvPr/>
          </p:nvSpPr>
          <p:spPr>
            <a:xfrm>
              <a:off x="3830825" y="2422775"/>
              <a:ext cx="27100" cy="157075"/>
            </a:xfrm>
            <a:custGeom>
              <a:avLst/>
              <a:gdLst/>
              <a:ahLst/>
              <a:cxnLst/>
              <a:rect l="l" t="t" r="r" b="b"/>
              <a:pathLst>
                <a:path w="1084" h="6283" extrusionOk="0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63"/>
            <p:cNvSpPr/>
            <p:nvPr/>
          </p:nvSpPr>
          <p:spPr>
            <a:xfrm>
              <a:off x="3818925" y="2591425"/>
              <a:ext cx="113300" cy="179150"/>
            </a:xfrm>
            <a:custGeom>
              <a:avLst/>
              <a:gdLst/>
              <a:ahLst/>
              <a:cxnLst/>
              <a:rect l="l" t="t" r="r" b="b"/>
              <a:pathLst>
                <a:path w="4532" h="7166" extrusionOk="0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63"/>
            <p:cNvSpPr/>
            <p:nvPr/>
          </p:nvSpPr>
          <p:spPr>
            <a:xfrm>
              <a:off x="3934250" y="2776550"/>
              <a:ext cx="99000" cy="71400"/>
            </a:xfrm>
            <a:custGeom>
              <a:avLst/>
              <a:gdLst/>
              <a:ahLst/>
              <a:cxnLst/>
              <a:rect l="l" t="t" r="r" b="b"/>
              <a:pathLst>
                <a:path w="3960" h="2856" extrusionOk="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63"/>
            <p:cNvSpPr/>
            <p:nvPr/>
          </p:nvSpPr>
          <p:spPr>
            <a:xfrm>
              <a:off x="4013275" y="2829675"/>
              <a:ext cx="110475" cy="50300"/>
            </a:xfrm>
            <a:custGeom>
              <a:avLst/>
              <a:gdLst/>
              <a:ahLst/>
              <a:cxnLst/>
              <a:rect l="l" t="t" r="r" b="b"/>
              <a:pathLst>
                <a:path w="4419" h="2012" extrusionOk="0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63"/>
            <p:cNvSpPr/>
            <p:nvPr/>
          </p:nvSpPr>
          <p:spPr>
            <a:xfrm>
              <a:off x="4125800" y="2884425"/>
              <a:ext cx="3000" cy="2400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63"/>
            <p:cNvSpPr/>
            <p:nvPr/>
          </p:nvSpPr>
          <p:spPr>
            <a:xfrm>
              <a:off x="4127000" y="2885375"/>
              <a:ext cx="36925" cy="65650"/>
            </a:xfrm>
            <a:custGeom>
              <a:avLst/>
              <a:gdLst/>
              <a:ahLst/>
              <a:cxnLst/>
              <a:rect l="l" t="t" r="r" b="b"/>
              <a:pathLst>
                <a:path w="1477" h="2626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63"/>
            <p:cNvSpPr/>
            <p:nvPr/>
          </p:nvSpPr>
          <p:spPr>
            <a:xfrm>
              <a:off x="4111800" y="2960275"/>
              <a:ext cx="64325" cy="160850"/>
            </a:xfrm>
            <a:custGeom>
              <a:avLst/>
              <a:gdLst/>
              <a:ahLst/>
              <a:cxnLst/>
              <a:rect l="l" t="t" r="r" b="b"/>
              <a:pathLst>
                <a:path w="2573" h="6434" extrusionOk="0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63"/>
            <p:cNvSpPr/>
            <p:nvPr/>
          </p:nvSpPr>
          <p:spPr>
            <a:xfrm>
              <a:off x="4117775" y="3134550"/>
              <a:ext cx="45650" cy="92075"/>
            </a:xfrm>
            <a:custGeom>
              <a:avLst/>
              <a:gdLst/>
              <a:ahLst/>
              <a:cxnLst/>
              <a:rect l="l" t="t" r="r" b="b"/>
              <a:pathLst>
                <a:path w="1826" h="3683" extrusionOk="0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63"/>
            <p:cNvSpPr/>
            <p:nvPr/>
          </p:nvSpPr>
          <p:spPr>
            <a:xfrm>
              <a:off x="4170150" y="3230875"/>
              <a:ext cx="130250" cy="82325"/>
            </a:xfrm>
            <a:custGeom>
              <a:avLst/>
              <a:gdLst/>
              <a:ahLst/>
              <a:cxnLst/>
              <a:rect l="l" t="t" r="r" b="b"/>
              <a:pathLst>
                <a:path w="5210" h="3293" extrusionOk="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63"/>
            <p:cNvSpPr/>
            <p:nvPr/>
          </p:nvSpPr>
          <p:spPr>
            <a:xfrm>
              <a:off x="4316000" y="3320175"/>
              <a:ext cx="7775" cy="925"/>
            </a:xfrm>
            <a:custGeom>
              <a:avLst/>
              <a:gdLst/>
              <a:ahLst/>
              <a:cxnLst/>
              <a:rect l="l" t="t" r="r" b="b"/>
              <a:pathLst>
                <a:path w="311" h="37" extrusionOk="0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63"/>
            <p:cNvSpPr/>
            <p:nvPr/>
          </p:nvSpPr>
          <p:spPr>
            <a:xfrm>
              <a:off x="4315500" y="3319850"/>
              <a:ext cx="18675" cy="6125"/>
            </a:xfrm>
            <a:custGeom>
              <a:avLst/>
              <a:gdLst/>
              <a:ahLst/>
              <a:cxnLst/>
              <a:rect l="l" t="t" r="r" b="b"/>
              <a:pathLst>
                <a:path w="747" h="245" extrusionOk="0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63"/>
            <p:cNvSpPr/>
            <p:nvPr/>
          </p:nvSpPr>
          <p:spPr>
            <a:xfrm>
              <a:off x="4336650" y="3327300"/>
              <a:ext cx="147250" cy="28825"/>
            </a:xfrm>
            <a:custGeom>
              <a:avLst/>
              <a:gdLst/>
              <a:ahLst/>
              <a:cxnLst/>
              <a:rect l="l" t="t" r="r" b="b"/>
              <a:pathLst>
                <a:path w="5890" h="1153" extrusionOk="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63"/>
            <p:cNvSpPr/>
            <p:nvPr/>
          </p:nvSpPr>
          <p:spPr>
            <a:xfrm>
              <a:off x="4493400" y="3309600"/>
              <a:ext cx="38275" cy="16000"/>
            </a:xfrm>
            <a:custGeom>
              <a:avLst/>
              <a:gdLst/>
              <a:ahLst/>
              <a:cxnLst/>
              <a:rect l="l" t="t" r="r" b="b"/>
              <a:pathLst>
                <a:path w="1531" h="640" extrusionOk="0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63"/>
            <p:cNvSpPr/>
            <p:nvPr/>
          </p:nvSpPr>
          <p:spPr>
            <a:xfrm>
              <a:off x="4554050" y="3130275"/>
              <a:ext cx="213225" cy="170125"/>
            </a:xfrm>
            <a:custGeom>
              <a:avLst/>
              <a:gdLst/>
              <a:ahLst/>
              <a:cxnLst/>
              <a:rect l="l" t="t" r="r" b="b"/>
              <a:pathLst>
                <a:path w="8529" h="6805" extrusionOk="0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63"/>
            <p:cNvSpPr/>
            <p:nvPr/>
          </p:nvSpPr>
          <p:spPr>
            <a:xfrm>
              <a:off x="4780650" y="3094200"/>
              <a:ext cx="29475" cy="28075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63"/>
            <p:cNvSpPr/>
            <p:nvPr/>
          </p:nvSpPr>
          <p:spPr>
            <a:xfrm>
              <a:off x="4750875" y="2940425"/>
              <a:ext cx="52125" cy="152975"/>
            </a:xfrm>
            <a:custGeom>
              <a:avLst/>
              <a:gdLst/>
              <a:ahLst/>
              <a:cxnLst/>
              <a:rect l="l" t="t" r="r" b="b"/>
              <a:pathLst>
                <a:path w="2085" h="6119" extrusionOk="0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63"/>
            <p:cNvSpPr/>
            <p:nvPr/>
          </p:nvSpPr>
          <p:spPr>
            <a:xfrm>
              <a:off x="4722000" y="2866500"/>
              <a:ext cx="33675" cy="56775"/>
            </a:xfrm>
            <a:custGeom>
              <a:avLst/>
              <a:gdLst/>
              <a:ahLst/>
              <a:cxnLst/>
              <a:rect l="l" t="t" r="r" b="b"/>
              <a:pathLst>
                <a:path w="1347" h="2271" extrusionOk="0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63"/>
            <p:cNvSpPr/>
            <p:nvPr/>
          </p:nvSpPr>
          <p:spPr>
            <a:xfrm>
              <a:off x="4615950" y="2802400"/>
              <a:ext cx="95950" cy="62050"/>
            </a:xfrm>
            <a:custGeom>
              <a:avLst/>
              <a:gdLst/>
              <a:ahLst/>
              <a:cxnLst/>
              <a:rect l="l" t="t" r="r" b="b"/>
              <a:pathLst>
                <a:path w="3838" h="2482" extrusionOk="0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63"/>
            <p:cNvSpPr/>
            <p:nvPr/>
          </p:nvSpPr>
          <p:spPr>
            <a:xfrm>
              <a:off x="4613950" y="2755800"/>
              <a:ext cx="14625" cy="47325"/>
            </a:xfrm>
            <a:custGeom>
              <a:avLst/>
              <a:gdLst/>
              <a:ahLst/>
              <a:cxnLst/>
              <a:rect l="l" t="t" r="r" b="b"/>
              <a:pathLst>
                <a:path w="585" h="1893" extrusionOk="0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63"/>
            <p:cNvSpPr/>
            <p:nvPr/>
          </p:nvSpPr>
          <p:spPr>
            <a:xfrm>
              <a:off x="4626450" y="2662050"/>
              <a:ext cx="97950" cy="81600"/>
            </a:xfrm>
            <a:custGeom>
              <a:avLst/>
              <a:gdLst/>
              <a:ahLst/>
              <a:cxnLst/>
              <a:rect l="l" t="t" r="r" b="b"/>
              <a:pathLst>
                <a:path w="3918" h="3264" extrusionOk="0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63"/>
            <p:cNvSpPr/>
            <p:nvPr/>
          </p:nvSpPr>
          <p:spPr>
            <a:xfrm>
              <a:off x="4728250" y="2666525"/>
              <a:ext cx="24925" cy="11975"/>
            </a:xfrm>
            <a:custGeom>
              <a:avLst/>
              <a:gdLst/>
              <a:ahLst/>
              <a:cxnLst/>
              <a:rect l="l" t="t" r="r" b="b"/>
              <a:pathLst>
                <a:path w="997" h="479" extrusionOk="0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63"/>
            <p:cNvSpPr/>
            <p:nvPr/>
          </p:nvSpPr>
          <p:spPr>
            <a:xfrm>
              <a:off x="4767850" y="2680875"/>
              <a:ext cx="73750" cy="17925"/>
            </a:xfrm>
            <a:custGeom>
              <a:avLst/>
              <a:gdLst/>
              <a:ahLst/>
              <a:cxnLst/>
              <a:rect l="l" t="t" r="r" b="b"/>
              <a:pathLst>
                <a:path w="2950" h="717" extrusionOk="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63"/>
            <p:cNvSpPr/>
            <p:nvPr/>
          </p:nvSpPr>
          <p:spPr>
            <a:xfrm>
              <a:off x="4827675" y="2587325"/>
              <a:ext cx="30375" cy="96350"/>
            </a:xfrm>
            <a:custGeom>
              <a:avLst/>
              <a:gdLst/>
              <a:ahLst/>
              <a:cxnLst/>
              <a:rect l="l" t="t" r="r" b="b"/>
              <a:pathLst>
                <a:path w="1215" h="3854" extrusionOk="0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63"/>
            <p:cNvSpPr/>
            <p:nvPr/>
          </p:nvSpPr>
          <p:spPr>
            <a:xfrm>
              <a:off x="4771725" y="2516800"/>
              <a:ext cx="52125" cy="71150"/>
            </a:xfrm>
            <a:custGeom>
              <a:avLst/>
              <a:gdLst/>
              <a:ahLst/>
              <a:cxnLst/>
              <a:rect l="l" t="t" r="r" b="b"/>
              <a:pathLst>
                <a:path w="2085" h="2846" extrusionOk="0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63"/>
            <p:cNvSpPr/>
            <p:nvPr/>
          </p:nvSpPr>
          <p:spPr>
            <a:xfrm>
              <a:off x="4743450" y="2520675"/>
              <a:ext cx="28000" cy="13275"/>
            </a:xfrm>
            <a:custGeom>
              <a:avLst/>
              <a:gdLst/>
              <a:ahLst/>
              <a:cxnLst/>
              <a:rect l="l" t="t" r="r" b="b"/>
              <a:pathLst>
                <a:path w="1120" h="531" extrusionOk="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63"/>
            <p:cNvSpPr/>
            <p:nvPr/>
          </p:nvSpPr>
          <p:spPr>
            <a:xfrm>
              <a:off x="4521950" y="2329975"/>
              <a:ext cx="235800" cy="198175"/>
            </a:xfrm>
            <a:custGeom>
              <a:avLst/>
              <a:gdLst/>
              <a:ahLst/>
              <a:cxnLst/>
              <a:rect l="l" t="t" r="r" b="b"/>
              <a:pathLst>
                <a:path w="9432" h="7927" extrusionOk="0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63"/>
            <p:cNvSpPr/>
            <p:nvPr/>
          </p:nvSpPr>
          <p:spPr>
            <a:xfrm>
              <a:off x="4458975" y="2227950"/>
              <a:ext cx="55875" cy="93325"/>
            </a:xfrm>
            <a:custGeom>
              <a:avLst/>
              <a:gdLst/>
              <a:ahLst/>
              <a:cxnLst/>
              <a:rect l="l" t="t" r="r" b="b"/>
              <a:pathLst>
                <a:path w="2235" h="3733" extrusionOk="0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63"/>
            <p:cNvSpPr/>
            <p:nvPr/>
          </p:nvSpPr>
          <p:spPr>
            <a:xfrm>
              <a:off x="4455900" y="2204200"/>
              <a:ext cx="5675" cy="19700"/>
            </a:xfrm>
            <a:custGeom>
              <a:avLst/>
              <a:gdLst/>
              <a:ahLst/>
              <a:cxnLst/>
              <a:rect l="l" t="t" r="r" b="b"/>
              <a:pathLst>
                <a:path w="227" h="788" extrusionOk="0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63"/>
            <p:cNvSpPr/>
            <p:nvPr/>
          </p:nvSpPr>
          <p:spPr>
            <a:xfrm>
              <a:off x="4448175" y="2100200"/>
              <a:ext cx="67550" cy="94450"/>
            </a:xfrm>
            <a:custGeom>
              <a:avLst/>
              <a:gdLst/>
              <a:ahLst/>
              <a:cxnLst/>
              <a:rect l="l" t="t" r="r" b="b"/>
              <a:pathLst>
                <a:path w="2702" h="3778" extrusionOk="0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63"/>
            <p:cNvSpPr/>
            <p:nvPr/>
          </p:nvSpPr>
          <p:spPr>
            <a:xfrm>
              <a:off x="4520200" y="21265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63"/>
            <p:cNvSpPr/>
            <p:nvPr/>
          </p:nvSpPr>
          <p:spPr>
            <a:xfrm>
              <a:off x="4520200" y="2126525"/>
              <a:ext cx="25325" cy="77825"/>
            </a:xfrm>
            <a:custGeom>
              <a:avLst/>
              <a:gdLst/>
              <a:ahLst/>
              <a:cxnLst/>
              <a:rect l="l" t="t" r="r" b="b"/>
              <a:pathLst>
                <a:path w="1013" h="3113" extrusionOk="0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63"/>
            <p:cNvSpPr/>
            <p:nvPr/>
          </p:nvSpPr>
          <p:spPr>
            <a:xfrm>
              <a:off x="4538375" y="2199125"/>
              <a:ext cx="36625" cy="14300"/>
            </a:xfrm>
            <a:custGeom>
              <a:avLst/>
              <a:gdLst/>
              <a:ahLst/>
              <a:cxnLst/>
              <a:rect l="l" t="t" r="r" b="b"/>
              <a:pathLst>
                <a:path w="1465" h="572" extrusionOk="0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63"/>
            <p:cNvSpPr/>
            <p:nvPr/>
          </p:nvSpPr>
          <p:spPr>
            <a:xfrm>
              <a:off x="4572075" y="2168125"/>
              <a:ext cx="16300" cy="34775"/>
            </a:xfrm>
            <a:custGeom>
              <a:avLst/>
              <a:gdLst/>
              <a:ahLst/>
              <a:cxnLst/>
              <a:rect l="l" t="t" r="r" b="b"/>
              <a:pathLst>
                <a:path w="652" h="1391" extrusionOk="0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63"/>
            <p:cNvSpPr/>
            <p:nvPr/>
          </p:nvSpPr>
          <p:spPr>
            <a:xfrm>
              <a:off x="4580650" y="2081775"/>
              <a:ext cx="16375" cy="76375"/>
            </a:xfrm>
            <a:custGeom>
              <a:avLst/>
              <a:gdLst/>
              <a:ahLst/>
              <a:cxnLst/>
              <a:rect l="l" t="t" r="r" b="b"/>
              <a:pathLst>
                <a:path w="655" h="3055" extrusionOk="0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63"/>
            <p:cNvSpPr/>
            <p:nvPr/>
          </p:nvSpPr>
          <p:spPr>
            <a:xfrm>
              <a:off x="4501825" y="2038750"/>
              <a:ext cx="72400" cy="37375"/>
            </a:xfrm>
            <a:custGeom>
              <a:avLst/>
              <a:gdLst/>
              <a:ahLst/>
              <a:cxnLst/>
              <a:rect l="l" t="t" r="r" b="b"/>
              <a:pathLst>
                <a:path w="2896" h="1495" extrusionOk="0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63"/>
            <p:cNvSpPr/>
            <p:nvPr/>
          </p:nvSpPr>
          <p:spPr>
            <a:xfrm>
              <a:off x="4414825" y="2026875"/>
              <a:ext cx="79800" cy="16075"/>
            </a:xfrm>
            <a:custGeom>
              <a:avLst/>
              <a:gdLst/>
              <a:ahLst/>
              <a:cxnLst/>
              <a:rect l="l" t="t" r="r" b="b"/>
              <a:pathLst>
                <a:path w="3192" h="643" extrusionOk="0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63"/>
            <p:cNvSpPr/>
            <p:nvPr/>
          </p:nvSpPr>
          <p:spPr>
            <a:xfrm>
              <a:off x="4381500" y="1989075"/>
              <a:ext cx="25025" cy="33400"/>
            </a:xfrm>
            <a:custGeom>
              <a:avLst/>
              <a:gdLst/>
              <a:ahLst/>
              <a:cxnLst/>
              <a:rect l="l" t="t" r="r" b="b"/>
              <a:pathLst>
                <a:path w="1001" h="1336" extrusionOk="0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63"/>
            <p:cNvSpPr/>
            <p:nvPr/>
          </p:nvSpPr>
          <p:spPr>
            <a:xfrm>
              <a:off x="4384475" y="1968625"/>
              <a:ext cx="20425" cy="15100"/>
            </a:xfrm>
            <a:custGeom>
              <a:avLst/>
              <a:gdLst/>
              <a:ahLst/>
              <a:cxnLst/>
              <a:rect l="l" t="t" r="r" b="b"/>
              <a:pathLst>
                <a:path w="817" h="604" extrusionOk="0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63"/>
            <p:cNvSpPr/>
            <p:nvPr/>
          </p:nvSpPr>
          <p:spPr>
            <a:xfrm>
              <a:off x="4406875" y="1922600"/>
              <a:ext cx="25525" cy="39725"/>
            </a:xfrm>
            <a:custGeom>
              <a:avLst/>
              <a:gdLst/>
              <a:ahLst/>
              <a:cxnLst/>
              <a:rect l="l" t="t" r="r" b="b"/>
              <a:pathLst>
                <a:path w="1021" h="1589" extrusionOk="0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63"/>
            <p:cNvSpPr/>
            <p:nvPr/>
          </p:nvSpPr>
          <p:spPr>
            <a:xfrm>
              <a:off x="3403975" y="1737400"/>
              <a:ext cx="77425" cy="11300"/>
            </a:xfrm>
            <a:custGeom>
              <a:avLst/>
              <a:gdLst/>
              <a:ahLst/>
              <a:cxnLst/>
              <a:rect l="l" t="t" r="r" b="b"/>
              <a:pathLst>
                <a:path w="3097" h="452" extrusionOk="0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63"/>
            <p:cNvSpPr/>
            <p:nvPr/>
          </p:nvSpPr>
          <p:spPr>
            <a:xfrm>
              <a:off x="3360525" y="1752100"/>
              <a:ext cx="44300" cy="109100"/>
            </a:xfrm>
            <a:custGeom>
              <a:avLst/>
              <a:gdLst/>
              <a:ahLst/>
              <a:cxnLst/>
              <a:rect l="l" t="t" r="r" b="b"/>
              <a:pathLst>
                <a:path w="1772" h="4364" extrusionOk="0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63"/>
            <p:cNvSpPr/>
            <p:nvPr/>
          </p:nvSpPr>
          <p:spPr>
            <a:xfrm>
              <a:off x="3369450" y="1860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63"/>
            <p:cNvSpPr/>
            <p:nvPr/>
          </p:nvSpPr>
          <p:spPr>
            <a:xfrm>
              <a:off x="3368275" y="1867525"/>
              <a:ext cx="35425" cy="91125"/>
            </a:xfrm>
            <a:custGeom>
              <a:avLst/>
              <a:gdLst/>
              <a:ahLst/>
              <a:cxnLst/>
              <a:rect l="l" t="t" r="r" b="b"/>
              <a:pathLst>
                <a:path w="1417" h="3645" extrusionOk="0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63"/>
            <p:cNvSpPr/>
            <p:nvPr/>
          </p:nvSpPr>
          <p:spPr>
            <a:xfrm>
              <a:off x="3403975" y="1956925"/>
              <a:ext cx="18500" cy="11275"/>
            </a:xfrm>
            <a:custGeom>
              <a:avLst/>
              <a:gdLst/>
              <a:ahLst/>
              <a:cxnLst/>
              <a:rect l="l" t="t" r="r" b="b"/>
              <a:pathLst>
                <a:path w="740" h="451" extrusionOk="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63"/>
            <p:cNvSpPr/>
            <p:nvPr/>
          </p:nvSpPr>
          <p:spPr>
            <a:xfrm>
              <a:off x="4227925" y="2134100"/>
              <a:ext cx="43150" cy="156000"/>
            </a:xfrm>
            <a:custGeom>
              <a:avLst/>
              <a:gdLst/>
              <a:ahLst/>
              <a:cxnLst/>
              <a:rect l="l" t="t" r="r" b="b"/>
              <a:pathLst>
                <a:path w="1726" h="6240" extrusionOk="0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63"/>
            <p:cNvSpPr/>
            <p:nvPr/>
          </p:nvSpPr>
          <p:spPr>
            <a:xfrm>
              <a:off x="4221950" y="2139975"/>
              <a:ext cx="27700" cy="142925"/>
            </a:xfrm>
            <a:custGeom>
              <a:avLst/>
              <a:gdLst/>
              <a:ahLst/>
              <a:cxnLst/>
              <a:rect l="l" t="t" r="r" b="b"/>
              <a:pathLst>
                <a:path w="1108" h="5717" extrusionOk="0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63"/>
            <p:cNvSpPr/>
            <p:nvPr/>
          </p:nvSpPr>
          <p:spPr>
            <a:xfrm>
              <a:off x="4221350" y="2268225"/>
              <a:ext cx="47225" cy="28325"/>
            </a:xfrm>
            <a:custGeom>
              <a:avLst/>
              <a:gdLst/>
              <a:ahLst/>
              <a:cxnLst/>
              <a:rect l="l" t="t" r="r" b="b"/>
              <a:pathLst>
                <a:path w="1889" h="1133" extrusionOk="0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63"/>
            <p:cNvSpPr/>
            <p:nvPr/>
          </p:nvSpPr>
          <p:spPr>
            <a:xfrm>
              <a:off x="4173125" y="2103925"/>
              <a:ext cx="55100" cy="25350"/>
            </a:xfrm>
            <a:custGeom>
              <a:avLst/>
              <a:gdLst/>
              <a:ahLst/>
              <a:cxnLst/>
              <a:rect l="l" t="t" r="r" b="b"/>
              <a:pathLst>
                <a:path w="2204" h="1014" extrusionOk="0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63"/>
            <p:cNvSpPr/>
            <p:nvPr/>
          </p:nvSpPr>
          <p:spPr>
            <a:xfrm>
              <a:off x="4129975" y="2105525"/>
              <a:ext cx="50025" cy="85225"/>
            </a:xfrm>
            <a:custGeom>
              <a:avLst/>
              <a:gdLst/>
              <a:ahLst/>
              <a:cxnLst/>
              <a:rect l="l" t="t" r="r" b="b"/>
              <a:pathLst>
                <a:path w="2001" h="3409" extrusionOk="0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63"/>
            <p:cNvSpPr/>
            <p:nvPr/>
          </p:nvSpPr>
          <p:spPr>
            <a:xfrm>
              <a:off x="4133350" y="2141500"/>
              <a:ext cx="96350" cy="47700"/>
            </a:xfrm>
            <a:custGeom>
              <a:avLst/>
              <a:gdLst/>
              <a:ahLst/>
              <a:cxnLst/>
              <a:rect l="l" t="t" r="r" b="b"/>
              <a:pathLst>
                <a:path w="3854" h="1908" extrusionOk="0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63"/>
            <p:cNvSpPr/>
            <p:nvPr/>
          </p:nvSpPr>
          <p:spPr>
            <a:xfrm>
              <a:off x="4220875" y="2106725"/>
              <a:ext cx="37400" cy="22750"/>
            </a:xfrm>
            <a:custGeom>
              <a:avLst/>
              <a:gdLst/>
              <a:ahLst/>
              <a:cxnLst/>
              <a:rect l="l" t="t" r="r" b="b"/>
              <a:pathLst>
                <a:path w="1496" h="910" extrusionOk="0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63"/>
            <p:cNvSpPr/>
            <p:nvPr/>
          </p:nvSpPr>
          <p:spPr>
            <a:xfrm>
              <a:off x="4249925" y="2104725"/>
              <a:ext cx="68950" cy="63625"/>
            </a:xfrm>
            <a:custGeom>
              <a:avLst/>
              <a:gdLst/>
              <a:ahLst/>
              <a:cxnLst/>
              <a:rect l="l" t="t" r="r" b="b"/>
              <a:pathLst>
                <a:path w="2758" h="2545" extrusionOk="0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63"/>
            <p:cNvSpPr/>
            <p:nvPr/>
          </p:nvSpPr>
          <p:spPr>
            <a:xfrm>
              <a:off x="4226100" y="2135525"/>
              <a:ext cx="92200" cy="32625"/>
            </a:xfrm>
            <a:custGeom>
              <a:avLst/>
              <a:gdLst/>
              <a:ahLst/>
              <a:cxnLst/>
              <a:rect l="l" t="t" r="r" b="b"/>
              <a:pathLst>
                <a:path w="3688" h="1305" extrusionOk="0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0" name="Google Shape;19660;p63"/>
            <p:cNvSpPr/>
            <p:nvPr/>
          </p:nvSpPr>
          <p:spPr>
            <a:xfrm>
              <a:off x="4147225" y="2058025"/>
              <a:ext cx="90225" cy="64100"/>
            </a:xfrm>
            <a:custGeom>
              <a:avLst/>
              <a:gdLst/>
              <a:ahLst/>
              <a:cxnLst/>
              <a:rect l="l" t="t" r="r" b="b"/>
              <a:pathLst>
                <a:path w="3609" h="2564" extrusionOk="0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63"/>
            <p:cNvSpPr/>
            <p:nvPr/>
          </p:nvSpPr>
          <p:spPr>
            <a:xfrm>
              <a:off x="4149325" y="2064375"/>
              <a:ext cx="69925" cy="54575"/>
            </a:xfrm>
            <a:custGeom>
              <a:avLst/>
              <a:gdLst/>
              <a:ahLst/>
              <a:cxnLst/>
              <a:rect l="l" t="t" r="r" b="b"/>
              <a:pathLst>
                <a:path w="2797" h="2183" extrusionOk="0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63"/>
            <p:cNvSpPr/>
            <p:nvPr/>
          </p:nvSpPr>
          <p:spPr>
            <a:xfrm>
              <a:off x="4226100" y="2070225"/>
              <a:ext cx="36350" cy="51875"/>
            </a:xfrm>
            <a:custGeom>
              <a:avLst/>
              <a:gdLst/>
              <a:ahLst/>
              <a:cxnLst/>
              <a:rect l="l" t="t" r="r" b="b"/>
              <a:pathLst>
                <a:path w="1454" h="2075" extrusionOk="0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63"/>
            <p:cNvSpPr/>
            <p:nvPr/>
          </p:nvSpPr>
          <p:spPr>
            <a:xfrm>
              <a:off x="4249325" y="2067500"/>
              <a:ext cx="57300" cy="15850"/>
            </a:xfrm>
            <a:custGeom>
              <a:avLst/>
              <a:gdLst/>
              <a:ahLst/>
              <a:cxnLst/>
              <a:rect l="l" t="t" r="r" b="b"/>
              <a:pathLst>
                <a:path w="2292" h="634" extrusionOk="0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63"/>
            <p:cNvSpPr/>
            <p:nvPr/>
          </p:nvSpPr>
          <p:spPr>
            <a:xfrm>
              <a:off x="4224025" y="2080750"/>
              <a:ext cx="79800" cy="41225"/>
            </a:xfrm>
            <a:custGeom>
              <a:avLst/>
              <a:gdLst/>
              <a:ahLst/>
              <a:cxnLst/>
              <a:rect l="l" t="t" r="r" b="b"/>
              <a:pathLst>
                <a:path w="3192" h="1649" extrusionOk="0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63"/>
            <p:cNvSpPr/>
            <p:nvPr/>
          </p:nvSpPr>
          <p:spPr>
            <a:xfrm>
              <a:off x="4266600" y="2153025"/>
              <a:ext cx="38600" cy="74300"/>
            </a:xfrm>
            <a:custGeom>
              <a:avLst/>
              <a:gdLst/>
              <a:ahLst/>
              <a:cxnLst/>
              <a:rect l="l" t="t" r="r" b="b"/>
              <a:pathLst>
                <a:path w="1544" h="2972" extrusionOk="0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63"/>
            <p:cNvSpPr/>
            <p:nvPr/>
          </p:nvSpPr>
          <p:spPr>
            <a:xfrm>
              <a:off x="4281775" y="2158575"/>
              <a:ext cx="29800" cy="119875"/>
            </a:xfrm>
            <a:custGeom>
              <a:avLst/>
              <a:gdLst/>
              <a:ahLst/>
              <a:cxnLst/>
              <a:rect l="l" t="t" r="r" b="b"/>
              <a:pathLst>
                <a:path w="1192" h="4795" extrusionOk="0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63"/>
            <p:cNvSpPr/>
            <p:nvPr/>
          </p:nvSpPr>
          <p:spPr>
            <a:xfrm>
              <a:off x="4264800" y="2273500"/>
              <a:ext cx="33375" cy="18750"/>
            </a:xfrm>
            <a:custGeom>
              <a:avLst/>
              <a:gdLst/>
              <a:ahLst/>
              <a:cxnLst/>
              <a:rect l="l" t="t" r="r" b="b"/>
              <a:pathLst>
                <a:path w="1335" h="750" extrusionOk="0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63"/>
            <p:cNvSpPr/>
            <p:nvPr/>
          </p:nvSpPr>
          <p:spPr>
            <a:xfrm>
              <a:off x="4313250" y="2136150"/>
              <a:ext cx="84625" cy="56650"/>
            </a:xfrm>
            <a:custGeom>
              <a:avLst/>
              <a:gdLst/>
              <a:ahLst/>
              <a:cxnLst/>
              <a:rect l="l" t="t" r="r" b="b"/>
              <a:pathLst>
                <a:path w="3385" h="2266" extrusionOk="0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63"/>
            <p:cNvSpPr/>
            <p:nvPr/>
          </p:nvSpPr>
          <p:spPr>
            <a:xfrm>
              <a:off x="4308550" y="2152425"/>
              <a:ext cx="87400" cy="40950"/>
            </a:xfrm>
            <a:custGeom>
              <a:avLst/>
              <a:gdLst/>
              <a:ahLst/>
              <a:cxnLst/>
              <a:rect l="l" t="t" r="r" b="b"/>
              <a:pathLst>
                <a:path w="3496" h="1638" extrusionOk="0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63"/>
            <p:cNvSpPr/>
            <p:nvPr/>
          </p:nvSpPr>
          <p:spPr>
            <a:xfrm>
              <a:off x="4314975" y="2099475"/>
              <a:ext cx="84850" cy="51375"/>
            </a:xfrm>
            <a:custGeom>
              <a:avLst/>
              <a:gdLst/>
              <a:ahLst/>
              <a:cxnLst/>
              <a:rect l="l" t="t" r="r" b="b"/>
              <a:pathLst>
                <a:path w="3394" h="2055" extrusionOk="0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63"/>
            <p:cNvSpPr/>
            <p:nvPr/>
          </p:nvSpPr>
          <p:spPr>
            <a:xfrm>
              <a:off x="4330375" y="2109325"/>
              <a:ext cx="66025" cy="32550"/>
            </a:xfrm>
            <a:custGeom>
              <a:avLst/>
              <a:gdLst/>
              <a:ahLst/>
              <a:cxnLst/>
              <a:rect l="l" t="t" r="r" b="b"/>
              <a:pathLst>
                <a:path w="2641" h="1302" extrusionOk="0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63"/>
            <p:cNvSpPr/>
            <p:nvPr/>
          </p:nvSpPr>
          <p:spPr>
            <a:xfrm>
              <a:off x="4277350" y="2085175"/>
              <a:ext cx="50875" cy="60800"/>
            </a:xfrm>
            <a:custGeom>
              <a:avLst/>
              <a:gdLst/>
              <a:ahLst/>
              <a:cxnLst/>
              <a:rect l="l" t="t" r="r" b="b"/>
              <a:pathLst>
                <a:path w="2035" h="2432" extrusionOk="0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63"/>
            <p:cNvSpPr/>
            <p:nvPr/>
          </p:nvSpPr>
          <p:spPr>
            <a:xfrm>
              <a:off x="4279975" y="2090575"/>
              <a:ext cx="26525" cy="45175"/>
            </a:xfrm>
            <a:custGeom>
              <a:avLst/>
              <a:gdLst/>
              <a:ahLst/>
              <a:cxnLst/>
              <a:rect l="l" t="t" r="r" b="b"/>
              <a:pathLst>
                <a:path w="1061" h="1807" extrusionOk="0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63"/>
            <p:cNvSpPr/>
            <p:nvPr/>
          </p:nvSpPr>
          <p:spPr>
            <a:xfrm>
              <a:off x="3741525" y="2496550"/>
              <a:ext cx="13425" cy="28925"/>
            </a:xfrm>
            <a:custGeom>
              <a:avLst/>
              <a:gdLst/>
              <a:ahLst/>
              <a:cxnLst/>
              <a:rect l="l" t="t" r="r" b="b"/>
              <a:pathLst>
                <a:path w="537" h="1157" extrusionOk="0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63"/>
            <p:cNvSpPr/>
            <p:nvPr/>
          </p:nvSpPr>
          <p:spPr>
            <a:xfrm>
              <a:off x="3681400" y="2464425"/>
              <a:ext cx="73850" cy="34000"/>
            </a:xfrm>
            <a:custGeom>
              <a:avLst/>
              <a:gdLst/>
              <a:ahLst/>
              <a:cxnLst/>
              <a:rect l="l" t="t" r="r" b="b"/>
              <a:pathLst>
                <a:path w="2954" h="1360" extrusionOk="0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63"/>
            <p:cNvSpPr/>
            <p:nvPr/>
          </p:nvSpPr>
          <p:spPr>
            <a:xfrm>
              <a:off x="3679025" y="24641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63"/>
            <p:cNvSpPr/>
            <p:nvPr/>
          </p:nvSpPr>
          <p:spPr>
            <a:xfrm>
              <a:off x="3620375" y="2457775"/>
              <a:ext cx="62825" cy="97100"/>
            </a:xfrm>
            <a:custGeom>
              <a:avLst/>
              <a:gdLst/>
              <a:ahLst/>
              <a:cxnLst/>
              <a:rect l="l" t="t" r="r" b="b"/>
              <a:pathLst>
                <a:path w="2513" h="3884" extrusionOk="0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63"/>
            <p:cNvSpPr/>
            <p:nvPr/>
          </p:nvSpPr>
          <p:spPr>
            <a:xfrm>
              <a:off x="3619775" y="2555600"/>
              <a:ext cx="29200" cy="38025"/>
            </a:xfrm>
            <a:custGeom>
              <a:avLst/>
              <a:gdLst/>
              <a:ahLst/>
              <a:cxnLst/>
              <a:rect l="l" t="t" r="r" b="b"/>
              <a:pathLst>
                <a:path w="1168" h="1521" extrusionOk="0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63"/>
            <p:cNvSpPr/>
            <p:nvPr/>
          </p:nvSpPr>
          <p:spPr>
            <a:xfrm>
              <a:off x="3641625" y="2588150"/>
              <a:ext cx="20000" cy="35975"/>
            </a:xfrm>
            <a:custGeom>
              <a:avLst/>
              <a:gdLst/>
              <a:ahLst/>
              <a:cxnLst/>
              <a:rect l="l" t="t" r="r" b="b"/>
              <a:pathLst>
                <a:path w="800" h="1439" extrusionOk="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63"/>
            <p:cNvSpPr/>
            <p:nvPr/>
          </p:nvSpPr>
          <p:spPr>
            <a:xfrm>
              <a:off x="3656700" y="2558625"/>
              <a:ext cx="109850" cy="70225"/>
            </a:xfrm>
            <a:custGeom>
              <a:avLst/>
              <a:gdLst/>
              <a:ahLst/>
              <a:cxnLst/>
              <a:rect l="l" t="t" r="r" b="b"/>
              <a:pathLst>
                <a:path w="4394" h="2809" extrusionOk="0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63"/>
            <p:cNvSpPr/>
            <p:nvPr/>
          </p:nvSpPr>
          <p:spPr>
            <a:xfrm>
              <a:off x="3742725" y="2511075"/>
              <a:ext cx="27100" cy="61000"/>
            </a:xfrm>
            <a:custGeom>
              <a:avLst/>
              <a:gdLst/>
              <a:ahLst/>
              <a:cxnLst/>
              <a:rect l="l" t="t" r="r" b="b"/>
              <a:pathLst>
                <a:path w="1084" h="2440" extrusionOk="0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63"/>
            <p:cNvSpPr/>
            <p:nvPr/>
          </p:nvSpPr>
          <p:spPr>
            <a:xfrm>
              <a:off x="3923675" y="3498475"/>
              <a:ext cx="70300" cy="54875"/>
            </a:xfrm>
            <a:custGeom>
              <a:avLst/>
              <a:gdLst/>
              <a:ahLst/>
              <a:cxnLst/>
              <a:rect l="l" t="t" r="r" b="b"/>
              <a:pathLst>
                <a:path w="2812" h="2195" extrusionOk="0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63"/>
            <p:cNvSpPr/>
            <p:nvPr/>
          </p:nvSpPr>
          <p:spPr>
            <a:xfrm>
              <a:off x="3979350" y="3424950"/>
              <a:ext cx="24075" cy="79000"/>
            </a:xfrm>
            <a:custGeom>
              <a:avLst/>
              <a:gdLst/>
              <a:ahLst/>
              <a:cxnLst/>
              <a:rect l="l" t="t" r="r" b="b"/>
              <a:pathLst>
                <a:path w="963" h="3160" extrusionOk="0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63"/>
            <p:cNvSpPr/>
            <p:nvPr/>
          </p:nvSpPr>
          <p:spPr>
            <a:xfrm>
              <a:off x="3999300" y="3359375"/>
              <a:ext cx="80100" cy="67825"/>
            </a:xfrm>
            <a:custGeom>
              <a:avLst/>
              <a:gdLst/>
              <a:ahLst/>
              <a:cxnLst/>
              <a:rect l="l" t="t" r="r" b="b"/>
              <a:pathLst>
                <a:path w="3204" h="2713" extrusionOk="0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63"/>
            <p:cNvSpPr/>
            <p:nvPr/>
          </p:nvSpPr>
          <p:spPr>
            <a:xfrm>
              <a:off x="4068050" y="3361925"/>
              <a:ext cx="124150" cy="38950"/>
            </a:xfrm>
            <a:custGeom>
              <a:avLst/>
              <a:gdLst/>
              <a:ahLst/>
              <a:cxnLst/>
              <a:rect l="l" t="t" r="r" b="b"/>
              <a:pathLst>
                <a:path w="4966" h="1558" extrusionOk="0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63"/>
            <p:cNvSpPr/>
            <p:nvPr/>
          </p:nvSpPr>
          <p:spPr>
            <a:xfrm>
              <a:off x="4180625" y="3396650"/>
              <a:ext cx="132000" cy="106525"/>
            </a:xfrm>
            <a:custGeom>
              <a:avLst/>
              <a:gdLst/>
              <a:ahLst/>
              <a:cxnLst/>
              <a:rect l="l" t="t" r="r" b="b"/>
              <a:pathLst>
                <a:path w="5280" h="4261" extrusionOk="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63"/>
            <p:cNvSpPr/>
            <p:nvPr/>
          </p:nvSpPr>
          <p:spPr>
            <a:xfrm>
              <a:off x="4305300" y="3496100"/>
              <a:ext cx="95125" cy="38775"/>
            </a:xfrm>
            <a:custGeom>
              <a:avLst/>
              <a:gdLst/>
              <a:ahLst/>
              <a:cxnLst/>
              <a:rect l="l" t="t" r="r" b="b"/>
              <a:pathLst>
                <a:path w="3805" h="1551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8" name="Google Shape;19688;p63"/>
            <p:cNvSpPr/>
            <p:nvPr/>
          </p:nvSpPr>
          <p:spPr>
            <a:xfrm>
              <a:off x="3889425" y="2500025"/>
              <a:ext cx="34600" cy="53125"/>
            </a:xfrm>
            <a:custGeom>
              <a:avLst/>
              <a:gdLst/>
              <a:ahLst/>
              <a:cxnLst/>
              <a:rect l="l" t="t" r="r" b="b"/>
              <a:pathLst>
                <a:path w="1384" h="2125" extrusionOk="0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9" name="Google Shape;19689;p63"/>
            <p:cNvSpPr/>
            <p:nvPr/>
          </p:nvSpPr>
          <p:spPr>
            <a:xfrm>
              <a:off x="3922575" y="2394600"/>
              <a:ext cx="80300" cy="116750"/>
            </a:xfrm>
            <a:custGeom>
              <a:avLst/>
              <a:gdLst/>
              <a:ahLst/>
              <a:cxnLst/>
              <a:rect l="l" t="t" r="r" b="b"/>
              <a:pathLst>
                <a:path w="3212" h="4670" extrusionOk="0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63"/>
            <p:cNvSpPr/>
            <p:nvPr/>
          </p:nvSpPr>
          <p:spPr>
            <a:xfrm>
              <a:off x="4001975" y="2389150"/>
              <a:ext cx="1725" cy="1175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63"/>
            <p:cNvSpPr/>
            <p:nvPr/>
          </p:nvSpPr>
          <p:spPr>
            <a:xfrm>
              <a:off x="4001550" y="2377800"/>
              <a:ext cx="45100" cy="45575"/>
            </a:xfrm>
            <a:custGeom>
              <a:avLst/>
              <a:gdLst/>
              <a:ahLst/>
              <a:cxnLst/>
              <a:rect l="l" t="t" r="r" b="b"/>
              <a:pathLst>
                <a:path w="1804" h="1823" extrusionOk="0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63"/>
            <p:cNvSpPr/>
            <p:nvPr/>
          </p:nvSpPr>
          <p:spPr>
            <a:xfrm>
              <a:off x="4053850" y="2441425"/>
              <a:ext cx="1975" cy="1950"/>
            </a:xfrm>
            <a:custGeom>
              <a:avLst/>
              <a:gdLst/>
              <a:ahLst/>
              <a:cxnLst/>
              <a:rect l="l" t="t" r="r" b="b"/>
              <a:pathLst>
                <a:path w="79" h="78" extrusionOk="0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63"/>
            <p:cNvSpPr/>
            <p:nvPr/>
          </p:nvSpPr>
          <p:spPr>
            <a:xfrm>
              <a:off x="4039850" y="2422150"/>
              <a:ext cx="27175" cy="29150"/>
            </a:xfrm>
            <a:custGeom>
              <a:avLst/>
              <a:gdLst/>
              <a:ahLst/>
              <a:cxnLst/>
              <a:rect l="l" t="t" r="r" b="b"/>
              <a:pathLst>
                <a:path w="1087" h="1166" extrusionOk="0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63"/>
            <p:cNvSpPr/>
            <p:nvPr/>
          </p:nvSpPr>
          <p:spPr>
            <a:xfrm>
              <a:off x="4064900" y="2448325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63"/>
            <p:cNvSpPr/>
            <p:nvPr/>
          </p:nvSpPr>
          <p:spPr>
            <a:xfrm>
              <a:off x="4065275" y="2432700"/>
              <a:ext cx="16500" cy="18625"/>
            </a:xfrm>
            <a:custGeom>
              <a:avLst/>
              <a:gdLst/>
              <a:ahLst/>
              <a:cxnLst/>
              <a:rect l="l" t="t" r="r" b="b"/>
              <a:pathLst>
                <a:path w="660" h="745" extrusionOk="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63"/>
            <p:cNvSpPr/>
            <p:nvPr/>
          </p:nvSpPr>
          <p:spPr>
            <a:xfrm>
              <a:off x="4080025" y="2371775"/>
              <a:ext cx="59800" cy="58750"/>
            </a:xfrm>
            <a:custGeom>
              <a:avLst/>
              <a:gdLst/>
              <a:ahLst/>
              <a:cxnLst/>
              <a:rect l="l" t="t" r="r" b="b"/>
              <a:pathLst>
                <a:path w="2392" h="2350" extrusionOk="0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63"/>
            <p:cNvSpPr/>
            <p:nvPr/>
          </p:nvSpPr>
          <p:spPr>
            <a:xfrm>
              <a:off x="4132175" y="2374575"/>
              <a:ext cx="54850" cy="43300"/>
            </a:xfrm>
            <a:custGeom>
              <a:avLst/>
              <a:gdLst/>
              <a:ahLst/>
              <a:cxnLst/>
              <a:rect l="l" t="t" r="r" b="b"/>
              <a:pathLst>
                <a:path w="2194" h="1732" extrusionOk="0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63"/>
            <p:cNvSpPr/>
            <p:nvPr/>
          </p:nvSpPr>
          <p:spPr>
            <a:xfrm>
              <a:off x="4186475" y="2428475"/>
              <a:ext cx="50875" cy="86225"/>
            </a:xfrm>
            <a:custGeom>
              <a:avLst/>
              <a:gdLst/>
              <a:ahLst/>
              <a:cxnLst/>
              <a:rect l="l" t="t" r="r" b="b"/>
              <a:pathLst>
                <a:path w="2035" h="3449" extrusionOk="0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63"/>
            <p:cNvSpPr/>
            <p:nvPr/>
          </p:nvSpPr>
          <p:spPr>
            <a:xfrm>
              <a:off x="4235125" y="2507850"/>
              <a:ext cx="41900" cy="19475"/>
            </a:xfrm>
            <a:custGeom>
              <a:avLst/>
              <a:gdLst/>
              <a:ahLst/>
              <a:cxnLst/>
              <a:rect l="l" t="t" r="r" b="b"/>
              <a:pathLst>
                <a:path w="1676" h="779" extrusionOk="0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63"/>
            <p:cNvSpPr/>
            <p:nvPr/>
          </p:nvSpPr>
          <p:spPr>
            <a:xfrm>
              <a:off x="4275650" y="2525950"/>
              <a:ext cx="25500" cy="12000"/>
            </a:xfrm>
            <a:custGeom>
              <a:avLst/>
              <a:gdLst/>
              <a:ahLst/>
              <a:cxnLst/>
              <a:rect l="l" t="t" r="r" b="b"/>
              <a:pathLst>
                <a:path w="1020" h="480" extrusionOk="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63"/>
            <p:cNvSpPr/>
            <p:nvPr/>
          </p:nvSpPr>
          <p:spPr>
            <a:xfrm>
              <a:off x="4052375" y="2440575"/>
              <a:ext cx="44275" cy="31450"/>
            </a:xfrm>
            <a:custGeom>
              <a:avLst/>
              <a:gdLst/>
              <a:ahLst/>
              <a:cxnLst/>
              <a:rect l="l" t="t" r="r" b="b"/>
              <a:pathLst>
                <a:path w="1771" h="1258" extrusionOk="0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63"/>
            <p:cNvSpPr/>
            <p:nvPr/>
          </p:nvSpPr>
          <p:spPr>
            <a:xfrm>
              <a:off x="4097700" y="2476900"/>
              <a:ext cx="29575" cy="36700"/>
            </a:xfrm>
            <a:custGeom>
              <a:avLst/>
              <a:gdLst/>
              <a:ahLst/>
              <a:cxnLst/>
              <a:rect l="l" t="t" r="r" b="b"/>
              <a:pathLst>
                <a:path w="1183" h="1468" extrusionOk="0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63"/>
            <p:cNvSpPr/>
            <p:nvPr/>
          </p:nvSpPr>
          <p:spPr>
            <a:xfrm>
              <a:off x="4103450" y="2683425"/>
              <a:ext cx="79175" cy="64725"/>
            </a:xfrm>
            <a:custGeom>
              <a:avLst/>
              <a:gdLst/>
              <a:ahLst/>
              <a:cxnLst/>
              <a:rect l="l" t="t" r="r" b="b"/>
              <a:pathLst>
                <a:path w="3167" h="2589" extrusionOk="0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63"/>
            <p:cNvSpPr/>
            <p:nvPr/>
          </p:nvSpPr>
          <p:spPr>
            <a:xfrm>
              <a:off x="4186225" y="2692725"/>
              <a:ext cx="69525" cy="43875"/>
            </a:xfrm>
            <a:custGeom>
              <a:avLst/>
              <a:gdLst/>
              <a:ahLst/>
              <a:cxnLst/>
              <a:rect l="l" t="t" r="r" b="b"/>
              <a:pathLst>
                <a:path w="2781" h="1755" extrusionOk="0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63"/>
            <p:cNvSpPr/>
            <p:nvPr/>
          </p:nvSpPr>
          <p:spPr>
            <a:xfrm>
              <a:off x="4256175" y="2737425"/>
              <a:ext cx="9550" cy="7425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63"/>
            <p:cNvSpPr/>
            <p:nvPr/>
          </p:nvSpPr>
          <p:spPr>
            <a:xfrm>
              <a:off x="4495650" y="2491725"/>
              <a:ext cx="64325" cy="77275"/>
            </a:xfrm>
            <a:custGeom>
              <a:avLst/>
              <a:gdLst/>
              <a:ahLst/>
              <a:cxnLst/>
              <a:rect l="l" t="t" r="r" b="b"/>
              <a:pathLst>
                <a:path w="2573" h="3091" extrusionOk="0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63"/>
            <p:cNvSpPr/>
            <p:nvPr/>
          </p:nvSpPr>
          <p:spPr>
            <a:xfrm>
              <a:off x="4558900" y="2491500"/>
              <a:ext cx="55900" cy="52325"/>
            </a:xfrm>
            <a:custGeom>
              <a:avLst/>
              <a:gdLst/>
              <a:ahLst/>
              <a:cxnLst/>
              <a:rect l="l" t="t" r="r" b="b"/>
              <a:pathLst>
                <a:path w="2236" h="2093" extrusionOk="0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63"/>
            <p:cNvSpPr/>
            <p:nvPr/>
          </p:nvSpPr>
          <p:spPr>
            <a:xfrm>
              <a:off x="4613350" y="2537125"/>
              <a:ext cx="21250" cy="10450"/>
            </a:xfrm>
            <a:custGeom>
              <a:avLst/>
              <a:gdLst/>
              <a:ahLst/>
              <a:cxnLst/>
              <a:rect l="l" t="t" r="r" b="b"/>
              <a:pathLst>
                <a:path w="850" h="418" extrusionOk="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63"/>
            <p:cNvSpPr/>
            <p:nvPr/>
          </p:nvSpPr>
          <p:spPr>
            <a:xfrm>
              <a:off x="4634125" y="2538350"/>
              <a:ext cx="17075" cy="11625"/>
            </a:xfrm>
            <a:custGeom>
              <a:avLst/>
              <a:gdLst/>
              <a:ahLst/>
              <a:cxnLst/>
              <a:rect l="l" t="t" r="r" b="b"/>
              <a:pathLst>
                <a:path w="683" h="465" extrusionOk="0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63"/>
            <p:cNvSpPr/>
            <p:nvPr/>
          </p:nvSpPr>
          <p:spPr>
            <a:xfrm>
              <a:off x="4655025" y="2550750"/>
              <a:ext cx="25100" cy="12450"/>
            </a:xfrm>
            <a:custGeom>
              <a:avLst/>
              <a:gdLst/>
              <a:ahLst/>
              <a:cxnLst/>
              <a:rect l="l" t="t" r="r" b="b"/>
              <a:pathLst>
                <a:path w="1004" h="498" extrusionOk="0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63"/>
            <p:cNvSpPr/>
            <p:nvPr/>
          </p:nvSpPr>
          <p:spPr>
            <a:xfrm>
              <a:off x="4677950" y="2556700"/>
              <a:ext cx="26525" cy="9025"/>
            </a:xfrm>
            <a:custGeom>
              <a:avLst/>
              <a:gdLst/>
              <a:ahLst/>
              <a:cxnLst/>
              <a:rect l="l" t="t" r="r" b="b"/>
              <a:pathLst>
                <a:path w="1061" h="361" extrusionOk="0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63"/>
            <p:cNvSpPr/>
            <p:nvPr/>
          </p:nvSpPr>
          <p:spPr>
            <a:xfrm>
              <a:off x="4402475" y="2739275"/>
              <a:ext cx="65050" cy="48100"/>
            </a:xfrm>
            <a:custGeom>
              <a:avLst/>
              <a:gdLst/>
              <a:ahLst/>
              <a:cxnLst/>
              <a:rect l="l" t="t" r="r" b="b"/>
              <a:pathLst>
                <a:path w="2602" h="1924" extrusionOk="0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63"/>
            <p:cNvSpPr/>
            <p:nvPr/>
          </p:nvSpPr>
          <p:spPr>
            <a:xfrm>
              <a:off x="4469300" y="27415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63"/>
            <p:cNvSpPr/>
            <p:nvPr/>
          </p:nvSpPr>
          <p:spPr>
            <a:xfrm>
              <a:off x="4468075" y="2740550"/>
              <a:ext cx="35175" cy="23050"/>
            </a:xfrm>
            <a:custGeom>
              <a:avLst/>
              <a:gdLst/>
              <a:ahLst/>
              <a:cxnLst/>
              <a:rect l="l" t="t" r="r" b="b"/>
              <a:pathLst>
                <a:path w="1407" h="922" extrusionOk="0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63"/>
            <p:cNvSpPr/>
            <p:nvPr/>
          </p:nvSpPr>
          <p:spPr>
            <a:xfrm>
              <a:off x="4504725" y="2759775"/>
              <a:ext cx="50925" cy="15075"/>
            </a:xfrm>
            <a:custGeom>
              <a:avLst/>
              <a:gdLst/>
              <a:ahLst/>
              <a:cxnLst/>
              <a:rect l="l" t="t" r="r" b="b"/>
              <a:pathLst>
                <a:path w="2037" h="603" extrusionOk="0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63"/>
            <p:cNvSpPr/>
            <p:nvPr/>
          </p:nvSpPr>
          <p:spPr>
            <a:xfrm>
              <a:off x="4203950" y="3071200"/>
              <a:ext cx="107325" cy="53250"/>
            </a:xfrm>
            <a:custGeom>
              <a:avLst/>
              <a:gdLst/>
              <a:ahLst/>
              <a:cxnLst/>
              <a:rect l="l" t="t" r="r" b="b"/>
              <a:pathLst>
                <a:path w="4293" h="2130" extrusionOk="0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63"/>
            <p:cNvSpPr/>
            <p:nvPr/>
          </p:nvSpPr>
          <p:spPr>
            <a:xfrm>
              <a:off x="4312575" y="3097450"/>
              <a:ext cx="1375" cy="2200"/>
            </a:xfrm>
            <a:custGeom>
              <a:avLst/>
              <a:gdLst/>
              <a:ahLst/>
              <a:cxnLst/>
              <a:rect l="l" t="t" r="r" b="b"/>
              <a:pathLst>
                <a:path w="55" h="88" extrusionOk="0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63"/>
            <p:cNvSpPr/>
            <p:nvPr/>
          </p:nvSpPr>
          <p:spPr>
            <a:xfrm>
              <a:off x="4311600" y="3093375"/>
              <a:ext cx="36275" cy="16750"/>
            </a:xfrm>
            <a:custGeom>
              <a:avLst/>
              <a:gdLst/>
              <a:ahLst/>
              <a:cxnLst/>
              <a:rect l="l" t="t" r="r" b="b"/>
              <a:pathLst>
                <a:path w="1451" h="670" extrusionOk="0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63"/>
            <p:cNvSpPr/>
            <p:nvPr/>
          </p:nvSpPr>
          <p:spPr>
            <a:xfrm>
              <a:off x="4370075" y="2339550"/>
              <a:ext cx="60250" cy="84150"/>
            </a:xfrm>
            <a:custGeom>
              <a:avLst/>
              <a:gdLst/>
              <a:ahLst/>
              <a:cxnLst/>
              <a:rect l="l" t="t" r="r" b="b"/>
              <a:pathLst>
                <a:path w="2410" h="3366" extrusionOk="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63"/>
            <p:cNvSpPr/>
            <p:nvPr/>
          </p:nvSpPr>
          <p:spPr>
            <a:xfrm>
              <a:off x="4432375" y="2341200"/>
              <a:ext cx="51525" cy="50400"/>
            </a:xfrm>
            <a:custGeom>
              <a:avLst/>
              <a:gdLst/>
              <a:ahLst/>
              <a:cxnLst/>
              <a:rect l="l" t="t" r="r" b="b"/>
              <a:pathLst>
                <a:path w="2061" h="2016" extrusionOk="0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63"/>
            <p:cNvSpPr/>
            <p:nvPr/>
          </p:nvSpPr>
          <p:spPr>
            <a:xfrm>
              <a:off x="4488400" y="2388475"/>
              <a:ext cx="34350" cy="26850"/>
            </a:xfrm>
            <a:custGeom>
              <a:avLst/>
              <a:gdLst/>
              <a:ahLst/>
              <a:cxnLst/>
              <a:rect l="l" t="t" r="r" b="b"/>
              <a:pathLst>
                <a:path w="1374" h="1074" extrusionOk="0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2" name="Google Shape;19722;p63"/>
            <p:cNvSpPr/>
            <p:nvPr/>
          </p:nvSpPr>
          <p:spPr>
            <a:xfrm>
              <a:off x="4215500" y="1953925"/>
              <a:ext cx="62675" cy="55300"/>
            </a:xfrm>
            <a:custGeom>
              <a:avLst/>
              <a:gdLst/>
              <a:ahLst/>
              <a:cxnLst/>
              <a:rect l="l" t="t" r="r" b="b"/>
              <a:pathLst>
                <a:path w="2507" h="2212" extrusionOk="0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3" name="Google Shape;19723;p63"/>
            <p:cNvSpPr/>
            <p:nvPr/>
          </p:nvSpPr>
          <p:spPr>
            <a:xfrm>
              <a:off x="4176700" y="1956125"/>
              <a:ext cx="39100" cy="37600"/>
            </a:xfrm>
            <a:custGeom>
              <a:avLst/>
              <a:gdLst/>
              <a:ahLst/>
              <a:cxnLst/>
              <a:rect l="l" t="t" r="r" b="b"/>
              <a:pathLst>
                <a:path w="1564" h="1504" extrusionOk="0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63"/>
            <p:cNvSpPr/>
            <p:nvPr/>
          </p:nvSpPr>
          <p:spPr>
            <a:xfrm>
              <a:off x="4142625" y="1992675"/>
              <a:ext cx="31725" cy="31825"/>
            </a:xfrm>
            <a:custGeom>
              <a:avLst/>
              <a:gdLst/>
              <a:ahLst/>
              <a:cxnLst/>
              <a:rect l="l" t="t" r="r" b="b"/>
              <a:pathLst>
                <a:path w="1269" h="1273" extrusionOk="0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63"/>
            <p:cNvSpPr/>
            <p:nvPr/>
          </p:nvSpPr>
          <p:spPr>
            <a:xfrm>
              <a:off x="3755325" y="2020050"/>
              <a:ext cx="147850" cy="87400"/>
            </a:xfrm>
            <a:custGeom>
              <a:avLst/>
              <a:gdLst/>
              <a:ahLst/>
              <a:cxnLst/>
              <a:rect l="l" t="t" r="r" b="b"/>
              <a:pathLst>
                <a:path w="5914" h="3496" extrusionOk="0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63"/>
            <p:cNvSpPr/>
            <p:nvPr/>
          </p:nvSpPr>
          <p:spPr>
            <a:xfrm>
              <a:off x="3903575" y="2099025"/>
              <a:ext cx="10625" cy="14150"/>
            </a:xfrm>
            <a:custGeom>
              <a:avLst/>
              <a:gdLst/>
              <a:ahLst/>
              <a:cxnLst/>
              <a:rect l="l" t="t" r="r" b="b"/>
              <a:pathLst>
                <a:path w="425" h="566" extrusionOk="0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63"/>
            <p:cNvSpPr/>
            <p:nvPr/>
          </p:nvSpPr>
          <p:spPr>
            <a:xfrm>
              <a:off x="3623125" y="2151125"/>
              <a:ext cx="108175" cy="76975"/>
            </a:xfrm>
            <a:custGeom>
              <a:avLst/>
              <a:gdLst/>
              <a:ahLst/>
              <a:cxnLst/>
              <a:rect l="l" t="t" r="r" b="b"/>
              <a:pathLst>
                <a:path w="4327" h="3079" extrusionOk="0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63"/>
            <p:cNvSpPr/>
            <p:nvPr/>
          </p:nvSpPr>
          <p:spPr>
            <a:xfrm>
              <a:off x="3733800" y="2192150"/>
              <a:ext cx="4050" cy="3875"/>
            </a:xfrm>
            <a:custGeom>
              <a:avLst/>
              <a:gdLst/>
              <a:ahLst/>
              <a:cxnLst/>
              <a:rect l="l" t="t" r="r" b="b"/>
              <a:pathLst>
                <a:path w="162" h="155" extrusionOk="0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63"/>
            <p:cNvSpPr/>
            <p:nvPr/>
          </p:nvSpPr>
          <p:spPr>
            <a:xfrm>
              <a:off x="3738275" y="2199175"/>
              <a:ext cx="38700" cy="13350"/>
            </a:xfrm>
            <a:custGeom>
              <a:avLst/>
              <a:gdLst/>
              <a:ahLst/>
              <a:cxnLst/>
              <a:rect l="l" t="t" r="r" b="b"/>
              <a:pathLst>
                <a:path w="1548" h="534" extrusionOk="0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63"/>
            <p:cNvSpPr/>
            <p:nvPr/>
          </p:nvSpPr>
          <p:spPr>
            <a:xfrm>
              <a:off x="3721300" y="2219225"/>
              <a:ext cx="76800" cy="73850"/>
            </a:xfrm>
            <a:custGeom>
              <a:avLst/>
              <a:gdLst/>
              <a:ahLst/>
              <a:cxnLst/>
              <a:rect l="l" t="t" r="r" b="b"/>
              <a:pathLst>
                <a:path w="3072" h="2954" extrusionOk="0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63"/>
            <p:cNvSpPr/>
            <p:nvPr/>
          </p:nvSpPr>
          <p:spPr>
            <a:xfrm>
              <a:off x="3804325" y="2227775"/>
              <a:ext cx="47825" cy="54325"/>
            </a:xfrm>
            <a:custGeom>
              <a:avLst/>
              <a:gdLst/>
              <a:ahLst/>
              <a:cxnLst/>
              <a:rect l="l" t="t" r="r" b="b"/>
              <a:pathLst>
                <a:path w="1913" h="2173" extrusionOk="0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63"/>
            <p:cNvSpPr/>
            <p:nvPr/>
          </p:nvSpPr>
          <p:spPr>
            <a:xfrm>
              <a:off x="3851825" y="2274900"/>
              <a:ext cx="34975" cy="10700"/>
            </a:xfrm>
            <a:custGeom>
              <a:avLst/>
              <a:gdLst/>
              <a:ahLst/>
              <a:cxnLst/>
              <a:rect l="l" t="t" r="r" b="b"/>
              <a:pathLst>
                <a:path w="1399" h="428" extrusionOk="0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63"/>
            <p:cNvSpPr/>
            <p:nvPr/>
          </p:nvSpPr>
          <p:spPr>
            <a:xfrm>
              <a:off x="3461600" y="1649850"/>
              <a:ext cx="46600" cy="234525"/>
            </a:xfrm>
            <a:custGeom>
              <a:avLst/>
              <a:gdLst/>
              <a:ahLst/>
              <a:cxnLst/>
              <a:rect l="l" t="t" r="r" b="b"/>
              <a:pathLst>
                <a:path w="1864" h="9381" extrusionOk="0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63"/>
            <p:cNvSpPr/>
            <p:nvPr/>
          </p:nvSpPr>
          <p:spPr>
            <a:xfrm>
              <a:off x="3457575" y="1902825"/>
              <a:ext cx="27100" cy="71525"/>
            </a:xfrm>
            <a:custGeom>
              <a:avLst/>
              <a:gdLst/>
              <a:ahLst/>
              <a:cxnLst/>
              <a:rect l="l" t="t" r="r" b="b"/>
              <a:pathLst>
                <a:path w="1084" h="2861" extrusionOk="0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63"/>
            <p:cNvSpPr/>
            <p:nvPr/>
          </p:nvSpPr>
          <p:spPr>
            <a:xfrm>
              <a:off x="3434950" y="1988125"/>
              <a:ext cx="11525" cy="10600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63"/>
            <p:cNvSpPr/>
            <p:nvPr/>
          </p:nvSpPr>
          <p:spPr>
            <a:xfrm>
              <a:off x="3512650" y="1720875"/>
              <a:ext cx="21725" cy="119600"/>
            </a:xfrm>
            <a:custGeom>
              <a:avLst/>
              <a:gdLst/>
              <a:ahLst/>
              <a:cxnLst/>
              <a:rect l="l" t="t" r="r" b="b"/>
              <a:pathLst>
                <a:path w="869" h="4784" extrusionOk="0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63"/>
            <p:cNvSpPr/>
            <p:nvPr/>
          </p:nvSpPr>
          <p:spPr>
            <a:xfrm>
              <a:off x="3494475" y="1862825"/>
              <a:ext cx="19250" cy="74050"/>
            </a:xfrm>
            <a:custGeom>
              <a:avLst/>
              <a:gdLst/>
              <a:ahLst/>
              <a:cxnLst/>
              <a:rect l="l" t="t" r="r" b="b"/>
              <a:pathLst>
                <a:path w="770" h="2962" extrusionOk="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63"/>
            <p:cNvSpPr/>
            <p:nvPr/>
          </p:nvSpPr>
          <p:spPr>
            <a:xfrm>
              <a:off x="3471675" y="1945100"/>
              <a:ext cx="22825" cy="34700"/>
            </a:xfrm>
            <a:custGeom>
              <a:avLst/>
              <a:gdLst/>
              <a:ahLst/>
              <a:cxnLst/>
              <a:rect l="l" t="t" r="r" b="b"/>
              <a:pathLst>
                <a:path w="913" h="1388" extrusionOk="0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63"/>
            <p:cNvSpPr/>
            <p:nvPr/>
          </p:nvSpPr>
          <p:spPr>
            <a:xfrm>
              <a:off x="3492975" y="1781075"/>
              <a:ext cx="57475" cy="193125"/>
            </a:xfrm>
            <a:custGeom>
              <a:avLst/>
              <a:gdLst/>
              <a:ahLst/>
              <a:cxnLst/>
              <a:rect l="l" t="t" r="r" b="b"/>
              <a:pathLst>
                <a:path w="2299" h="7725" extrusionOk="0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63"/>
            <p:cNvSpPr/>
            <p:nvPr/>
          </p:nvSpPr>
          <p:spPr>
            <a:xfrm>
              <a:off x="3525900" y="1816575"/>
              <a:ext cx="40625" cy="171250"/>
            </a:xfrm>
            <a:custGeom>
              <a:avLst/>
              <a:gdLst/>
              <a:ahLst/>
              <a:cxnLst/>
              <a:rect l="l" t="t" r="r" b="b"/>
              <a:pathLst>
                <a:path w="1625" h="6850" extrusionOk="0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63"/>
            <p:cNvSpPr/>
            <p:nvPr/>
          </p:nvSpPr>
          <p:spPr>
            <a:xfrm>
              <a:off x="3569025" y="1826650"/>
              <a:ext cx="32025" cy="143525"/>
            </a:xfrm>
            <a:custGeom>
              <a:avLst/>
              <a:gdLst/>
              <a:ahLst/>
              <a:cxnLst/>
              <a:rect l="l" t="t" r="r" b="b"/>
              <a:pathLst>
                <a:path w="1281" h="5741" extrusionOk="0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63"/>
            <p:cNvSpPr/>
            <p:nvPr/>
          </p:nvSpPr>
          <p:spPr>
            <a:xfrm>
              <a:off x="3620375" y="1850275"/>
              <a:ext cx="19375" cy="94775"/>
            </a:xfrm>
            <a:custGeom>
              <a:avLst/>
              <a:gdLst/>
              <a:ahLst/>
              <a:cxnLst/>
              <a:rect l="l" t="t" r="r" b="b"/>
              <a:pathLst>
                <a:path w="775" h="3791" extrusionOk="0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63"/>
            <p:cNvSpPr/>
            <p:nvPr/>
          </p:nvSpPr>
          <p:spPr>
            <a:xfrm>
              <a:off x="3609900" y="1957500"/>
              <a:ext cx="11775" cy="15575"/>
            </a:xfrm>
            <a:custGeom>
              <a:avLst/>
              <a:gdLst/>
              <a:ahLst/>
              <a:cxnLst/>
              <a:rect l="l" t="t" r="r" b="b"/>
              <a:pathLst>
                <a:path w="471" h="623" extrusionOk="0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63"/>
            <p:cNvSpPr/>
            <p:nvPr/>
          </p:nvSpPr>
          <p:spPr>
            <a:xfrm>
              <a:off x="3637525" y="1873275"/>
              <a:ext cx="19500" cy="85175"/>
            </a:xfrm>
            <a:custGeom>
              <a:avLst/>
              <a:gdLst/>
              <a:ahLst/>
              <a:cxnLst/>
              <a:rect l="l" t="t" r="r" b="b"/>
              <a:pathLst>
                <a:path w="780" h="3407" extrusionOk="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63"/>
            <p:cNvSpPr/>
            <p:nvPr/>
          </p:nvSpPr>
          <p:spPr>
            <a:xfrm>
              <a:off x="3671375" y="1884725"/>
              <a:ext cx="16000" cy="70875"/>
            </a:xfrm>
            <a:custGeom>
              <a:avLst/>
              <a:gdLst/>
              <a:ahLst/>
              <a:cxnLst/>
              <a:rect l="l" t="t" r="r" b="b"/>
              <a:pathLst>
                <a:path w="640" h="2835" extrusionOk="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63"/>
            <p:cNvSpPr/>
            <p:nvPr/>
          </p:nvSpPr>
          <p:spPr>
            <a:xfrm>
              <a:off x="3697425" y="1929900"/>
              <a:ext cx="14750" cy="26300"/>
            </a:xfrm>
            <a:custGeom>
              <a:avLst/>
              <a:gdLst/>
              <a:ahLst/>
              <a:cxnLst/>
              <a:rect l="l" t="t" r="r" b="b"/>
              <a:pathLst>
                <a:path w="590" h="1052" extrusionOk="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63"/>
            <p:cNvSpPr/>
            <p:nvPr/>
          </p:nvSpPr>
          <p:spPr>
            <a:xfrm>
              <a:off x="3735875" y="1895900"/>
              <a:ext cx="11625" cy="65450"/>
            </a:xfrm>
            <a:custGeom>
              <a:avLst/>
              <a:gdLst/>
              <a:ahLst/>
              <a:cxnLst/>
              <a:rect l="l" t="t" r="r" b="b"/>
              <a:pathLst>
                <a:path w="465" h="2618" extrusionOk="0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63"/>
            <p:cNvSpPr/>
            <p:nvPr/>
          </p:nvSpPr>
          <p:spPr>
            <a:xfrm>
              <a:off x="3794800" y="1900575"/>
              <a:ext cx="9250" cy="32575"/>
            </a:xfrm>
            <a:custGeom>
              <a:avLst/>
              <a:gdLst/>
              <a:ahLst/>
              <a:cxnLst/>
              <a:rect l="l" t="t" r="r" b="b"/>
              <a:pathLst>
                <a:path w="370" h="1303" extrusionOk="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63"/>
            <p:cNvSpPr/>
            <p:nvPr/>
          </p:nvSpPr>
          <p:spPr>
            <a:xfrm>
              <a:off x="3828150" y="1897575"/>
              <a:ext cx="14300" cy="52400"/>
            </a:xfrm>
            <a:custGeom>
              <a:avLst/>
              <a:gdLst/>
              <a:ahLst/>
              <a:cxnLst/>
              <a:rect l="l" t="t" r="r" b="b"/>
              <a:pathLst>
                <a:path w="572" h="2096" extrusionOk="0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63"/>
            <p:cNvSpPr/>
            <p:nvPr/>
          </p:nvSpPr>
          <p:spPr>
            <a:xfrm>
              <a:off x="3889650" y="1884300"/>
              <a:ext cx="16500" cy="47875"/>
            </a:xfrm>
            <a:custGeom>
              <a:avLst/>
              <a:gdLst/>
              <a:ahLst/>
              <a:cxnLst/>
              <a:rect l="l" t="t" r="r" b="b"/>
              <a:pathLst>
                <a:path w="660" h="1915" extrusionOk="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63"/>
            <p:cNvSpPr/>
            <p:nvPr/>
          </p:nvSpPr>
          <p:spPr>
            <a:xfrm>
              <a:off x="3933225" y="1890350"/>
              <a:ext cx="13700" cy="52550"/>
            </a:xfrm>
            <a:custGeom>
              <a:avLst/>
              <a:gdLst/>
              <a:ahLst/>
              <a:cxnLst/>
              <a:rect l="l" t="t" r="r" b="b"/>
              <a:pathLst>
                <a:path w="548" h="2102" extrusionOk="0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63"/>
            <p:cNvSpPr/>
            <p:nvPr/>
          </p:nvSpPr>
          <p:spPr>
            <a:xfrm>
              <a:off x="3988350" y="1887925"/>
              <a:ext cx="14550" cy="48225"/>
            </a:xfrm>
            <a:custGeom>
              <a:avLst/>
              <a:gdLst/>
              <a:ahLst/>
              <a:cxnLst/>
              <a:rect l="l" t="t" r="r" b="b"/>
              <a:pathLst>
                <a:path w="582" h="1929" extrusionOk="0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63"/>
            <p:cNvSpPr/>
            <p:nvPr/>
          </p:nvSpPr>
          <p:spPr>
            <a:xfrm>
              <a:off x="4026750" y="1887775"/>
              <a:ext cx="15425" cy="51525"/>
            </a:xfrm>
            <a:custGeom>
              <a:avLst/>
              <a:gdLst/>
              <a:ahLst/>
              <a:cxnLst/>
              <a:rect l="l" t="t" r="r" b="b"/>
              <a:pathLst>
                <a:path w="617" h="2061" extrusionOk="0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63"/>
            <p:cNvSpPr/>
            <p:nvPr/>
          </p:nvSpPr>
          <p:spPr>
            <a:xfrm>
              <a:off x="4068000" y="1893450"/>
              <a:ext cx="11400" cy="37725"/>
            </a:xfrm>
            <a:custGeom>
              <a:avLst/>
              <a:gdLst/>
              <a:ahLst/>
              <a:cxnLst/>
              <a:rect l="l" t="t" r="r" b="b"/>
              <a:pathLst>
                <a:path w="456" h="1509" extrusionOk="0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63"/>
            <p:cNvSpPr/>
            <p:nvPr/>
          </p:nvSpPr>
          <p:spPr>
            <a:xfrm>
              <a:off x="4107475" y="1883400"/>
              <a:ext cx="18050" cy="51600"/>
            </a:xfrm>
            <a:custGeom>
              <a:avLst/>
              <a:gdLst/>
              <a:ahLst/>
              <a:cxnLst/>
              <a:rect l="l" t="t" r="r" b="b"/>
              <a:pathLst>
                <a:path w="722" h="2064" extrusionOk="0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63"/>
            <p:cNvSpPr/>
            <p:nvPr/>
          </p:nvSpPr>
          <p:spPr>
            <a:xfrm>
              <a:off x="4153375" y="1878075"/>
              <a:ext cx="16500" cy="50125"/>
            </a:xfrm>
            <a:custGeom>
              <a:avLst/>
              <a:gdLst/>
              <a:ahLst/>
              <a:cxnLst/>
              <a:rect l="l" t="t" r="r" b="b"/>
              <a:pathLst>
                <a:path w="660" h="2005" extrusionOk="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63"/>
            <p:cNvSpPr/>
            <p:nvPr/>
          </p:nvSpPr>
          <p:spPr>
            <a:xfrm>
              <a:off x="4188125" y="1877275"/>
              <a:ext cx="16275" cy="48350"/>
            </a:xfrm>
            <a:custGeom>
              <a:avLst/>
              <a:gdLst/>
              <a:ahLst/>
              <a:cxnLst/>
              <a:rect l="l" t="t" r="r" b="b"/>
              <a:pathLst>
                <a:path w="651" h="1934" extrusionOk="0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63"/>
            <p:cNvSpPr/>
            <p:nvPr/>
          </p:nvSpPr>
          <p:spPr>
            <a:xfrm>
              <a:off x="4225725" y="1885250"/>
              <a:ext cx="10225" cy="35050"/>
            </a:xfrm>
            <a:custGeom>
              <a:avLst/>
              <a:gdLst/>
              <a:ahLst/>
              <a:cxnLst/>
              <a:rect l="l" t="t" r="r" b="b"/>
              <a:pathLst>
                <a:path w="409" h="1402" extrusionOk="0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63"/>
            <p:cNvSpPr/>
            <p:nvPr/>
          </p:nvSpPr>
          <p:spPr>
            <a:xfrm>
              <a:off x="4276800" y="1874875"/>
              <a:ext cx="16600" cy="51850"/>
            </a:xfrm>
            <a:custGeom>
              <a:avLst/>
              <a:gdLst/>
              <a:ahLst/>
              <a:cxnLst/>
              <a:rect l="l" t="t" r="r" b="b"/>
              <a:pathLst>
                <a:path w="664" h="2074" extrusionOk="0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63"/>
            <p:cNvSpPr/>
            <p:nvPr/>
          </p:nvSpPr>
          <p:spPr>
            <a:xfrm>
              <a:off x="4317900" y="1871750"/>
              <a:ext cx="15700" cy="49500"/>
            </a:xfrm>
            <a:custGeom>
              <a:avLst/>
              <a:gdLst/>
              <a:ahLst/>
              <a:cxnLst/>
              <a:rect l="l" t="t" r="r" b="b"/>
              <a:pathLst>
                <a:path w="628" h="1980" extrusionOk="0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63"/>
            <p:cNvSpPr/>
            <p:nvPr/>
          </p:nvSpPr>
          <p:spPr>
            <a:xfrm>
              <a:off x="4367925" y="1856650"/>
              <a:ext cx="14475" cy="57625"/>
            </a:xfrm>
            <a:custGeom>
              <a:avLst/>
              <a:gdLst/>
              <a:ahLst/>
              <a:cxnLst/>
              <a:rect l="l" t="t" r="r" b="b"/>
              <a:pathLst>
                <a:path w="579" h="2305" extrusionOk="0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63"/>
            <p:cNvSpPr/>
            <p:nvPr/>
          </p:nvSpPr>
          <p:spPr>
            <a:xfrm>
              <a:off x="4412150" y="1822925"/>
              <a:ext cx="12525" cy="64650"/>
            </a:xfrm>
            <a:custGeom>
              <a:avLst/>
              <a:gdLst/>
              <a:ahLst/>
              <a:cxnLst/>
              <a:rect l="l" t="t" r="r" b="b"/>
              <a:pathLst>
                <a:path w="501" h="2586" extrusionOk="0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63"/>
            <p:cNvSpPr/>
            <p:nvPr/>
          </p:nvSpPr>
          <p:spPr>
            <a:xfrm>
              <a:off x="4400825" y="1909100"/>
              <a:ext cx="8675" cy="18525"/>
            </a:xfrm>
            <a:custGeom>
              <a:avLst/>
              <a:gdLst/>
              <a:ahLst/>
              <a:cxnLst/>
              <a:rect l="l" t="t" r="r" b="b"/>
              <a:pathLst>
                <a:path w="347" h="741" extrusionOk="0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63"/>
            <p:cNvSpPr/>
            <p:nvPr/>
          </p:nvSpPr>
          <p:spPr>
            <a:xfrm>
              <a:off x="4434775" y="1907675"/>
              <a:ext cx="6375" cy="13025"/>
            </a:xfrm>
            <a:custGeom>
              <a:avLst/>
              <a:gdLst/>
              <a:ahLst/>
              <a:cxnLst/>
              <a:rect l="l" t="t" r="r" b="b"/>
              <a:pathLst>
                <a:path w="255" h="521" extrusionOk="0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63"/>
            <p:cNvSpPr/>
            <p:nvPr/>
          </p:nvSpPr>
          <p:spPr>
            <a:xfrm>
              <a:off x="4475550" y="1860175"/>
              <a:ext cx="21150" cy="57500"/>
            </a:xfrm>
            <a:custGeom>
              <a:avLst/>
              <a:gdLst/>
              <a:ahLst/>
              <a:cxnLst/>
              <a:rect l="l" t="t" r="r" b="b"/>
              <a:pathLst>
                <a:path w="846" h="2300" extrusionOk="0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63"/>
            <p:cNvSpPr/>
            <p:nvPr/>
          </p:nvSpPr>
          <p:spPr>
            <a:xfrm>
              <a:off x="4509250" y="1873700"/>
              <a:ext cx="21400" cy="57125"/>
            </a:xfrm>
            <a:custGeom>
              <a:avLst/>
              <a:gdLst/>
              <a:ahLst/>
              <a:cxnLst/>
              <a:rect l="l" t="t" r="r" b="b"/>
              <a:pathLst>
                <a:path w="856" h="2285" extrusionOk="0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63"/>
            <p:cNvSpPr/>
            <p:nvPr/>
          </p:nvSpPr>
          <p:spPr>
            <a:xfrm>
              <a:off x="4560200" y="1837175"/>
              <a:ext cx="28375" cy="85100"/>
            </a:xfrm>
            <a:custGeom>
              <a:avLst/>
              <a:gdLst/>
              <a:ahLst/>
              <a:cxnLst/>
              <a:rect l="l" t="t" r="r" b="b"/>
              <a:pathLst>
                <a:path w="1135" h="3404" extrusionOk="0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63"/>
            <p:cNvSpPr/>
            <p:nvPr/>
          </p:nvSpPr>
          <p:spPr>
            <a:xfrm>
              <a:off x="4628050" y="1808725"/>
              <a:ext cx="18675" cy="93925"/>
            </a:xfrm>
            <a:custGeom>
              <a:avLst/>
              <a:gdLst/>
              <a:ahLst/>
              <a:cxnLst/>
              <a:rect l="l" t="t" r="r" b="b"/>
              <a:pathLst>
                <a:path w="747" h="3757" extrusionOk="0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63"/>
            <p:cNvSpPr/>
            <p:nvPr/>
          </p:nvSpPr>
          <p:spPr>
            <a:xfrm>
              <a:off x="4677050" y="1761425"/>
              <a:ext cx="1825" cy="22350"/>
            </a:xfrm>
            <a:custGeom>
              <a:avLst/>
              <a:gdLst/>
              <a:ahLst/>
              <a:cxnLst/>
              <a:rect l="l" t="t" r="r" b="b"/>
              <a:pathLst>
                <a:path w="73" h="894" extrusionOk="0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63"/>
            <p:cNvSpPr/>
            <p:nvPr/>
          </p:nvSpPr>
          <p:spPr>
            <a:xfrm>
              <a:off x="4670500" y="1805400"/>
              <a:ext cx="11350" cy="60975"/>
            </a:xfrm>
            <a:custGeom>
              <a:avLst/>
              <a:gdLst/>
              <a:ahLst/>
              <a:cxnLst/>
              <a:rect l="l" t="t" r="r" b="b"/>
              <a:pathLst>
                <a:path w="454" h="2439" extrusionOk="0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63"/>
            <p:cNvSpPr/>
            <p:nvPr/>
          </p:nvSpPr>
          <p:spPr>
            <a:xfrm>
              <a:off x="4653550" y="19090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63"/>
            <p:cNvSpPr/>
            <p:nvPr/>
          </p:nvSpPr>
          <p:spPr>
            <a:xfrm>
              <a:off x="4698800" y="1768825"/>
              <a:ext cx="27700" cy="84900"/>
            </a:xfrm>
            <a:custGeom>
              <a:avLst/>
              <a:gdLst/>
              <a:ahLst/>
              <a:cxnLst/>
              <a:rect l="l" t="t" r="r" b="b"/>
              <a:pathLst>
                <a:path w="1108" h="3396" extrusionOk="0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63"/>
            <p:cNvSpPr/>
            <p:nvPr/>
          </p:nvSpPr>
          <p:spPr>
            <a:xfrm>
              <a:off x="4672000" y="1905475"/>
              <a:ext cx="13250" cy="18075"/>
            </a:xfrm>
            <a:custGeom>
              <a:avLst/>
              <a:gdLst/>
              <a:ahLst/>
              <a:cxnLst/>
              <a:rect l="l" t="t" r="r" b="b"/>
              <a:pathLst>
                <a:path w="530" h="723" extrusionOk="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63"/>
            <p:cNvSpPr/>
            <p:nvPr/>
          </p:nvSpPr>
          <p:spPr>
            <a:xfrm>
              <a:off x="4692075" y="1862575"/>
              <a:ext cx="42750" cy="83650"/>
            </a:xfrm>
            <a:custGeom>
              <a:avLst/>
              <a:gdLst/>
              <a:ahLst/>
              <a:cxnLst/>
              <a:rect l="l" t="t" r="r" b="b"/>
              <a:pathLst>
                <a:path w="1710" h="3346" extrusionOk="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63"/>
            <p:cNvSpPr/>
            <p:nvPr/>
          </p:nvSpPr>
          <p:spPr>
            <a:xfrm>
              <a:off x="4742250" y="1767125"/>
              <a:ext cx="40275" cy="146775"/>
            </a:xfrm>
            <a:custGeom>
              <a:avLst/>
              <a:gdLst/>
              <a:ahLst/>
              <a:cxnLst/>
              <a:rect l="l" t="t" r="r" b="b"/>
              <a:pathLst>
                <a:path w="1611" h="5871" extrusionOk="0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63"/>
            <p:cNvSpPr/>
            <p:nvPr/>
          </p:nvSpPr>
          <p:spPr>
            <a:xfrm>
              <a:off x="4371975" y="1821550"/>
              <a:ext cx="10725" cy="16475"/>
            </a:xfrm>
            <a:custGeom>
              <a:avLst/>
              <a:gdLst/>
              <a:ahLst/>
              <a:cxnLst/>
              <a:rect l="l" t="t" r="r" b="b"/>
              <a:pathLst>
                <a:path w="429" h="659" extrusionOk="0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63"/>
            <p:cNvSpPr/>
            <p:nvPr/>
          </p:nvSpPr>
          <p:spPr>
            <a:xfrm>
              <a:off x="4324625" y="1824975"/>
              <a:ext cx="8675" cy="20425"/>
            </a:xfrm>
            <a:custGeom>
              <a:avLst/>
              <a:gdLst/>
              <a:ahLst/>
              <a:cxnLst/>
              <a:rect l="l" t="t" r="r" b="b"/>
              <a:pathLst>
                <a:path w="347" h="817" extrusionOk="0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63"/>
            <p:cNvSpPr/>
            <p:nvPr/>
          </p:nvSpPr>
          <p:spPr>
            <a:xfrm>
              <a:off x="4286525" y="1835250"/>
              <a:ext cx="6575" cy="8725"/>
            </a:xfrm>
            <a:custGeom>
              <a:avLst/>
              <a:gdLst/>
              <a:ahLst/>
              <a:cxnLst/>
              <a:rect l="l" t="t" r="r" b="b"/>
              <a:pathLst>
                <a:path w="263" h="349" extrusionOk="0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63"/>
            <p:cNvSpPr/>
            <p:nvPr/>
          </p:nvSpPr>
          <p:spPr>
            <a:xfrm>
              <a:off x="4231775" y="1833275"/>
              <a:ext cx="11325" cy="20775"/>
            </a:xfrm>
            <a:custGeom>
              <a:avLst/>
              <a:gdLst/>
              <a:ahLst/>
              <a:cxnLst/>
              <a:rect l="l" t="t" r="r" b="b"/>
              <a:pathLst>
                <a:path w="453" h="831" extrusionOk="0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63"/>
            <p:cNvSpPr/>
            <p:nvPr/>
          </p:nvSpPr>
          <p:spPr>
            <a:xfrm>
              <a:off x="4190100" y="1836750"/>
              <a:ext cx="3600" cy="6275"/>
            </a:xfrm>
            <a:custGeom>
              <a:avLst/>
              <a:gdLst/>
              <a:ahLst/>
              <a:cxnLst/>
              <a:rect l="l" t="t" r="r" b="b"/>
              <a:pathLst>
                <a:path w="144" h="251" extrusionOk="0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63"/>
            <p:cNvSpPr/>
            <p:nvPr/>
          </p:nvSpPr>
          <p:spPr>
            <a:xfrm>
              <a:off x="4152600" y="1843450"/>
              <a:ext cx="8875" cy="12850"/>
            </a:xfrm>
            <a:custGeom>
              <a:avLst/>
              <a:gdLst/>
              <a:ahLst/>
              <a:cxnLst/>
              <a:rect l="l" t="t" r="r" b="b"/>
              <a:pathLst>
                <a:path w="355" h="514" extrusionOk="0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63"/>
            <p:cNvSpPr/>
            <p:nvPr/>
          </p:nvSpPr>
          <p:spPr>
            <a:xfrm>
              <a:off x="3676050" y="1842775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63"/>
            <p:cNvSpPr/>
            <p:nvPr/>
          </p:nvSpPr>
          <p:spPr>
            <a:xfrm>
              <a:off x="3625150" y="1825275"/>
              <a:ext cx="7750" cy="15425"/>
            </a:xfrm>
            <a:custGeom>
              <a:avLst/>
              <a:gdLst/>
              <a:ahLst/>
              <a:cxnLst/>
              <a:rect l="l" t="t" r="r" b="b"/>
              <a:pathLst>
                <a:path w="310" h="617" extrusionOk="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63"/>
            <p:cNvSpPr/>
            <p:nvPr/>
          </p:nvSpPr>
          <p:spPr>
            <a:xfrm>
              <a:off x="3642250" y="1827975"/>
              <a:ext cx="11200" cy="9375"/>
            </a:xfrm>
            <a:custGeom>
              <a:avLst/>
              <a:gdLst/>
              <a:ahLst/>
              <a:cxnLst/>
              <a:rect l="l" t="t" r="r" b="b"/>
              <a:pathLst>
                <a:path w="448" h="375" extrusionOk="0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63"/>
            <p:cNvSpPr/>
            <p:nvPr/>
          </p:nvSpPr>
          <p:spPr>
            <a:xfrm>
              <a:off x="3590125" y="1782925"/>
              <a:ext cx="14800" cy="21375"/>
            </a:xfrm>
            <a:custGeom>
              <a:avLst/>
              <a:gdLst/>
              <a:ahLst/>
              <a:cxnLst/>
              <a:rect l="l" t="t" r="r" b="b"/>
              <a:pathLst>
                <a:path w="592" h="855" extrusionOk="0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63"/>
            <p:cNvSpPr/>
            <p:nvPr/>
          </p:nvSpPr>
          <p:spPr>
            <a:xfrm>
              <a:off x="3558775" y="1779750"/>
              <a:ext cx="9525" cy="17150"/>
            </a:xfrm>
            <a:custGeom>
              <a:avLst/>
              <a:gdLst/>
              <a:ahLst/>
              <a:cxnLst/>
              <a:rect l="l" t="t" r="r" b="b"/>
              <a:pathLst>
                <a:path w="381" h="686" extrusionOk="0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63"/>
            <p:cNvSpPr/>
            <p:nvPr/>
          </p:nvSpPr>
          <p:spPr>
            <a:xfrm>
              <a:off x="3543000" y="1727350"/>
              <a:ext cx="7900" cy="17300"/>
            </a:xfrm>
            <a:custGeom>
              <a:avLst/>
              <a:gdLst/>
              <a:ahLst/>
              <a:cxnLst/>
              <a:rect l="l" t="t" r="r" b="b"/>
              <a:pathLst>
                <a:path w="316" h="692" extrusionOk="0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8" name="Google Shape;19788;p63"/>
            <p:cNvSpPr/>
            <p:nvPr/>
          </p:nvSpPr>
          <p:spPr>
            <a:xfrm>
              <a:off x="3732000" y="1847000"/>
              <a:ext cx="12825" cy="24075"/>
            </a:xfrm>
            <a:custGeom>
              <a:avLst/>
              <a:gdLst/>
              <a:ahLst/>
              <a:cxnLst/>
              <a:rect l="l" t="t" r="r" b="b"/>
              <a:pathLst>
                <a:path w="513" h="963" extrusionOk="0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63"/>
            <p:cNvSpPr/>
            <p:nvPr/>
          </p:nvSpPr>
          <p:spPr>
            <a:xfrm>
              <a:off x="3801950" y="18514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63"/>
            <p:cNvSpPr/>
            <p:nvPr/>
          </p:nvSpPr>
          <p:spPr>
            <a:xfrm>
              <a:off x="3840800" y="1855275"/>
              <a:ext cx="6575" cy="12750"/>
            </a:xfrm>
            <a:custGeom>
              <a:avLst/>
              <a:gdLst/>
              <a:ahLst/>
              <a:cxnLst/>
              <a:rect l="l" t="t" r="r" b="b"/>
              <a:pathLst>
                <a:path w="263" h="510" extrusionOk="0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63"/>
            <p:cNvSpPr/>
            <p:nvPr/>
          </p:nvSpPr>
          <p:spPr>
            <a:xfrm>
              <a:off x="3673375" y="1755850"/>
              <a:ext cx="8350" cy="24575"/>
            </a:xfrm>
            <a:custGeom>
              <a:avLst/>
              <a:gdLst/>
              <a:ahLst/>
              <a:cxnLst/>
              <a:rect l="l" t="t" r="r" b="b"/>
              <a:pathLst>
                <a:path w="334" h="983" extrusionOk="0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63"/>
            <p:cNvSpPr/>
            <p:nvPr/>
          </p:nvSpPr>
          <p:spPr>
            <a:xfrm>
              <a:off x="3989775" y="1840750"/>
              <a:ext cx="4200" cy="16175"/>
            </a:xfrm>
            <a:custGeom>
              <a:avLst/>
              <a:gdLst/>
              <a:ahLst/>
              <a:cxnLst/>
              <a:rect l="l" t="t" r="r" b="b"/>
              <a:pathLst>
                <a:path w="168" h="647" extrusionOk="0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63"/>
            <p:cNvSpPr/>
            <p:nvPr/>
          </p:nvSpPr>
          <p:spPr>
            <a:xfrm>
              <a:off x="3921300" y="1828450"/>
              <a:ext cx="15150" cy="12700"/>
            </a:xfrm>
            <a:custGeom>
              <a:avLst/>
              <a:gdLst/>
              <a:ahLst/>
              <a:cxnLst/>
              <a:rect l="l" t="t" r="r" b="b"/>
              <a:pathLst>
                <a:path w="606" h="508" extrusionOk="0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63"/>
            <p:cNvSpPr/>
            <p:nvPr/>
          </p:nvSpPr>
          <p:spPr>
            <a:xfrm>
              <a:off x="4050050" y="1801700"/>
              <a:ext cx="8200" cy="8650"/>
            </a:xfrm>
            <a:custGeom>
              <a:avLst/>
              <a:gdLst/>
              <a:ahLst/>
              <a:cxnLst/>
              <a:rect l="l" t="t" r="r" b="b"/>
              <a:pathLst>
                <a:path w="328" h="346" extrusionOk="0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63"/>
            <p:cNvSpPr/>
            <p:nvPr/>
          </p:nvSpPr>
          <p:spPr>
            <a:xfrm>
              <a:off x="3892150" y="1794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63"/>
            <p:cNvSpPr/>
            <p:nvPr/>
          </p:nvSpPr>
          <p:spPr>
            <a:xfrm>
              <a:off x="3578425" y="1709750"/>
              <a:ext cx="12500" cy="32200"/>
            </a:xfrm>
            <a:custGeom>
              <a:avLst/>
              <a:gdLst/>
              <a:ahLst/>
              <a:cxnLst/>
              <a:rect l="l" t="t" r="r" b="b"/>
              <a:pathLst>
                <a:path w="500" h="1288" extrusionOk="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63"/>
            <p:cNvSpPr/>
            <p:nvPr/>
          </p:nvSpPr>
          <p:spPr>
            <a:xfrm>
              <a:off x="3551700" y="1695500"/>
              <a:ext cx="8575" cy="20925"/>
            </a:xfrm>
            <a:custGeom>
              <a:avLst/>
              <a:gdLst/>
              <a:ahLst/>
              <a:cxnLst/>
              <a:rect l="l" t="t" r="r" b="b"/>
              <a:pathLst>
                <a:path w="343" h="837" extrusionOk="0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63"/>
            <p:cNvSpPr/>
            <p:nvPr/>
          </p:nvSpPr>
          <p:spPr>
            <a:xfrm>
              <a:off x="3500550" y="1633425"/>
              <a:ext cx="15450" cy="40200"/>
            </a:xfrm>
            <a:custGeom>
              <a:avLst/>
              <a:gdLst/>
              <a:ahLst/>
              <a:cxnLst/>
              <a:rect l="l" t="t" r="r" b="b"/>
              <a:pathLst>
                <a:path w="618" h="1608" extrusionOk="0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63"/>
            <p:cNvSpPr/>
            <p:nvPr/>
          </p:nvSpPr>
          <p:spPr>
            <a:xfrm>
              <a:off x="3420550" y="1587625"/>
              <a:ext cx="44175" cy="49000"/>
            </a:xfrm>
            <a:custGeom>
              <a:avLst/>
              <a:gdLst/>
              <a:ahLst/>
              <a:cxnLst/>
              <a:rect l="l" t="t" r="r" b="b"/>
              <a:pathLst>
                <a:path w="1767" h="1960" extrusionOk="0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63"/>
            <p:cNvSpPr/>
            <p:nvPr/>
          </p:nvSpPr>
          <p:spPr>
            <a:xfrm>
              <a:off x="3489525" y="1629675"/>
              <a:ext cx="34450" cy="58150"/>
            </a:xfrm>
            <a:custGeom>
              <a:avLst/>
              <a:gdLst/>
              <a:ahLst/>
              <a:cxnLst/>
              <a:rect l="l" t="t" r="r" b="b"/>
              <a:pathLst>
                <a:path w="1378" h="2326" extrusionOk="0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63"/>
            <p:cNvSpPr/>
            <p:nvPr/>
          </p:nvSpPr>
          <p:spPr>
            <a:xfrm>
              <a:off x="3478675" y="1585425"/>
              <a:ext cx="16575" cy="15350"/>
            </a:xfrm>
            <a:custGeom>
              <a:avLst/>
              <a:gdLst/>
              <a:ahLst/>
              <a:cxnLst/>
              <a:rect l="l" t="t" r="r" b="b"/>
              <a:pathLst>
                <a:path w="663" h="614" extrusionOk="0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63"/>
            <p:cNvSpPr/>
            <p:nvPr/>
          </p:nvSpPr>
          <p:spPr>
            <a:xfrm>
              <a:off x="3550150" y="1671200"/>
              <a:ext cx="9825" cy="11525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63"/>
            <p:cNvSpPr/>
            <p:nvPr/>
          </p:nvSpPr>
          <p:spPr>
            <a:xfrm>
              <a:off x="4526825" y="1830425"/>
              <a:ext cx="12750" cy="26900"/>
            </a:xfrm>
            <a:custGeom>
              <a:avLst/>
              <a:gdLst/>
              <a:ahLst/>
              <a:cxnLst/>
              <a:rect l="l" t="t" r="r" b="b"/>
              <a:pathLst>
                <a:path w="510" h="1076" extrusionOk="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63"/>
            <p:cNvSpPr/>
            <p:nvPr/>
          </p:nvSpPr>
          <p:spPr>
            <a:xfrm>
              <a:off x="4587175" y="18030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63"/>
            <p:cNvSpPr/>
            <p:nvPr/>
          </p:nvSpPr>
          <p:spPr>
            <a:xfrm>
              <a:off x="4595800" y="1783225"/>
              <a:ext cx="5675" cy="18650"/>
            </a:xfrm>
            <a:custGeom>
              <a:avLst/>
              <a:gdLst/>
              <a:ahLst/>
              <a:cxnLst/>
              <a:rect l="l" t="t" r="r" b="b"/>
              <a:pathLst>
                <a:path w="227" h="746" extrusionOk="0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63"/>
            <p:cNvSpPr/>
            <p:nvPr/>
          </p:nvSpPr>
          <p:spPr>
            <a:xfrm>
              <a:off x="4746425" y="1758825"/>
              <a:ext cx="8950" cy="49400"/>
            </a:xfrm>
            <a:custGeom>
              <a:avLst/>
              <a:gdLst/>
              <a:ahLst/>
              <a:cxnLst/>
              <a:rect l="l" t="t" r="r" b="b"/>
              <a:pathLst>
                <a:path w="358" h="1976" extrusionOk="0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63"/>
            <p:cNvSpPr/>
            <p:nvPr/>
          </p:nvSpPr>
          <p:spPr>
            <a:xfrm>
              <a:off x="4765525" y="1635075"/>
              <a:ext cx="20500" cy="56350"/>
            </a:xfrm>
            <a:custGeom>
              <a:avLst/>
              <a:gdLst/>
              <a:ahLst/>
              <a:cxnLst/>
              <a:rect l="l" t="t" r="r" b="b"/>
              <a:pathLst>
                <a:path w="820" h="2254" extrusionOk="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63"/>
            <p:cNvSpPr/>
            <p:nvPr/>
          </p:nvSpPr>
          <p:spPr>
            <a:xfrm>
              <a:off x="4782850" y="1736675"/>
              <a:ext cx="4675" cy="27675"/>
            </a:xfrm>
            <a:custGeom>
              <a:avLst/>
              <a:gdLst/>
              <a:ahLst/>
              <a:cxnLst/>
              <a:rect l="l" t="t" r="r" b="b"/>
              <a:pathLst>
                <a:path w="187" h="1107" extrusionOk="0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63"/>
            <p:cNvSpPr/>
            <p:nvPr/>
          </p:nvSpPr>
          <p:spPr>
            <a:xfrm>
              <a:off x="4791950" y="1762650"/>
              <a:ext cx="4800" cy="22225"/>
            </a:xfrm>
            <a:custGeom>
              <a:avLst/>
              <a:gdLst/>
              <a:ahLst/>
              <a:cxnLst/>
              <a:rect l="l" t="t" r="r" b="b"/>
              <a:pathLst>
                <a:path w="192" h="889" extrusionOk="0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63"/>
            <p:cNvSpPr/>
            <p:nvPr/>
          </p:nvSpPr>
          <p:spPr>
            <a:xfrm>
              <a:off x="3154150" y="1577100"/>
              <a:ext cx="110550" cy="183900"/>
            </a:xfrm>
            <a:custGeom>
              <a:avLst/>
              <a:gdLst/>
              <a:ahLst/>
              <a:cxnLst/>
              <a:rect l="l" t="t" r="r" b="b"/>
              <a:pathLst>
                <a:path w="4422" h="7356" extrusionOk="0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63"/>
            <p:cNvSpPr/>
            <p:nvPr/>
          </p:nvSpPr>
          <p:spPr>
            <a:xfrm>
              <a:off x="3146225" y="1825100"/>
              <a:ext cx="13100" cy="91575"/>
            </a:xfrm>
            <a:custGeom>
              <a:avLst/>
              <a:gdLst/>
              <a:ahLst/>
              <a:cxnLst/>
              <a:rect l="l" t="t" r="r" b="b"/>
              <a:pathLst>
                <a:path w="524" h="3663" extrusionOk="0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63"/>
            <p:cNvSpPr/>
            <p:nvPr/>
          </p:nvSpPr>
          <p:spPr>
            <a:xfrm>
              <a:off x="3251325" y="1569625"/>
              <a:ext cx="65700" cy="28100"/>
            </a:xfrm>
            <a:custGeom>
              <a:avLst/>
              <a:gdLst/>
              <a:ahLst/>
              <a:cxnLst/>
              <a:rect l="l" t="t" r="r" b="b"/>
              <a:pathLst>
                <a:path w="2628" h="1124" extrusionOk="0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63"/>
            <p:cNvSpPr/>
            <p:nvPr/>
          </p:nvSpPr>
          <p:spPr>
            <a:xfrm>
              <a:off x="3223000" y="1614775"/>
              <a:ext cx="7275" cy="7300"/>
            </a:xfrm>
            <a:custGeom>
              <a:avLst/>
              <a:gdLst/>
              <a:ahLst/>
              <a:cxnLst/>
              <a:rect l="l" t="t" r="r" b="b"/>
              <a:pathLst>
                <a:path w="291" h="292" extrusionOk="0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63"/>
            <p:cNvSpPr/>
            <p:nvPr/>
          </p:nvSpPr>
          <p:spPr>
            <a:xfrm>
              <a:off x="3155450" y="1643075"/>
              <a:ext cx="51725" cy="203650"/>
            </a:xfrm>
            <a:custGeom>
              <a:avLst/>
              <a:gdLst/>
              <a:ahLst/>
              <a:cxnLst/>
              <a:rect l="l" t="t" r="r" b="b"/>
              <a:pathLst>
                <a:path w="2069" h="8146" extrusionOk="0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63"/>
            <p:cNvSpPr/>
            <p:nvPr/>
          </p:nvSpPr>
          <p:spPr>
            <a:xfrm>
              <a:off x="3155150" y="1894775"/>
              <a:ext cx="6275" cy="33000"/>
            </a:xfrm>
            <a:custGeom>
              <a:avLst/>
              <a:gdLst/>
              <a:ahLst/>
              <a:cxnLst/>
              <a:rect l="l" t="t" r="r" b="b"/>
              <a:pathLst>
                <a:path w="251" h="1320" extrusionOk="0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63"/>
            <p:cNvSpPr/>
            <p:nvPr/>
          </p:nvSpPr>
          <p:spPr>
            <a:xfrm>
              <a:off x="3293675" y="1585775"/>
              <a:ext cx="61825" cy="14050"/>
            </a:xfrm>
            <a:custGeom>
              <a:avLst/>
              <a:gdLst/>
              <a:ahLst/>
              <a:cxnLst/>
              <a:rect l="l" t="t" r="r" b="b"/>
              <a:pathLst>
                <a:path w="2473" h="562" extrusionOk="0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63"/>
            <p:cNvSpPr/>
            <p:nvPr/>
          </p:nvSpPr>
          <p:spPr>
            <a:xfrm>
              <a:off x="3187600" y="1682400"/>
              <a:ext cx="37725" cy="112875"/>
            </a:xfrm>
            <a:custGeom>
              <a:avLst/>
              <a:gdLst/>
              <a:ahLst/>
              <a:cxnLst/>
              <a:rect l="l" t="t" r="r" b="b"/>
              <a:pathLst>
                <a:path w="1509" h="4515" extrusionOk="0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63"/>
            <p:cNvSpPr/>
            <p:nvPr/>
          </p:nvSpPr>
          <p:spPr>
            <a:xfrm>
              <a:off x="3184325" y="1895900"/>
              <a:ext cx="5975" cy="51675"/>
            </a:xfrm>
            <a:custGeom>
              <a:avLst/>
              <a:gdLst/>
              <a:ahLst/>
              <a:cxnLst/>
              <a:rect l="l" t="t" r="r" b="b"/>
              <a:pathLst>
                <a:path w="239" h="2067" extrusionOk="0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63"/>
            <p:cNvSpPr/>
            <p:nvPr/>
          </p:nvSpPr>
          <p:spPr>
            <a:xfrm>
              <a:off x="3355525" y="1605200"/>
              <a:ext cx="31875" cy="7375"/>
            </a:xfrm>
            <a:custGeom>
              <a:avLst/>
              <a:gdLst/>
              <a:ahLst/>
              <a:cxnLst/>
              <a:rect l="l" t="t" r="r" b="b"/>
              <a:pathLst>
                <a:path w="1275" h="295" extrusionOk="0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63"/>
            <p:cNvSpPr/>
            <p:nvPr/>
          </p:nvSpPr>
          <p:spPr>
            <a:xfrm>
              <a:off x="3227775" y="1648475"/>
              <a:ext cx="69500" cy="201025"/>
            </a:xfrm>
            <a:custGeom>
              <a:avLst/>
              <a:gdLst/>
              <a:ahLst/>
              <a:cxnLst/>
              <a:rect l="l" t="t" r="r" b="b"/>
              <a:pathLst>
                <a:path w="2780" h="8041" extrusionOk="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63"/>
            <p:cNvSpPr/>
            <p:nvPr/>
          </p:nvSpPr>
          <p:spPr>
            <a:xfrm>
              <a:off x="3241575" y="1880875"/>
              <a:ext cx="3775" cy="14225"/>
            </a:xfrm>
            <a:custGeom>
              <a:avLst/>
              <a:gdLst/>
              <a:ahLst/>
              <a:cxnLst/>
              <a:rect l="l" t="t" r="r" b="b"/>
              <a:pathLst>
                <a:path w="151" h="569" extrusionOk="0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63"/>
            <p:cNvSpPr/>
            <p:nvPr/>
          </p:nvSpPr>
          <p:spPr>
            <a:xfrm>
              <a:off x="3245850" y="1917575"/>
              <a:ext cx="28575" cy="61550"/>
            </a:xfrm>
            <a:custGeom>
              <a:avLst/>
              <a:gdLst/>
              <a:ahLst/>
              <a:cxnLst/>
              <a:rect l="l" t="t" r="r" b="b"/>
              <a:pathLst>
                <a:path w="1143" h="2462" extrusionOk="0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63"/>
            <p:cNvSpPr/>
            <p:nvPr/>
          </p:nvSpPr>
          <p:spPr>
            <a:xfrm>
              <a:off x="3363325" y="1630800"/>
              <a:ext cx="53650" cy="13375"/>
            </a:xfrm>
            <a:custGeom>
              <a:avLst/>
              <a:gdLst/>
              <a:ahLst/>
              <a:cxnLst/>
              <a:rect l="l" t="t" r="r" b="b"/>
              <a:pathLst>
                <a:path w="2146" h="535" extrusionOk="0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63"/>
            <p:cNvSpPr/>
            <p:nvPr/>
          </p:nvSpPr>
          <p:spPr>
            <a:xfrm>
              <a:off x="3300775" y="1665925"/>
              <a:ext cx="32725" cy="46450"/>
            </a:xfrm>
            <a:custGeom>
              <a:avLst/>
              <a:gdLst/>
              <a:ahLst/>
              <a:cxnLst/>
              <a:rect l="l" t="t" r="r" b="b"/>
              <a:pathLst>
                <a:path w="1309" h="1858" extrusionOk="0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63"/>
            <p:cNvSpPr/>
            <p:nvPr/>
          </p:nvSpPr>
          <p:spPr>
            <a:xfrm>
              <a:off x="3284625" y="1726975"/>
              <a:ext cx="8850" cy="28400"/>
            </a:xfrm>
            <a:custGeom>
              <a:avLst/>
              <a:gdLst/>
              <a:ahLst/>
              <a:cxnLst/>
              <a:rect l="l" t="t" r="r" b="b"/>
              <a:pathLst>
                <a:path w="354" h="1136" extrusionOk="0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63"/>
            <p:cNvSpPr/>
            <p:nvPr/>
          </p:nvSpPr>
          <p:spPr>
            <a:xfrm>
              <a:off x="3276875" y="1773050"/>
              <a:ext cx="8675" cy="34725"/>
            </a:xfrm>
            <a:custGeom>
              <a:avLst/>
              <a:gdLst/>
              <a:ahLst/>
              <a:cxnLst/>
              <a:rect l="l" t="t" r="r" b="b"/>
              <a:pathLst>
                <a:path w="347" h="1389" extrusionOk="0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63"/>
            <p:cNvSpPr/>
            <p:nvPr/>
          </p:nvSpPr>
          <p:spPr>
            <a:xfrm>
              <a:off x="3277825" y="1840525"/>
              <a:ext cx="5925" cy="11950"/>
            </a:xfrm>
            <a:custGeom>
              <a:avLst/>
              <a:gdLst/>
              <a:ahLst/>
              <a:cxnLst/>
              <a:rect l="l" t="t" r="r" b="b"/>
              <a:pathLst>
                <a:path w="237" h="478" extrusionOk="0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63"/>
            <p:cNvSpPr/>
            <p:nvPr/>
          </p:nvSpPr>
          <p:spPr>
            <a:xfrm>
              <a:off x="3287950" y="1880875"/>
              <a:ext cx="24975" cy="88725"/>
            </a:xfrm>
            <a:custGeom>
              <a:avLst/>
              <a:gdLst/>
              <a:ahLst/>
              <a:cxnLst/>
              <a:rect l="l" t="t" r="r" b="b"/>
              <a:pathLst>
                <a:path w="999" h="3549" extrusionOk="0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63"/>
            <p:cNvSpPr/>
            <p:nvPr/>
          </p:nvSpPr>
          <p:spPr>
            <a:xfrm>
              <a:off x="3399050" y="1655150"/>
              <a:ext cx="44550" cy="14825"/>
            </a:xfrm>
            <a:custGeom>
              <a:avLst/>
              <a:gdLst/>
              <a:ahLst/>
              <a:cxnLst/>
              <a:rect l="l" t="t" r="r" b="b"/>
              <a:pathLst>
                <a:path w="1782" h="593" extrusionOk="0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63"/>
            <p:cNvSpPr/>
            <p:nvPr/>
          </p:nvSpPr>
          <p:spPr>
            <a:xfrm>
              <a:off x="3332550" y="1685350"/>
              <a:ext cx="42475" cy="92200"/>
            </a:xfrm>
            <a:custGeom>
              <a:avLst/>
              <a:gdLst/>
              <a:ahLst/>
              <a:cxnLst/>
              <a:rect l="l" t="t" r="r" b="b"/>
              <a:pathLst>
                <a:path w="1699" h="3688" extrusionOk="0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63"/>
            <p:cNvSpPr/>
            <p:nvPr/>
          </p:nvSpPr>
          <p:spPr>
            <a:xfrm>
              <a:off x="3326000" y="1852525"/>
              <a:ext cx="22350" cy="115425"/>
            </a:xfrm>
            <a:custGeom>
              <a:avLst/>
              <a:gdLst/>
              <a:ahLst/>
              <a:cxnLst/>
              <a:rect l="l" t="t" r="r" b="b"/>
              <a:pathLst>
                <a:path w="894" h="4617" extrusionOk="0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63"/>
            <p:cNvSpPr/>
            <p:nvPr/>
          </p:nvSpPr>
          <p:spPr>
            <a:xfrm>
              <a:off x="3389800" y="1681850"/>
              <a:ext cx="70650" cy="63225"/>
            </a:xfrm>
            <a:custGeom>
              <a:avLst/>
              <a:gdLst/>
              <a:ahLst/>
              <a:cxnLst/>
              <a:rect l="l" t="t" r="r" b="b"/>
              <a:pathLst>
                <a:path w="2826" h="2529" extrusionOk="0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63"/>
            <p:cNvSpPr/>
            <p:nvPr/>
          </p:nvSpPr>
          <p:spPr>
            <a:xfrm>
              <a:off x="3362900" y="1790625"/>
              <a:ext cx="22750" cy="161975"/>
            </a:xfrm>
            <a:custGeom>
              <a:avLst/>
              <a:gdLst/>
              <a:ahLst/>
              <a:cxnLst/>
              <a:rect l="l" t="t" r="r" b="b"/>
              <a:pathLst>
                <a:path w="910" h="6479" extrusionOk="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63"/>
            <p:cNvSpPr/>
            <p:nvPr/>
          </p:nvSpPr>
          <p:spPr>
            <a:xfrm>
              <a:off x="3403400" y="1720200"/>
              <a:ext cx="68750" cy="228175"/>
            </a:xfrm>
            <a:custGeom>
              <a:avLst/>
              <a:gdLst/>
              <a:ahLst/>
              <a:cxnLst/>
              <a:rect l="l" t="t" r="r" b="b"/>
              <a:pathLst>
                <a:path w="2750" h="9127" extrusionOk="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63"/>
            <p:cNvSpPr/>
            <p:nvPr/>
          </p:nvSpPr>
          <p:spPr>
            <a:xfrm>
              <a:off x="3429875" y="1768150"/>
              <a:ext cx="58975" cy="146450"/>
            </a:xfrm>
            <a:custGeom>
              <a:avLst/>
              <a:gdLst/>
              <a:ahLst/>
              <a:cxnLst/>
              <a:rect l="l" t="t" r="r" b="b"/>
              <a:pathLst>
                <a:path w="2359" h="5858" extrusionOk="0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63"/>
            <p:cNvSpPr/>
            <p:nvPr/>
          </p:nvSpPr>
          <p:spPr>
            <a:xfrm>
              <a:off x="3439500" y="1878300"/>
              <a:ext cx="10350" cy="41125"/>
            </a:xfrm>
            <a:custGeom>
              <a:avLst/>
              <a:gdLst/>
              <a:ahLst/>
              <a:cxnLst/>
              <a:rect l="l" t="t" r="r" b="b"/>
              <a:pathLst>
                <a:path w="414" h="1645" extrusionOk="0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63"/>
            <p:cNvSpPr/>
            <p:nvPr/>
          </p:nvSpPr>
          <p:spPr>
            <a:xfrm>
              <a:off x="3187600" y="1891350"/>
              <a:ext cx="9550" cy="56125"/>
            </a:xfrm>
            <a:custGeom>
              <a:avLst/>
              <a:gdLst/>
              <a:ahLst/>
              <a:cxnLst/>
              <a:rect l="l" t="t" r="r" b="b"/>
              <a:pathLst>
                <a:path w="382" h="2245" extrusionOk="0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63"/>
            <p:cNvSpPr/>
            <p:nvPr/>
          </p:nvSpPr>
          <p:spPr>
            <a:xfrm>
              <a:off x="3202475" y="1958025"/>
              <a:ext cx="1500" cy="8075"/>
            </a:xfrm>
            <a:custGeom>
              <a:avLst/>
              <a:gdLst/>
              <a:ahLst/>
              <a:cxnLst/>
              <a:rect l="l" t="t" r="r" b="b"/>
              <a:pathLst>
                <a:path w="60" h="323" extrusionOk="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63"/>
            <p:cNvSpPr/>
            <p:nvPr/>
          </p:nvSpPr>
          <p:spPr>
            <a:xfrm>
              <a:off x="3207375" y="1981175"/>
              <a:ext cx="27575" cy="53950"/>
            </a:xfrm>
            <a:custGeom>
              <a:avLst/>
              <a:gdLst/>
              <a:ahLst/>
              <a:cxnLst/>
              <a:rect l="l" t="t" r="r" b="b"/>
              <a:pathLst>
                <a:path w="1103" h="2158" extrusionOk="0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63"/>
            <p:cNvSpPr/>
            <p:nvPr/>
          </p:nvSpPr>
          <p:spPr>
            <a:xfrm>
              <a:off x="3185375" y="1995475"/>
              <a:ext cx="31900" cy="73350"/>
            </a:xfrm>
            <a:custGeom>
              <a:avLst/>
              <a:gdLst/>
              <a:ahLst/>
              <a:cxnLst/>
              <a:rect l="l" t="t" r="r" b="b"/>
              <a:pathLst>
                <a:path w="1276" h="2934" extrusionOk="0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63"/>
            <p:cNvSpPr/>
            <p:nvPr/>
          </p:nvSpPr>
          <p:spPr>
            <a:xfrm>
              <a:off x="3266525" y="2015100"/>
              <a:ext cx="18300" cy="29075"/>
            </a:xfrm>
            <a:custGeom>
              <a:avLst/>
              <a:gdLst/>
              <a:ahLst/>
              <a:cxnLst/>
              <a:rect l="l" t="t" r="r" b="b"/>
              <a:pathLst>
                <a:path w="732" h="1163" extrusionOk="0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63"/>
            <p:cNvSpPr/>
            <p:nvPr/>
          </p:nvSpPr>
          <p:spPr>
            <a:xfrm>
              <a:off x="3336600" y="2021175"/>
              <a:ext cx="10400" cy="11300"/>
            </a:xfrm>
            <a:custGeom>
              <a:avLst/>
              <a:gdLst/>
              <a:ahLst/>
              <a:cxnLst/>
              <a:rect l="l" t="t" r="r" b="b"/>
              <a:pathLst>
                <a:path w="416" h="452" extrusionOk="0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63"/>
            <p:cNvSpPr/>
            <p:nvPr/>
          </p:nvSpPr>
          <p:spPr>
            <a:xfrm>
              <a:off x="3337750" y="2018975"/>
              <a:ext cx="29950" cy="20250"/>
            </a:xfrm>
            <a:custGeom>
              <a:avLst/>
              <a:gdLst/>
              <a:ahLst/>
              <a:cxnLst/>
              <a:rect l="l" t="t" r="r" b="b"/>
              <a:pathLst>
                <a:path w="1198" h="810" extrusionOk="0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63"/>
            <p:cNvSpPr/>
            <p:nvPr/>
          </p:nvSpPr>
          <p:spPr>
            <a:xfrm>
              <a:off x="3199550" y="1564200"/>
              <a:ext cx="130950" cy="62225"/>
            </a:xfrm>
            <a:custGeom>
              <a:avLst/>
              <a:gdLst/>
              <a:ahLst/>
              <a:cxnLst/>
              <a:rect l="l" t="t" r="r" b="b"/>
              <a:pathLst>
                <a:path w="5238" h="2489" extrusionOk="0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63"/>
            <p:cNvSpPr/>
            <p:nvPr/>
          </p:nvSpPr>
          <p:spPr>
            <a:xfrm>
              <a:off x="3198300" y="16333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63"/>
            <p:cNvSpPr/>
            <p:nvPr/>
          </p:nvSpPr>
          <p:spPr>
            <a:xfrm>
              <a:off x="3275225" y="1572075"/>
              <a:ext cx="86750" cy="14025"/>
            </a:xfrm>
            <a:custGeom>
              <a:avLst/>
              <a:gdLst/>
              <a:ahLst/>
              <a:cxnLst/>
              <a:rect l="l" t="t" r="r" b="b"/>
              <a:pathLst>
                <a:path w="3470" h="561" extrusionOk="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63"/>
            <p:cNvSpPr/>
            <p:nvPr/>
          </p:nvSpPr>
          <p:spPr>
            <a:xfrm>
              <a:off x="3202850" y="1598975"/>
              <a:ext cx="43175" cy="34125"/>
            </a:xfrm>
            <a:custGeom>
              <a:avLst/>
              <a:gdLst/>
              <a:ahLst/>
              <a:cxnLst/>
              <a:rect l="l" t="t" r="r" b="b"/>
              <a:pathLst>
                <a:path w="1727" h="1365" extrusionOk="0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63"/>
            <p:cNvSpPr/>
            <p:nvPr/>
          </p:nvSpPr>
          <p:spPr>
            <a:xfrm>
              <a:off x="3244975" y="1584150"/>
              <a:ext cx="150100" cy="32200"/>
            </a:xfrm>
            <a:custGeom>
              <a:avLst/>
              <a:gdLst/>
              <a:ahLst/>
              <a:cxnLst/>
              <a:rect l="l" t="t" r="r" b="b"/>
              <a:pathLst>
                <a:path w="6004" h="1288" extrusionOk="0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63"/>
            <p:cNvSpPr/>
            <p:nvPr/>
          </p:nvSpPr>
          <p:spPr>
            <a:xfrm>
              <a:off x="3342675" y="1601200"/>
              <a:ext cx="64900" cy="11950"/>
            </a:xfrm>
            <a:custGeom>
              <a:avLst/>
              <a:gdLst/>
              <a:ahLst/>
              <a:cxnLst/>
              <a:rect l="l" t="t" r="r" b="b"/>
              <a:pathLst>
                <a:path w="2596" h="478" extrusionOk="0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63"/>
            <p:cNvSpPr/>
            <p:nvPr/>
          </p:nvSpPr>
          <p:spPr>
            <a:xfrm>
              <a:off x="3294800" y="1610450"/>
              <a:ext cx="38950" cy="23575"/>
            </a:xfrm>
            <a:custGeom>
              <a:avLst/>
              <a:gdLst/>
              <a:ahLst/>
              <a:cxnLst/>
              <a:rect l="l" t="t" r="r" b="b"/>
              <a:pathLst>
                <a:path w="1558" h="943" extrusionOk="0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63"/>
            <p:cNvSpPr/>
            <p:nvPr/>
          </p:nvSpPr>
          <p:spPr>
            <a:xfrm>
              <a:off x="3395650" y="1625650"/>
              <a:ext cx="34675" cy="6325"/>
            </a:xfrm>
            <a:custGeom>
              <a:avLst/>
              <a:gdLst/>
              <a:ahLst/>
              <a:cxnLst/>
              <a:rect l="l" t="t" r="r" b="b"/>
              <a:pathLst>
                <a:path w="1387" h="253" extrusionOk="0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63"/>
            <p:cNvSpPr/>
            <p:nvPr/>
          </p:nvSpPr>
          <p:spPr>
            <a:xfrm>
              <a:off x="3313325" y="1633950"/>
              <a:ext cx="57350" cy="44950"/>
            </a:xfrm>
            <a:custGeom>
              <a:avLst/>
              <a:gdLst/>
              <a:ahLst/>
              <a:cxnLst/>
              <a:rect l="l" t="t" r="r" b="b"/>
              <a:pathLst>
                <a:path w="2294" h="1798" extrusionOk="0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63"/>
            <p:cNvSpPr/>
            <p:nvPr/>
          </p:nvSpPr>
          <p:spPr>
            <a:xfrm>
              <a:off x="3387325" y="1616025"/>
              <a:ext cx="41100" cy="5275"/>
            </a:xfrm>
            <a:custGeom>
              <a:avLst/>
              <a:gdLst/>
              <a:ahLst/>
              <a:cxnLst/>
              <a:rect l="l" t="t" r="r" b="b"/>
              <a:pathLst>
                <a:path w="1644" h="211" extrusionOk="0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63"/>
            <p:cNvSpPr/>
            <p:nvPr/>
          </p:nvSpPr>
          <p:spPr>
            <a:xfrm>
              <a:off x="3327275" y="1620750"/>
              <a:ext cx="40525" cy="21100"/>
            </a:xfrm>
            <a:custGeom>
              <a:avLst/>
              <a:gdLst/>
              <a:ahLst/>
              <a:cxnLst/>
              <a:rect l="l" t="t" r="r" b="b"/>
              <a:pathLst>
                <a:path w="1621" h="844" extrusionOk="0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63"/>
            <p:cNvSpPr/>
            <p:nvPr/>
          </p:nvSpPr>
          <p:spPr>
            <a:xfrm>
              <a:off x="3264425" y="1599050"/>
              <a:ext cx="130525" cy="45975"/>
            </a:xfrm>
            <a:custGeom>
              <a:avLst/>
              <a:gdLst/>
              <a:ahLst/>
              <a:cxnLst/>
              <a:rect l="l" t="t" r="r" b="b"/>
              <a:pathLst>
                <a:path w="5221" h="1839" extrusionOk="0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63"/>
            <p:cNvSpPr/>
            <p:nvPr/>
          </p:nvSpPr>
          <p:spPr>
            <a:xfrm>
              <a:off x="3267700" y="1596175"/>
              <a:ext cx="24400" cy="19500"/>
            </a:xfrm>
            <a:custGeom>
              <a:avLst/>
              <a:gdLst/>
              <a:ahLst/>
              <a:cxnLst/>
              <a:rect l="l" t="t" r="r" b="b"/>
              <a:pathLst>
                <a:path w="976" h="780" extrusionOk="0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63"/>
            <p:cNvSpPr/>
            <p:nvPr/>
          </p:nvSpPr>
          <p:spPr>
            <a:xfrm>
              <a:off x="3364775" y="1631200"/>
              <a:ext cx="83875" cy="32000"/>
            </a:xfrm>
            <a:custGeom>
              <a:avLst/>
              <a:gdLst/>
              <a:ahLst/>
              <a:cxnLst/>
              <a:rect l="l" t="t" r="r" b="b"/>
              <a:pathLst>
                <a:path w="3355" h="1280" extrusionOk="0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63"/>
            <p:cNvSpPr/>
            <p:nvPr/>
          </p:nvSpPr>
          <p:spPr>
            <a:xfrm>
              <a:off x="3409775" y="1650500"/>
              <a:ext cx="35300" cy="10675"/>
            </a:xfrm>
            <a:custGeom>
              <a:avLst/>
              <a:gdLst/>
              <a:ahLst/>
              <a:cxnLst/>
              <a:rect l="l" t="t" r="r" b="b"/>
              <a:pathLst>
                <a:path w="1412" h="427" extrusionOk="0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63"/>
            <p:cNvSpPr/>
            <p:nvPr/>
          </p:nvSpPr>
          <p:spPr>
            <a:xfrm>
              <a:off x="3419525" y="1667000"/>
              <a:ext cx="24075" cy="12700"/>
            </a:xfrm>
            <a:custGeom>
              <a:avLst/>
              <a:gdLst/>
              <a:ahLst/>
              <a:cxnLst/>
              <a:rect l="l" t="t" r="r" b="b"/>
              <a:pathLst>
                <a:path w="963" h="508" extrusionOk="0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63"/>
            <p:cNvSpPr/>
            <p:nvPr/>
          </p:nvSpPr>
          <p:spPr>
            <a:xfrm>
              <a:off x="3429875" y="1682725"/>
              <a:ext cx="23750" cy="24175"/>
            </a:xfrm>
            <a:custGeom>
              <a:avLst/>
              <a:gdLst/>
              <a:ahLst/>
              <a:cxnLst/>
              <a:rect l="l" t="t" r="r" b="b"/>
              <a:pathLst>
                <a:path w="950" h="967" extrusionOk="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63"/>
            <p:cNvSpPr/>
            <p:nvPr/>
          </p:nvSpPr>
          <p:spPr>
            <a:xfrm>
              <a:off x="3455925" y="1707175"/>
              <a:ext cx="5825" cy="5925"/>
            </a:xfrm>
            <a:custGeom>
              <a:avLst/>
              <a:gdLst/>
              <a:ahLst/>
              <a:cxnLst/>
              <a:rect l="l" t="t" r="r" b="b"/>
              <a:pathLst>
                <a:path w="233" h="237" extrusionOk="0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63"/>
            <p:cNvSpPr/>
            <p:nvPr/>
          </p:nvSpPr>
          <p:spPr>
            <a:xfrm>
              <a:off x="3402650" y="1651150"/>
              <a:ext cx="41075" cy="21050"/>
            </a:xfrm>
            <a:custGeom>
              <a:avLst/>
              <a:gdLst/>
              <a:ahLst/>
              <a:cxnLst/>
              <a:rect l="l" t="t" r="r" b="b"/>
              <a:pathLst>
                <a:path w="1643" h="842" extrusionOk="0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63"/>
            <p:cNvSpPr/>
            <p:nvPr/>
          </p:nvSpPr>
          <p:spPr>
            <a:xfrm>
              <a:off x="3371425" y="1637125"/>
              <a:ext cx="31725" cy="16775"/>
            </a:xfrm>
            <a:custGeom>
              <a:avLst/>
              <a:gdLst/>
              <a:ahLst/>
              <a:cxnLst/>
              <a:rect l="l" t="t" r="r" b="b"/>
              <a:pathLst>
                <a:path w="1269" h="671" extrusionOk="0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63"/>
            <p:cNvSpPr/>
            <p:nvPr/>
          </p:nvSpPr>
          <p:spPr>
            <a:xfrm>
              <a:off x="3369750" y="1618400"/>
              <a:ext cx="39175" cy="7850"/>
            </a:xfrm>
            <a:custGeom>
              <a:avLst/>
              <a:gdLst/>
              <a:ahLst/>
              <a:cxnLst/>
              <a:rect l="l" t="t" r="r" b="b"/>
              <a:pathLst>
                <a:path w="1567" h="314" extrusionOk="0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63"/>
            <p:cNvSpPr/>
            <p:nvPr/>
          </p:nvSpPr>
          <p:spPr>
            <a:xfrm>
              <a:off x="3397425" y="1613475"/>
              <a:ext cx="24350" cy="9800"/>
            </a:xfrm>
            <a:custGeom>
              <a:avLst/>
              <a:gdLst/>
              <a:ahLst/>
              <a:cxnLst/>
              <a:rect l="l" t="t" r="r" b="b"/>
              <a:pathLst>
                <a:path w="974" h="392" extrusionOk="0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63"/>
            <p:cNvSpPr/>
            <p:nvPr/>
          </p:nvSpPr>
          <p:spPr>
            <a:xfrm>
              <a:off x="3356050" y="1585475"/>
              <a:ext cx="104325" cy="106650"/>
            </a:xfrm>
            <a:custGeom>
              <a:avLst/>
              <a:gdLst/>
              <a:ahLst/>
              <a:cxnLst/>
              <a:rect l="l" t="t" r="r" b="b"/>
              <a:pathLst>
                <a:path w="4173" h="4266" extrusionOk="0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63"/>
            <p:cNvSpPr/>
            <p:nvPr/>
          </p:nvSpPr>
          <p:spPr>
            <a:xfrm>
              <a:off x="3335525" y="1588750"/>
              <a:ext cx="117000" cy="120700"/>
            </a:xfrm>
            <a:custGeom>
              <a:avLst/>
              <a:gdLst/>
              <a:ahLst/>
              <a:cxnLst/>
              <a:rect l="l" t="t" r="r" b="b"/>
              <a:pathLst>
                <a:path w="4680" h="4828" extrusionOk="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63"/>
            <p:cNvSpPr/>
            <p:nvPr/>
          </p:nvSpPr>
          <p:spPr>
            <a:xfrm>
              <a:off x="3320950" y="1606800"/>
              <a:ext cx="98325" cy="72325"/>
            </a:xfrm>
            <a:custGeom>
              <a:avLst/>
              <a:gdLst/>
              <a:ahLst/>
              <a:cxnLst/>
              <a:rect l="l" t="t" r="r" b="b"/>
              <a:pathLst>
                <a:path w="3933" h="2893" extrusionOk="0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63"/>
            <p:cNvSpPr/>
            <p:nvPr/>
          </p:nvSpPr>
          <p:spPr>
            <a:xfrm>
              <a:off x="3301300" y="1561600"/>
              <a:ext cx="85925" cy="50400"/>
            </a:xfrm>
            <a:custGeom>
              <a:avLst/>
              <a:gdLst/>
              <a:ahLst/>
              <a:cxnLst/>
              <a:rect l="l" t="t" r="r" b="b"/>
              <a:pathLst>
                <a:path w="3437" h="2016" extrusionOk="0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63"/>
            <p:cNvSpPr/>
            <p:nvPr/>
          </p:nvSpPr>
          <p:spPr>
            <a:xfrm>
              <a:off x="3290875" y="1578175"/>
              <a:ext cx="74150" cy="23600"/>
            </a:xfrm>
            <a:custGeom>
              <a:avLst/>
              <a:gdLst/>
              <a:ahLst/>
              <a:cxnLst/>
              <a:rect l="l" t="t" r="r" b="b"/>
              <a:pathLst>
                <a:path w="2966" h="944" extrusionOk="0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63"/>
            <p:cNvSpPr/>
            <p:nvPr/>
          </p:nvSpPr>
          <p:spPr>
            <a:xfrm>
              <a:off x="3257250" y="1590575"/>
              <a:ext cx="90650" cy="24425"/>
            </a:xfrm>
            <a:custGeom>
              <a:avLst/>
              <a:gdLst/>
              <a:ahLst/>
              <a:cxnLst/>
              <a:rect l="l" t="t" r="r" b="b"/>
              <a:pathLst>
                <a:path w="3626" h="977" extrusionOk="0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63"/>
            <p:cNvSpPr/>
            <p:nvPr/>
          </p:nvSpPr>
          <p:spPr>
            <a:xfrm>
              <a:off x="3228975" y="1584125"/>
              <a:ext cx="94100" cy="16625"/>
            </a:xfrm>
            <a:custGeom>
              <a:avLst/>
              <a:gdLst/>
              <a:ahLst/>
              <a:cxnLst/>
              <a:rect l="l" t="t" r="r" b="b"/>
              <a:pathLst>
                <a:path w="3764" h="665" extrusionOk="0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63"/>
            <p:cNvSpPr/>
            <p:nvPr/>
          </p:nvSpPr>
          <p:spPr>
            <a:xfrm>
              <a:off x="3235800" y="1574725"/>
              <a:ext cx="28300" cy="7400"/>
            </a:xfrm>
            <a:custGeom>
              <a:avLst/>
              <a:gdLst/>
              <a:ahLst/>
              <a:cxnLst/>
              <a:rect l="l" t="t" r="r" b="b"/>
              <a:pathLst>
                <a:path w="1132" h="296" extrusionOk="0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63"/>
            <p:cNvSpPr/>
            <p:nvPr/>
          </p:nvSpPr>
          <p:spPr>
            <a:xfrm>
              <a:off x="3301300" y="1623250"/>
              <a:ext cx="90325" cy="53675"/>
            </a:xfrm>
            <a:custGeom>
              <a:avLst/>
              <a:gdLst/>
              <a:ahLst/>
              <a:cxnLst/>
              <a:rect l="l" t="t" r="r" b="b"/>
              <a:pathLst>
                <a:path w="3613" h="2147" extrusionOk="0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63"/>
            <p:cNvSpPr/>
            <p:nvPr/>
          </p:nvSpPr>
          <p:spPr>
            <a:xfrm>
              <a:off x="3242650" y="1619900"/>
              <a:ext cx="25325" cy="4650"/>
            </a:xfrm>
            <a:custGeom>
              <a:avLst/>
              <a:gdLst/>
              <a:ahLst/>
              <a:cxnLst/>
              <a:rect l="l" t="t" r="r" b="b"/>
              <a:pathLst>
                <a:path w="1013" h="186" extrusionOk="0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63"/>
            <p:cNvSpPr/>
            <p:nvPr/>
          </p:nvSpPr>
          <p:spPr>
            <a:xfrm>
              <a:off x="3209325" y="1614325"/>
              <a:ext cx="8050" cy="4800"/>
            </a:xfrm>
            <a:custGeom>
              <a:avLst/>
              <a:gdLst/>
              <a:ahLst/>
              <a:cxnLst/>
              <a:rect l="l" t="t" r="r" b="b"/>
              <a:pathLst>
                <a:path w="322" h="192" extrusionOk="0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63"/>
            <p:cNvSpPr/>
            <p:nvPr/>
          </p:nvSpPr>
          <p:spPr>
            <a:xfrm>
              <a:off x="3393075" y="1681725"/>
              <a:ext cx="24325" cy="38700"/>
            </a:xfrm>
            <a:custGeom>
              <a:avLst/>
              <a:gdLst/>
              <a:ahLst/>
              <a:cxnLst/>
              <a:rect l="l" t="t" r="r" b="b"/>
              <a:pathLst>
                <a:path w="973" h="1548" extrusionOk="0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63"/>
            <p:cNvSpPr/>
            <p:nvPr/>
          </p:nvSpPr>
          <p:spPr>
            <a:xfrm>
              <a:off x="3436900" y="1701450"/>
              <a:ext cx="9375" cy="18100"/>
            </a:xfrm>
            <a:custGeom>
              <a:avLst/>
              <a:gdLst/>
              <a:ahLst/>
              <a:cxnLst/>
              <a:rect l="l" t="t" r="r" b="b"/>
              <a:pathLst>
                <a:path w="375" h="724" extrusionOk="0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63"/>
            <p:cNvSpPr/>
            <p:nvPr/>
          </p:nvSpPr>
          <p:spPr>
            <a:xfrm>
              <a:off x="3421775" y="1673525"/>
              <a:ext cx="23600" cy="34800"/>
            </a:xfrm>
            <a:custGeom>
              <a:avLst/>
              <a:gdLst/>
              <a:ahLst/>
              <a:cxnLst/>
              <a:rect l="l" t="t" r="r" b="b"/>
              <a:pathLst>
                <a:path w="944" h="1392" extrusionOk="0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63"/>
            <p:cNvSpPr/>
            <p:nvPr/>
          </p:nvSpPr>
          <p:spPr>
            <a:xfrm>
              <a:off x="3364400" y="167980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63"/>
            <p:cNvSpPr/>
            <p:nvPr/>
          </p:nvSpPr>
          <p:spPr>
            <a:xfrm>
              <a:off x="3207350" y="1644175"/>
              <a:ext cx="108750" cy="17000"/>
            </a:xfrm>
            <a:custGeom>
              <a:avLst/>
              <a:gdLst/>
              <a:ahLst/>
              <a:cxnLst/>
              <a:rect l="l" t="t" r="r" b="b"/>
              <a:pathLst>
                <a:path w="4350" h="680" extrusionOk="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63"/>
            <p:cNvSpPr/>
            <p:nvPr/>
          </p:nvSpPr>
          <p:spPr>
            <a:xfrm>
              <a:off x="3162875" y="1669650"/>
              <a:ext cx="21925" cy="20350"/>
            </a:xfrm>
            <a:custGeom>
              <a:avLst/>
              <a:gdLst/>
              <a:ahLst/>
              <a:cxnLst/>
              <a:rect l="l" t="t" r="r" b="b"/>
              <a:pathLst>
                <a:path w="877" h="814" extrusionOk="0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63"/>
            <p:cNvSpPr/>
            <p:nvPr/>
          </p:nvSpPr>
          <p:spPr>
            <a:xfrm>
              <a:off x="3188775" y="16839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63"/>
            <p:cNvSpPr/>
            <p:nvPr/>
          </p:nvSpPr>
          <p:spPr>
            <a:xfrm>
              <a:off x="3396325" y="3194675"/>
              <a:ext cx="18100" cy="62875"/>
            </a:xfrm>
            <a:custGeom>
              <a:avLst/>
              <a:gdLst/>
              <a:ahLst/>
              <a:cxnLst/>
              <a:rect l="l" t="t" r="r" b="b"/>
              <a:pathLst>
                <a:path w="724" h="2515" extrusionOk="0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63"/>
            <p:cNvSpPr/>
            <p:nvPr/>
          </p:nvSpPr>
          <p:spPr>
            <a:xfrm>
              <a:off x="3383850" y="3275300"/>
              <a:ext cx="30575" cy="84875"/>
            </a:xfrm>
            <a:custGeom>
              <a:avLst/>
              <a:gdLst/>
              <a:ahLst/>
              <a:cxnLst/>
              <a:rect l="l" t="t" r="r" b="b"/>
              <a:pathLst>
                <a:path w="1223" h="3395" extrusionOk="0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63"/>
            <p:cNvSpPr/>
            <p:nvPr/>
          </p:nvSpPr>
          <p:spPr>
            <a:xfrm>
              <a:off x="3415600" y="3231100"/>
              <a:ext cx="13700" cy="98300"/>
            </a:xfrm>
            <a:custGeom>
              <a:avLst/>
              <a:gdLst/>
              <a:ahLst/>
              <a:cxnLst/>
              <a:rect l="l" t="t" r="r" b="b"/>
              <a:pathLst>
                <a:path w="548" h="3932" extrusionOk="0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63"/>
            <p:cNvSpPr/>
            <p:nvPr/>
          </p:nvSpPr>
          <p:spPr>
            <a:xfrm>
              <a:off x="3405475" y="3339025"/>
              <a:ext cx="12825" cy="21475"/>
            </a:xfrm>
            <a:custGeom>
              <a:avLst/>
              <a:gdLst/>
              <a:ahLst/>
              <a:cxnLst/>
              <a:rect l="l" t="t" r="r" b="b"/>
              <a:pathLst>
                <a:path w="513" h="859" extrusionOk="0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63"/>
            <p:cNvSpPr/>
            <p:nvPr/>
          </p:nvSpPr>
          <p:spPr>
            <a:xfrm>
              <a:off x="3448050" y="3267075"/>
              <a:ext cx="9525" cy="47075"/>
            </a:xfrm>
            <a:custGeom>
              <a:avLst/>
              <a:gdLst/>
              <a:ahLst/>
              <a:cxnLst/>
              <a:rect l="l" t="t" r="r" b="b"/>
              <a:pathLst>
                <a:path w="381" h="1883" extrusionOk="0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63"/>
            <p:cNvSpPr/>
            <p:nvPr/>
          </p:nvSpPr>
          <p:spPr>
            <a:xfrm>
              <a:off x="3433150" y="3338175"/>
              <a:ext cx="14450" cy="29300"/>
            </a:xfrm>
            <a:custGeom>
              <a:avLst/>
              <a:gdLst/>
              <a:ahLst/>
              <a:cxnLst/>
              <a:rect l="l" t="t" r="r" b="b"/>
              <a:pathLst>
                <a:path w="578" h="1172" extrusionOk="0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63"/>
            <p:cNvSpPr/>
            <p:nvPr/>
          </p:nvSpPr>
          <p:spPr>
            <a:xfrm>
              <a:off x="3475425" y="3280350"/>
              <a:ext cx="22050" cy="79875"/>
            </a:xfrm>
            <a:custGeom>
              <a:avLst/>
              <a:gdLst/>
              <a:ahLst/>
              <a:cxnLst/>
              <a:rect l="l" t="t" r="r" b="b"/>
              <a:pathLst>
                <a:path w="882" h="3195" extrusionOk="0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63"/>
            <p:cNvSpPr/>
            <p:nvPr/>
          </p:nvSpPr>
          <p:spPr>
            <a:xfrm>
              <a:off x="3516650" y="3292650"/>
              <a:ext cx="6125" cy="35975"/>
            </a:xfrm>
            <a:custGeom>
              <a:avLst/>
              <a:gdLst/>
              <a:ahLst/>
              <a:cxnLst/>
              <a:rect l="l" t="t" r="r" b="b"/>
              <a:pathLst>
                <a:path w="245" h="1439" extrusionOk="0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63"/>
            <p:cNvSpPr/>
            <p:nvPr/>
          </p:nvSpPr>
          <p:spPr>
            <a:xfrm>
              <a:off x="3512425" y="3361925"/>
              <a:ext cx="1725" cy="3475"/>
            </a:xfrm>
            <a:custGeom>
              <a:avLst/>
              <a:gdLst/>
              <a:ahLst/>
              <a:cxnLst/>
              <a:rect l="l" t="t" r="r" b="b"/>
              <a:pathLst>
                <a:path w="69" h="139" extrusionOk="0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63"/>
            <p:cNvSpPr/>
            <p:nvPr/>
          </p:nvSpPr>
          <p:spPr>
            <a:xfrm>
              <a:off x="3536150" y="3294475"/>
              <a:ext cx="17275" cy="70550"/>
            </a:xfrm>
            <a:custGeom>
              <a:avLst/>
              <a:gdLst/>
              <a:ahLst/>
              <a:cxnLst/>
              <a:rect l="l" t="t" r="r" b="b"/>
              <a:pathLst>
                <a:path w="691" h="2822" extrusionOk="0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63"/>
            <p:cNvSpPr/>
            <p:nvPr/>
          </p:nvSpPr>
          <p:spPr>
            <a:xfrm>
              <a:off x="3563950" y="3300900"/>
              <a:ext cx="13900" cy="58250"/>
            </a:xfrm>
            <a:custGeom>
              <a:avLst/>
              <a:gdLst/>
              <a:ahLst/>
              <a:cxnLst/>
              <a:rect l="l" t="t" r="r" b="b"/>
              <a:pathLst>
                <a:path w="556" h="2330" extrusionOk="0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63"/>
            <p:cNvSpPr/>
            <p:nvPr/>
          </p:nvSpPr>
          <p:spPr>
            <a:xfrm>
              <a:off x="3586250" y="3263625"/>
              <a:ext cx="18675" cy="92225"/>
            </a:xfrm>
            <a:custGeom>
              <a:avLst/>
              <a:gdLst/>
              <a:ahLst/>
              <a:cxnLst/>
              <a:rect l="l" t="t" r="r" b="b"/>
              <a:pathLst>
                <a:path w="747" h="3689" extrusionOk="0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63"/>
            <p:cNvSpPr/>
            <p:nvPr/>
          </p:nvSpPr>
          <p:spPr>
            <a:xfrm>
              <a:off x="3601025" y="3276425"/>
              <a:ext cx="8225" cy="44450"/>
            </a:xfrm>
            <a:custGeom>
              <a:avLst/>
              <a:gdLst/>
              <a:ahLst/>
              <a:cxnLst/>
              <a:rect l="l" t="t" r="r" b="b"/>
              <a:pathLst>
                <a:path w="329" h="1778" extrusionOk="0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63"/>
            <p:cNvSpPr/>
            <p:nvPr/>
          </p:nvSpPr>
          <p:spPr>
            <a:xfrm>
              <a:off x="3316850" y="3176500"/>
              <a:ext cx="33575" cy="36200"/>
            </a:xfrm>
            <a:custGeom>
              <a:avLst/>
              <a:gdLst/>
              <a:ahLst/>
              <a:cxnLst/>
              <a:rect l="l" t="t" r="r" b="b"/>
              <a:pathLst>
                <a:path w="1343" h="1448" extrusionOk="0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63"/>
            <p:cNvSpPr/>
            <p:nvPr/>
          </p:nvSpPr>
          <p:spPr>
            <a:xfrm>
              <a:off x="3274500" y="3256225"/>
              <a:ext cx="24625" cy="69850"/>
            </a:xfrm>
            <a:custGeom>
              <a:avLst/>
              <a:gdLst/>
              <a:ahLst/>
              <a:cxnLst/>
              <a:rect l="l" t="t" r="r" b="b"/>
              <a:pathLst>
                <a:path w="985" h="2794" extrusionOk="0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63"/>
            <p:cNvSpPr/>
            <p:nvPr/>
          </p:nvSpPr>
          <p:spPr>
            <a:xfrm>
              <a:off x="3268250" y="3350575"/>
              <a:ext cx="34900" cy="192125"/>
            </a:xfrm>
            <a:custGeom>
              <a:avLst/>
              <a:gdLst/>
              <a:ahLst/>
              <a:cxnLst/>
              <a:rect l="l" t="t" r="r" b="b"/>
              <a:pathLst>
                <a:path w="1396" h="7685" extrusionOk="0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63"/>
            <p:cNvSpPr/>
            <p:nvPr/>
          </p:nvSpPr>
          <p:spPr>
            <a:xfrm>
              <a:off x="3329575" y="3181425"/>
              <a:ext cx="43025" cy="50400"/>
            </a:xfrm>
            <a:custGeom>
              <a:avLst/>
              <a:gdLst/>
              <a:ahLst/>
              <a:cxnLst/>
              <a:rect l="l" t="t" r="r" b="b"/>
              <a:pathLst>
                <a:path w="1721" h="2016" extrusionOk="0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63"/>
            <p:cNvSpPr/>
            <p:nvPr/>
          </p:nvSpPr>
          <p:spPr>
            <a:xfrm>
              <a:off x="3318250" y="3245800"/>
              <a:ext cx="8725" cy="21100"/>
            </a:xfrm>
            <a:custGeom>
              <a:avLst/>
              <a:gdLst/>
              <a:ahLst/>
              <a:cxnLst/>
              <a:rect l="l" t="t" r="r" b="b"/>
              <a:pathLst>
                <a:path w="349" h="844" extrusionOk="0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63"/>
            <p:cNvSpPr/>
            <p:nvPr/>
          </p:nvSpPr>
          <p:spPr>
            <a:xfrm>
              <a:off x="3307850" y="3277850"/>
              <a:ext cx="6750" cy="19925"/>
            </a:xfrm>
            <a:custGeom>
              <a:avLst/>
              <a:gdLst/>
              <a:ahLst/>
              <a:cxnLst/>
              <a:rect l="l" t="t" r="r" b="b"/>
              <a:pathLst>
                <a:path w="270" h="797" extrusionOk="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63"/>
            <p:cNvSpPr/>
            <p:nvPr/>
          </p:nvSpPr>
          <p:spPr>
            <a:xfrm>
              <a:off x="3298325" y="3322625"/>
              <a:ext cx="4175" cy="20725"/>
            </a:xfrm>
            <a:custGeom>
              <a:avLst/>
              <a:gdLst/>
              <a:ahLst/>
              <a:cxnLst/>
              <a:rect l="l" t="t" r="r" b="b"/>
              <a:pathLst>
                <a:path w="167" h="829" extrusionOk="0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63"/>
            <p:cNvSpPr/>
            <p:nvPr/>
          </p:nvSpPr>
          <p:spPr>
            <a:xfrm>
              <a:off x="3290275" y="3367650"/>
              <a:ext cx="28775" cy="146075"/>
            </a:xfrm>
            <a:custGeom>
              <a:avLst/>
              <a:gdLst/>
              <a:ahLst/>
              <a:cxnLst/>
              <a:rect l="l" t="t" r="r" b="b"/>
              <a:pathLst>
                <a:path w="1151" h="5843" extrusionOk="0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63"/>
            <p:cNvSpPr/>
            <p:nvPr/>
          </p:nvSpPr>
          <p:spPr>
            <a:xfrm>
              <a:off x="3346925" y="3200925"/>
              <a:ext cx="37475" cy="51300"/>
            </a:xfrm>
            <a:custGeom>
              <a:avLst/>
              <a:gdLst/>
              <a:ahLst/>
              <a:cxnLst/>
              <a:rect l="l" t="t" r="r" b="b"/>
              <a:pathLst>
                <a:path w="1499" h="2052" extrusionOk="0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63"/>
            <p:cNvSpPr/>
            <p:nvPr/>
          </p:nvSpPr>
          <p:spPr>
            <a:xfrm>
              <a:off x="3320050" y="3269825"/>
              <a:ext cx="24325" cy="249200"/>
            </a:xfrm>
            <a:custGeom>
              <a:avLst/>
              <a:gdLst/>
              <a:ahLst/>
              <a:cxnLst/>
              <a:rect l="l" t="t" r="r" b="b"/>
              <a:pathLst>
                <a:path w="973" h="9968" extrusionOk="0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63"/>
            <p:cNvSpPr/>
            <p:nvPr/>
          </p:nvSpPr>
          <p:spPr>
            <a:xfrm>
              <a:off x="3346525" y="3236100"/>
              <a:ext cx="40300" cy="94900"/>
            </a:xfrm>
            <a:custGeom>
              <a:avLst/>
              <a:gdLst/>
              <a:ahLst/>
              <a:cxnLst/>
              <a:rect l="l" t="t" r="r" b="b"/>
              <a:pathLst>
                <a:path w="1612" h="3796" extrusionOk="0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63"/>
            <p:cNvSpPr/>
            <p:nvPr/>
          </p:nvSpPr>
          <p:spPr>
            <a:xfrm>
              <a:off x="3340575" y="3356075"/>
              <a:ext cx="23250" cy="159350"/>
            </a:xfrm>
            <a:custGeom>
              <a:avLst/>
              <a:gdLst/>
              <a:ahLst/>
              <a:cxnLst/>
              <a:rect l="l" t="t" r="r" b="b"/>
              <a:pathLst>
                <a:path w="930" h="6374" extrusionOk="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63"/>
            <p:cNvSpPr/>
            <p:nvPr/>
          </p:nvSpPr>
          <p:spPr>
            <a:xfrm>
              <a:off x="3366775" y="3375025"/>
              <a:ext cx="16100" cy="92575"/>
            </a:xfrm>
            <a:custGeom>
              <a:avLst/>
              <a:gdLst/>
              <a:ahLst/>
              <a:cxnLst/>
              <a:rect l="l" t="t" r="r" b="b"/>
              <a:pathLst>
                <a:path w="644" h="3703" extrusionOk="0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63"/>
            <p:cNvSpPr/>
            <p:nvPr/>
          </p:nvSpPr>
          <p:spPr>
            <a:xfrm>
              <a:off x="3378275" y="3486125"/>
              <a:ext cx="10250" cy="21225"/>
            </a:xfrm>
            <a:custGeom>
              <a:avLst/>
              <a:gdLst/>
              <a:ahLst/>
              <a:cxnLst/>
              <a:rect l="l" t="t" r="r" b="b"/>
              <a:pathLst>
                <a:path w="410" h="849" extrusionOk="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63"/>
            <p:cNvSpPr/>
            <p:nvPr/>
          </p:nvSpPr>
          <p:spPr>
            <a:xfrm>
              <a:off x="3406950" y="3384625"/>
              <a:ext cx="13125" cy="120475"/>
            </a:xfrm>
            <a:custGeom>
              <a:avLst/>
              <a:gdLst/>
              <a:ahLst/>
              <a:cxnLst/>
              <a:rect l="l" t="t" r="r" b="b"/>
              <a:pathLst>
                <a:path w="525" h="4819" extrusionOk="0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63"/>
            <p:cNvSpPr/>
            <p:nvPr/>
          </p:nvSpPr>
          <p:spPr>
            <a:xfrm>
              <a:off x="3435825" y="3369700"/>
              <a:ext cx="23875" cy="119100"/>
            </a:xfrm>
            <a:custGeom>
              <a:avLst/>
              <a:gdLst/>
              <a:ahLst/>
              <a:cxnLst/>
              <a:rect l="l" t="t" r="r" b="b"/>
              <a:pathLst>
                <a:path w="955" h="4764" extrusionOk="0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63"/>
            <p:cNvSpPr/>
            <p:nvPr/>
          </p:nvSpPr>
          <p:spPr>
            <a:xfrm>
              <a:off x="3467375" y="3385000"/>
              <a:ext cx="15850" cy="72850"/>
            </a:xfrm>
            <a:custGeom>
              <a:avLst/>
              <a:gdLst/>
              <a:ahLst/>
              <a:cxnLst/>
              <a:rect l="l" t="t" r="r" b="b"/>
              <a:pathLst>
                <a:path w="634" h="2914" extrusionOk="0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63"/>
            <p:cNvSpPr/>
            <p:nvPr/>
          </p:nvSpPr>
          <p:spPr>
            <a:xfrm>
              <a:off x="3482575" y="3463050"/>
              <a:ext cx="5975" cy="4800"/>
            </a:xfrm>
            <a:custGeom>
              <a:avLst/>
              <a:gdLst/>
              <a:ahLst/>
              <a:cxnLst/>
              <a:rect l="l" t="t" r="r" b="b"/>
              <a:pathLst>
                <a:path w="239" h="192" extrusionOk="0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63"/>
            <p:cNvSpPr/>
            <p:nvPr/>
          </p:nvSpPr>
          <p:spPr>
            <a:xfrm>
              <a:off x="3506675" y="3385675"/>
              <a:ext cx="10450" cy="60950"/>
            </a:xfrm>
            <a:custGeom>
              <a:avLst/>
              <a:gdLst/>
              <a:ahLst/>
              <a:cxnLst/>
              <a:rect l="l" t="t" r="r" b="b"/>
              <a:pathLst>
                <a:path w="418" h="2438" extrusionOk="0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63"/>
            <p:cNvSpPr/>
            <p:nvPr/>
          </p:nvSpPr>
          <p:spPr>
            <a:xfrm>
              <a:off x="3540600" y="3384325"/>
              <a:ext cx="7475" cy="33725"/>
            </a:xfrm>
            <a:custGeom>
              <a:avLst/>
              <a:gdLst/>
              <a:ahLst/>
              <a:cxnLst/>
              <a:rect l="l" t="t" r="r" b="b"/>
              <a:pathLst>
                <a:path w="299" h="1349" extrusionOk="0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63"/>
            <p:cNvSpPr/>
            <p:nvPr/>
          </p:nvSpPr>
          <p:spPr>
            <a:xfrm>
              <a:off x="3560300" y="3391700"/>
              <a:ext cx="12775" cy="27325"/>
            </a:xfrm>
            <a:custGeom>
              <a:avLst/>
              <a:gdLst/>
              <a:ahLst/>
              <a:cxnLst/>
              <a:rect l="l" t="t" r="r" b="b"/>
              <a:pathLst>
                <a:path w="511" h="1093" extrusionOk="0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63"/>
            <p:cNvSpPr/>
            <p:nvPr/>
          </p:nvSpPr>
          <p:spPr>
            <a:xfrm>
              <a:off x="3577225" y="33995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63"/>
            <p:cNvSpPr/>
            <p:nvPr/>
          </p:nvSpPr>
          <p:spPr>
            <a:xfrm>
              <a:off x="3320400" y="3172775"/>
              <a:ext cx="70225" cy="48350"/>
            </a:xfrm>
            <a:custGeom>
              <a:avLst/>
              <a:gdLst/>
              <a:ahLst/>
              <a:cxnLst/>
              <a:rect l="l" t="t" r="r" b="b"/>
              <a:pathLst>
                <a:path w="2809" h="1934" extrusionOk="0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63"/>
            <p:cNvSpPr/>
            <p:nvPr/>
          </p:nvSpPr>
          <p:spPr>
            <a:xfrm>
              <a:off x="3306350" y="3185025"/>
              <a:ext cx="76700" cy="42425"/>
            </a:xfrm>
            <a:custGeom>
              <a:avLst/>
              <a:gdLst/>
              <a:ahLst/>
              <a:cxnLst/>
              <a:rect l="l" t="t" r="r" b="b"/>
              <a:pathLst>
                <a:path w="3068" h="1697" extrusionOk="0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63"/>
            <p:cNvSpPr/>
            <p:nvPr/>
          </p:nvSpPr>
          <p:spPr>
            <a:xfrm>
              <a:off x="3299800" y="3199725"/>
              <a:ext cx="96700" cy="78525"/>
            </a:xfrm>
            <a:custGeom>
              <a:avLst/>
              <a:gdLst/>
              <a:ahLst/>
              <a:cxnLst/>
              <a:rect l="l" t="t" r="r" b="b"/>
              <a:pathLst>
                <a:path w="3868" h="3141" extrusionOk="0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63"/>
            <p:cNvSpPr/>
            <p:nvPr/>
          </p:nvSpPr>
          <p:spPr>
            <a:xfrm>
              <a:off x="3366775" y="3245750"/>
              <a:ext cx="33325" cy="48775"/>
            </a:xfrm>
            <a:custGeom>
              <a:avLst/>
              <a:gdLst/>
              <a:ahLst/>
              <a:cxnLst/>
              <a:rect l="l" t="t" r="r" b="b"/>
              <a:pathLst>
                <a:path w="1333" h="1951" extrusionOk="0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63"/>
            <p:cNvSpPr/>
            <p:nvPr/>
          </p:nvSpPr>
          <p:spPr>
            <a:xfrm>
              <a:off x="3278675" y="3226050"/>
              <a:ext cx="76100" cy="17425"/>
            </a:xfrm>
            <a:custGeom>
              <a:avLst/>
              <a:gdLst/>
              <a:ahLst/>
              <a:cxnLst/>
              <a:rect l="l" t="t" r="r" b="b"/>
              <a:pathLst>
                <a:path w="3044" h="697" extrusionOk="0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63"/>
            <p:cNvSpPr/>
            <p:nvPr/>
          </p:nvSpPr>
          <p:spPr>
            <a:xfrm>
              <a:off x="3318250" y="3265050"/>
              <a:ext cx="74375" cy="49425"/>
            </a:xfrm>
            <a:custGeom>
              <a:avLst/>
              <a:gdLst/>
              <a:ahLst/>
              <a:cxnLst/>
              <a:rect l="l" t="t" r="r" b="b"/>
              <a:pathLst>
                <a:path w="2975" h="1977" extrusionOk="0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63"/>
            <p:cNvSpPr/>
            <p:nvPr/>
          </p:nvSpPr>
          <p:spPr>
            <a:xfrm>
              <a:off x="3270700" y="3271675"/>
              <a:ext cx="40125" cy="15225"/>
            </a:xfrm>
            <a:custGeom>
              <a:avLst/>
              <a:gdLst/>
              <a:ahLst/>
              <a:cxnLst/>
              <a:rect l="l" t="t" r="r" b="b"/>
              <a:pathLst>
                <a:path w="1605" h="609" extrusionOk="0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63"/>
            <p:cNvSpPr/>
            <p:nvPr/>
          </p:nvSpPr>
          <p:spPr>
            <a:xfrm>
              <a:off x="3322725" y="3311450"/>
              <a:ext cx="46150" cy="23275"/>
            </a:xfrm>
            <a:custGeom>
              <a:avLst/>
              <a:gdLst/>
              <a:ahLst/>
              <a:cxnLst/>
              <a:rect l="l" t="t" r="r" b="b"/>
              <a:pathLst>
                <a:path w="1846" h="931" extrusionOk="0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63"/>
            <p:cNvSpPr/>
            <p:nvPr/>
          </p:nvSpPr>
          <p:spPr>
            <a:xfrm>
              <a:off x="3289100" y="3313500"/>
              <a:ext cx="23575" cy="10875"/>
            </a:xfrm>
            <a:custGeom>
              <a:avLst/>
              <a:gdLst/>
              <a:ahLst/>
              <a:cxnLst/>
              <a:rect l="l" t="t" r="r" b="b"/>
              <a:pathLst>
                <a:path w="943" h="435" extrusionOk="0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63"/>
            <p:cNvSpPr/>
            <p:nvPr/>
          </p:nvSpPr>
          <p:spPr>
            <a:xfrm>
              <a:off x="3332275" y="3347875"/>
              <a:ext cx="15775" cy="9750"/>
            </a:xfrm>
            <a:custGeom>
              <a:avLst/>
              <a:gdLst/>
              <a:ahLst/>
              <a:cxnLst/>
              <a:rect l="l" t="t" r="r" b="b"/>
              <a:pathLst>
                <a:path w="631" h="390" extrusionOk="0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63"/>
            <p:cNvSpPr/>
            <p:nvPr/>
          </p:nvSpPr>
          <p:spPr>
            <a:xfrm>
              <a:off x="3288500" y="3176550"/>
              <a:ext cx="90200" cy="32025"/>
            </a:xfrm>
            <a:custGeom>
              <a:avLst/>
              <a:gdLst/>
              <a:ahLst/>
              <a:cxnLst/>
              <a:rect l="l" t="t" r="r" b="b"/>
              <a:pathLst>
                <a:path w="3608" h="1281" extrusionOk="0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63"/>
            <p:cNvSpPr/>
            <p:nvPr/>
          </p:nvSpPr>
          <p:spPr>
            <a:xfrm>
              <a:off x="3274400" y="3194900"/>
              <a:ext cx="107275" cy="37975"/>
            </a:xfrm>
            <a:custGeom>
              <a:avLst/>
              <a:gdLst/>
              <a:ahLst/>
              <a:cxnLst/>
              <a:rect l="l" t="t" r="r" b="b"/>
              <a:pathLst>
                <a:path w="4291" h="1519" extrusionOk="0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63"/>
            <p:cNvSpPr/>
            <p:nvPr/>
          </p:nvSpPr>
          <p:spPr>
            <a:xfrm>
              <a:off x="3294000" y="3209575"/>
              <a:ext cx="87275" cy="20825"/>
            </a:xfrm>
            <a:custGeom>
              <a:avLst/>
              <a:gdLst/>
              <a:ahLst/>
              <a:cxnLst/>
              <a:rect l="l" t="t" r="r" b="b"/>
              <a:pathLst>
                <a:path w="3491" h="833" extrusionOk="0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63"/>
            <p:cNvSpPr/>
            <p:nvPr/>
          </p:nvSpPr>
          <p:spPr>
            <a:xfrm>
              <a:off x="3316250" y="3223650"/>
              <a:ext cx="74900" cy="12950"/>
            </a:xfrm>
            <a:custGeom>
              <a:avLst/>
              <a:gdLst/>
              <a:ahLst/>
              <a:cxnLst/>
              <a:rect l="l" t="t" r="r" b="b"/>
              <a:pathLst>
                <a:path w="2996" h="518" extrusionOk="0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63"/>
            <p:cNvSpPr/>
            <p:nvPr/>
          </p:nvSpPr>
          <p:spPr>
            <a:xfrm>
              <a:off x="3339400" y="3255050"/>
              <a:ext cx="46700" cy="11650"/>
            </a:xfrm>
            <a:custGeom>
              <a:avLst/>
              <a:gdLst/>
              <a:ahLst/>
              <a:cxnLst/>
              <a:rect l="l" t="t" r="r" b="b"/>
              <a:pathLst>
                <a:path w="1868" h="466" extrusionOk="0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63"/>
            <p:cNvSpPr/>
            <p:nvPr/>
          </p:nvSpPr>
          <p:spPr>
            <a:xfrm>
              <a:off x="3345650" y="3268900"/>
              <a:ext cx="55075" cy="10225"/>
            </a:xfrm>
            <a:custGeom>
              <a:avLst/>
              <a:gdLst/>
              <a:ahLst/>
              <a:cxnLst/>
              <a:rect l="l" t="t" r="r" b="b"/>
              <a:pathLst>
                <a:path w="2203" h="409" extrusionOk="0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63"/>
            <p:cNvSpPr/>
            <p:nvPr/>
          </p:nvSpPr>
          <p:spPr>
            <a:xfrm>
              <a:off x="3366775" y="3291225"/>
              <a:ext cx="23850" cy="6650"/>
            </a:xfrm>
            <a:custGeom>
              <a:avLst/>
              <a:gdLst/>
              <a:ahLst/>
              <a:cxnLst/>
              <a:rect l="l" t="t" r="r" b="b"/>
              <a:pathLst>
                <a:path w="954" h="266" extrusionOk="0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63"/>
            <p:cNvSpPr/>
            <p:nvPr/>
          </p:nvSpPr>
          <p:spPr>
            <a:xfrm>
              <a:off x="3365775" y="3304100"/>
              <a:ext cx="8175" cy="5700"/>
            </a:xfrm>
            <a:custGeom>
              <a:avLst/>
              <a:gdLst/>
              <a:ahLst/>
              <a:cxnLst/>
              <a:rect l="l" t="t" r="r" b="b"/>
              <a:pathLst>
                <a:path w="327" h="228" extrusionOk="0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63"/>
            <p:cNvSpPr/>
            <p:nvPr/>
          </p:nvSpPr>
          <p:spPr>
            <a:xfrm>
              <a:off x="3363200" y="3313925"/>
              <a:ext cx="20550" cy="9575"/>
            </a:xfrm>
            <a:custGeom>
              <a:avLst/>
              <a:gdLst/>
              <a:ahLst/>
              <a:cxnLst/>
              <a:rect l="l" t="t" r="r" b="b"/>
              <a:pathLst>
                <a:path w="822" h="383" extrusionOk="0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63"/>
            <p:cNvSpPr/>
            <p:nvPr/>
          </p:nvSpPr>
          <p:spPr>
            <a:xfrm>
              <a:off x="3342075" y="3174625"/>
              <a:ext cx="67000" cy="86650"/>
            </a:xfrm>
            <a:custGeom>
              <a:avLst/>
              <a:gdLst/>
              <a:ahLst/>
              <a:cxnLst/>
              <a:rect l="l" t="t" r="r" b="b"/>
              <a:pathLst>
                <a:path w="2680" h="3466" extrusionOk="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63"/>
            <p:cNvSpPr/>
            <p:nvPr/>
          </p:nvSpPr>
          <p:spPr>
            <a:xfrm>
              <a:off x="3342975" y="3168825"/>
              <a:ext cx="64000" cy="102400"/>
            </a:xfrm>
            <a:custGeom>
              <a:avLst/>
              <a:gdLst/>
              <a:ahLst/>
              <a:cxnLst/>
              <a:rect l="l" t="t" r="r" b="b"/>
              <a:pathLst>
                <a:path w="2560" h="4096" extrusionOk="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63"/>
            <p:cNvSpPr/>
            <p:nvPr/>
          </p:nvSpPr>
          <p:spPr>
            <a:xfrm>
              <a:off x="3334950" y="3175350"/>
              <a:ext cx="59400" cy="117650"/>
            </a:xfrm>
            <a:custGeom>
              <a:avLst/>
              <a:gdLst/>
              <a:ahLst/>
              <a:cxnLst/>
              <a:rect l="l" t="t" r="r" b="b"/>
              <a:pathLst>
                <a:path w="2376" h="4706" extrusionOk="0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63"/>
            <p:cNvSpPr/>
            <p:nvPr/>
          </p:nvSpPr>
          <p:spPr>
            <a:xfrm>
              <a:off x="3348325" y="3221175"/>
              <a:ext cx="21350" cy="57825"/>
            </a:xfrm>
            <a:custGeom>
              <a:avLst/>
              <a:gdLst/>
              <a:ahLst/>
              <a:cxnLst/>
              <a:rect l="l" t="t" r="r" b="b"/>
              <a:pathLst>
                <a:path w="854" h="2313" extrusionOk="0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63"/>
            <p:cNvSpPr/>
            <p:nvPr/>
          </p:nvSpPr>
          <p:spPr>
            <a:xfrm>
              <a:off x="3359900" y="3285250"/>
              <a:ext cx="14050" cy="25375"/>
            </a:xfrm>
            <a:custGeom>
              <a:avLst/>
              <a:gdLst/>
              <a:ahLst/>
              <a:cxnLst/>
              <a:rect l="l" t="t" r="r" b="b"/>
              <a:pathLst>
                <a:path w="562" h="1015" extrusionOk="0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63"/>
            <p:cNvSpPr/>
            <p:nvPr/>
          </p:nvSpPr>
          <p:spPr>
            <a:xfrm>
              <a:off x="3504900" y="3464800"/>
              <a:ext cx="12825" cy="18525"/>
            </a:xfrm>
            <a:custGeom>
              <a:avLst/>
              <a:gdLst/>
              <a:ahLst/>
              <a:cxnLst/>
              <a:rect l="l" t="t" r="r" b="b"/>
              <a:pathLst>
                <a:path w="513" h="741" extrusionOk="0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63"/>
            <p:cNvSpPr/>
            <p:nvPr/>
          </p:nvSpPr>
          <p:spPr>
            <a:xfrm>
              <a:off x="3537325" y="3441200"/>
              <a:ext cx="9250" cy="10100"/>
            </a:xfrm>
            <a:custGeom>
              <a:avLst/>
              <a:gdLst/>
              <a:ahLst/>
              <a:cxnLst/>
              <a:rect l="l" t="t" r="r" b="b"/>
              <a:pathLst>
                <a:path w="370" h="404" extrusionOk="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63"/>
            <p:cNvSpPr/>
            <p:nvPr/>
          </p:nvSpPr>
          <p:spPr>
            <a:xfrm>
              <a:off x="3475400" y="3480775"/>
              <a:ext cx="11950" cy="12975"/>
            </a:xfrm>
            <a:custGeom>
              <a:avLst/>
              <a:gdLst/>
              <a:ahLst/>
              <a:cxnLst/>
              <a:rect l="l" t="t" r="r" b="b"/>
              <a:pathLst>
                <a:path w="478" h="519" extrusionOk="0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63"/>
            <p:cNvSpPr/>
            <p:nvPr/>
          </p:nvSpPr>
          <p:spPr>
            <a:xfrm>
              <a:off x="3595750" y="3309825"/>
              <a:ext cx="42800" cy="99625"/>
            </a:xfrm>
            <a:custGeom>
              <a:avLst/>
              <a:gdLst/>
              <a:ahLst/>
              <a:cxnLst/>
              <a:rect l="l" t="t" r="r" b="b"/>
              <a:pathLst>
                <a:path w="1712" h="3985" extrusionOk="0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63"/>
            <p:cNvSpPr/>
            <p:nvPr/>
          </p:nvSpPr>
          <p:spPr>
            <a:xfrm>
              <a:off x="3454750" y="3447425"/>
              <a:ext cx="123400" cy="121125"/>
            </a:xfrm>
            <a:custGeom>
              <a:avLst/>
              <a:gdLst/>
              <a:ahLst/>
              <a:cxnLst/>
              <a:rect l="l" t="t" r="r" b="b"/>
              <a:pathLst>
                <a:path w="4936" h="4845" extrusionOk="0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63"/>
            <p:cNvSpPr/>
            <p:nvPr/>
          </p:nvSpPr>
          <p:spPr>
            <a:xfrm>
              <a:off x="3606100" y="3404900"/>
              <a:ext cx="22050" cy="38225"/>
            </a:xfrm>
            <a:custGeom>
              <a:avLst/>
              <a:gdLst/>
              <a:ahLst/>
              <a:cxnLst/>
              <a:rect l="l" t="t" r="r" b="b"/>
              <a:pathLst>
                <a:path w="882" h="1529" extrusionOk="0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63"/>
            <p:cNvSpPr/>
            <p:nvPr/>
          </p:nvSpPr>
          <p:spPr>
            <a:xfrm>
              <a:off x="3502000" y="3483475"/>
              <a:ext cx="82975" cy="82325"/>
            </a:xfrm>
            <a:custGeom>
              <a:avLst/>
              <a:gdLst/>
              <a:ahLst/>
              <a:cxnLst/>
              <a:rect l="l" t="t" r="r" b="b"/>
              <a:pathLst>
                <a:path w="3319" h="3293" extrusionOk="0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63"/>
            <p:cNvSpPr/>
            <p:nvPr/>
          </p:nvSpPr>
          <p:spPr>
            <a:xfrm>
              <a:off x="3560475" y="3413275"/>
              <a:ext cx="91175" cy="155075"/>
            </a:xfrm>
            <a:custGeom>
              <a:avLst/>
              <a:gdLst/>
              <a:ahLst/>
              <a:cxnLst/>
              <a:rect l="l" t="t" r="r" b="b"/>
              <a:pathLst>
                <a:path w="3647" h="6203" extrusionOk="0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63"/>
            <p:cNvSpPr/>
            <p:nvPr/>
          </p:nvSpPr>
          <p:spPr>
            <a:xfrm>
              <a:off x="3641200" y="3453350"/>
              <a:ext cx="22825" cy="48500"/>
            </a:xfrm>
            <a:custGeom>
              <a:avLst/>
              <a:gdLst/>
              <a:ahLst/>
              <a:cxnLst/>
              <a:rect l="l" t="t" r="r" b="b"/>
              <a:pathLst>
                <a:path w="913" h="1940" extrusionOk="0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63"/>
            <p:cNvSpPr/>
            <p:nvPr/>
          </p:nvSpPr>
          <p:spPr>
            <a:xfrm>
              <a:off x="3602850" y="3538350"/>
              <a:ext cx="20600" cy="21525"/>
            </a:xfrm>
            <a:custGeom>
              <a:avLst/>
              <a:gdLst/>
              <a:ahLst/>
              <a:cxnLst/>
              <a:rect l="l" t="t" r="r" b="b"/>
              <a:pathLst>
                <a:path w="824" h="861" extrusionOk="0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63"/>
            <p:cNvSpPr/>
            <p:nvPr/>
          </p:nvSpPr>
          <p:spPr>
            <a:xfrm>
              <a:off x="3644275" y="3472325"/>
              <a:ext cx="45175" cy="86075"/>
            </a:xfrm>
            <a:custGeom>
              <a:avLst/>
              <a:gdLst/>
              <a:ahLst/>
              <a:cxnLst/>
              <a:rect l="l" t="t" r="r" b="b"/>
              <a:pathLst>
                <a:path w="1807" h="3443" extrusionOk="0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63"/>
            <p:cNvSpPr/>
            <p:nvPr/>
          </p:nvSpPr>
          <p:spPr>
            <a:xfrm>
              <a:off x="3697350" y="3480775"/>
              <a:ext cx="24250" cy="57675"/>
            </a:xfrm>
            <a:custGeom>
              <a:avLst/>
              <a:gdLst/>
              <a:ahLst/>
              <a:cxnLst/>
              <a:rect l="l" t="t" r="r" b="b"/>
              <a:pathLst>
                <a:path w="970" h="2307" extrusionOk="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63"/>
            <p:cNvSpPr/>
            <p:nvPr/>
          </p:nvSpPr>
          <p:spPr>
            <a:xfrm>
              <a:off x="3745425" y="3482375"/>
              <a:ext cx="22925" cy="54850"/>
            </a:xfrm>
            <a:custGeom>
              <a:avLst/>
              <a:gdLst/>
              <a:ahLst/>
              <a:cxnLst/>
              <a:rect l="l" t="t" r="r" b="b"/>
              <a:pathLst>
                <a:path w="917" h="2194" extrusionOk="0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63"/>
            <p:cNvSpPr/>
            <p:nvPr/>
          </p:nvSpPr>
          <p:spPr>
            <a:xfrm>
              <a:off x="3791700" y="3500475"/>
              <a:ext cx="25150" cy="48000"/>
            </a:xfrm>
            <a:custGeom>
              <a:avLst/>
              <a:gdLst/>
              <a:ahLst/>
              <a:cxnLst/>
              <a:rect l="l" t="t" r="r" b="b"/>
              <a:pathLst>
                <a:path w="1006" h="1920" extrusionOk="0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63"/>
            <p:cNvSpPr/>
            <p:nvPr/>
          </p:nvSpPr>
          <p:spPr>
            <a:xfrm>
              <a:off x="3851650" y="3489550"/>
              <a:ext cx="8550" cy="29925"/>
            </a:xfrm>
            <a:custGeom>
              <a:avLst/>
              <a:gdLst/>
              <a:ahLst/>
              <a:cxnLst/>
              <a:rect l="l" t="t" r="r" b="b"/>
              <a:pathLst>
                <a:path w="342" h="1197" extrusionOk="0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63"/>
            <p:cNvSpPr/>
            <p:nvPr/>
          </p:nvSpPr>
          <p:spPr>
            <a:xfrm>
              <a:off x="3836775" y="3538625"/>
              <a:ext cx="10275" cy="16825"/>
            </a:xfrm>
            <a:custGeom>
              <a:avLst/>
              <a:gdLst/>
              <a:ahLst/>
              <a:cxnLst/>
              <a:rect l="l" t="t" r="r" b="b"/>
              <a:pathLst>
                <a:path w="411" h="673" extrusionOk="0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63"/>
            <p:cNvSpPr/>
            <p:nvPr/>
          </p:nvSpPr>
          <p:spPr>
            <a:xfrm>
              <a:off x="3875275" y="3509300"/>
              <a:ext cx="13500" cy="27500"/>
            </a:xfrm>
            <a:custGeom>
              <a:avLst/>
              <a:gdLst/>
              <a:ahLst/>
              <a:cxnLst/>
              <a:rect l="l" t="t" r="r" b="b"/>
              <a:pathLst>
                <a:path w="540" h="1100" extrusionOk="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63"/>
            <p:cNvSpPr/>
            <p:nvPr/>
          </p:nvSpPr>
          <p:spPr>
            <a:xfrm>
              <a:off x="3901125" y="3513800"/>
              <a:ext cx="13375" cy="32475"/>
            </a:xfrm>
            <a:custGeom>
              <a:avLst/>
              <a:gdLst/>
              <a:ahLst/>
              <a:cxnLst/>
              <a:rect l="l" t="t" r="r" b="b"/>
              <a:pathLst>
                <a:path w="535" h="1299" extrusionOk="0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63"/>
            <p:cNvSpPr/>
            <p:nvPr/>
          </p:nvSpPr>
          <p:spPr>
            <a:xfrm>
              <a:off x="3948100" y="3505125"/>
              <a:ext cx="9100" cy="26775"/>
            </a:xfrm>
            <a:custGeom>
              <a:avLst/>
              <a:gdLst/>
              <a:ahLst/>
              <a:cxnLst/>
              <a:rect l="l" t="t" r="r" b="b"/>
              <a:pathLst>
                <a:path w="364" h="1071" extrusionOk="0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63"/>
            <p:cNvSpPr/>
            <p:nvPr/>
          </p:nvSpPr>
          <p:spPr>
            <a:xfrm>
              <a:off x="3970725" y="3526525"/>
              <a:ext cx="925" cy="4275"/>
            </a:xfrm>
            <a:custGeom>
              <a:avLst/>
              <a:gdLst/>
              <a:ahLst/>
              <a:cxnLst/>
              <a:rect l="l" t="t" r="r" b="b"/>
              <a:pathLst>
                <a:path w="37" h="171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63"/>
            <p:cNvSpPr/>
            <p:nvPr/>
          </p:nvSpPr>
          <p:spPr>
            <a:xfrm>
              <a:off x="3980850" y="3528625"/>
              <a:ext cx="8950" cy="20475"/>
            </a:xfrm>
            <a:custGeom>
              <a:avLst/>
              <a:gdLst/>
              <a:ahLst/>
              <a:cxnLst/>
              <a:rect l="l" t="t" r="r" b="b"/>
              <a:pathLst>
                <a:path w="358" h="819" extrusionOk="0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63"/>
            <p:cNvSpPr/>
            <p:nvPr/>
          </p:nvSpPr>
          <p:spPr>
            <a:xfrm>
              <a:off x="4023100" y="3517625"/>
              <a:ext cx="8975" cy="12425"/>
            </a:xfrm>
            <a:custGeom>
              <a:avLst/>
              <a:gdLst/>
              <a:ahLst/>
              <a:cxnLst/>
              <a:rect l="l" t="t" r="r" b="b"/>
              <a:pathLst>
                <a:path w="359" h="497" extrusionOk="0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63"/>
            <p:cNvSpPr/>
            <p:nvPr/>
          </p:nvSpPr>
          <p:spPr>
            <a:xfrm>
              <a:off x="4061300" y="3510900"/>
              <a:ext cx="8275" cy="18925"/>
            </a:xfrm>
            <a:custGeom>
              <a:avLst/>
              <a:gdLst/>
              <a:ahLst/>
              <a:cxnLst/>
              <a:rect l="l" t="t" r="r" b="b"/>
              <a:pathLst>
                <a:path w="331" h="757" extrusionOk="0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63"/>
            <p:cNvSpPr/>
            <p:nvPr/>
          </p:nvSpPr>
          <p:spPr>
            <a:xfrm>
              <a:off x="4121050" y="3485450"/>
              <a:ext cx="9675" cy="29725"/>
            </a:xfrm>
            <a:custGeom>
              <a:avLst/>
              <a:gdLst/>
              <a:ahLst/>
              <a:cxnLst/>
              <a:rect l="l" t="t" r="r" b="b"/>
              <a:pathLst>
                <a:path w="387" h="1189" extrusionOk="0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63"/>
            <p:cNvSpPr/>
            <p:nvPr/>
          </p:nvSpPr>
          <p:spPr>
            <a:xfrm>
              <a:off x="4119025" y="3518275"/>
              <a:ext cx="8000" cy="16550"/>
            </a:xfrm>
            <a:custGeom>
              <a:avLst/>
              <a:gdLst/>
              <a:ahLst/>
              <a:cxnLst/>
              <a:rect l="l" t="t" r="r" b="b"/>
              <a:pathLst>
                <a:path w="320" h="662" extrusionOk="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63"/>
            <p:cNvSpPr/>
            <p:nvPr/>
          </p:nvSpPr>
          <p:spPr>
            <a:xfrm>
              <a:off x="4158775" y="3489025"/>
              <a:ext cx="13050" cy="30250"/>
            </a:xfrm>
            <a:custGeom>
              <a:avLst/>
              <a:gdLst/>
              <a:ahLst/>
              <a:cxnLst/>
              <a:rect l="l" t="t" r="r" b="b"/>
              <a:pathLst>
                <a:path w="522" h="1210" extrusionOk="0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63"/>
            <p:cNvSpPr/>
            <p:nvPr/>
          </p:nvSpPr>
          <p:spPr>
            <a:xfrm>
              <a:off x="4249425" y="3490150"/>
              <a:ext cx="9150" cy="30150"/>
            </a:xfrm>
            <a:custGeom>
              <a:avLst/>
              <a:gdLst/>
              <a:ahLst/>
              <a:cxnLst/>
              <a:rect l="l" t="t" r="r" b="b"/>
              <a:pathLst>
                <a:path w="366" h="1206" extrusionOk="0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63"/>
            <p:cNvSpPr/>
            <p:nvPr/>
          </p:nvSpPr>
          <p:spPr>
            <a:xfrm>
              <a:off x="4238625" y="3534175"/>
              <a:ext cx="8300" cy="15175"/>
            </a:xfrm>
            <a:custGeom>
              <a:avLst/>
              <a:gdLst/>
              <a:ahLst/>
              <a:cxnLst/>
              <a:rect l="l" t="t" r="r" b="b"/>
              <a:pathLst>
                <a:path w="332" h="607" extrusionOk="0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63"/>
            <p:cNvSpPr/>
            <p:nvPr/>
          </p:nvSpPr>
          <p:spPr>
            <a:xfrm>
              <a:off x="4283650" y="3498325"/>
              <a:ext cx="15700" cy="34550"/>
            </a:xfrm>
            <a:custGeom>
              <a:avLst/>
              <a:gdLst/>
              <a:ahLst/>
              <a:cxnLst/>
              <a:rect l="l" t="t" r="r" b="b"/>
              <a:pathLst>
                <a:path w="628" h="1382" extrusionOk="0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63"/>
            <p:cNvSpPr/>
            <p:nvPr/>
          </p:nvSpPr>
          <p:spPr>
            <a:xfrm>
              <a:off x="4312850" y="3506875"/>
              <a:ext cx="13000" cy="24950"/>
            </a:xfrm>
            <a:custGeom>
              <a:avLst/>
              <a:gdLst/>
              <a:ahLst/>
              <a:cxnLst/>
              <a:rect l="l" t="t" r="r" b="b"/>
              <a:pathLst>
                <a:path w="520" h="998" extrusionOk="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63"/>
            <p:cNvSpPr/>
            <p:nvPr/>
          </p:nvSpPr>
          <p:spPr>
            <a:xfrm>
              <a:off x="4181475" y="3500200"/>
              <a:ext cx="8350" cy="21650"/>
            </a:xfrm>
            <a:custGeom>
              <a:avLst/>
              <a:gdLst/>
              <a:ahLst/>
              <a:cxnLst/>
              <a:rect l="l" t="t" r="r" b="b"/>
              <a:pathLst>
                <a:path w="334" h="866" extrusionOk="0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63"/>
            <p:cNvSpPr/>
            <p:nvPr/>
          </p:nvSpPr>
          <p:spPr>
            <a:xfrm>
              <a:off x="4379475" y="3491150"/>
              <a:ext cx="11025" cy="19200"/>
            </a:xfrm>
            <a:custGeom>
              <a:avLst/>
              <a:gdLst/>
              <a:ahLst/>
              <a:cxnLst/>
              <a:rect l="l" t="t" r="r" b="b"/>
              <a:pathLst>
                <a:path w="441" h="768" extrusionOk="0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63"/>
            <p:cNvSpPr/>
            <p:nvPr/>
          </p:nvSpPr>
          <p:spPr>
            <a:xfrm>
              <a:off x="4365125" y="3528050"/>
              <a:ext cx="9950" cy="16125"/>
            </a:xfrm>
            <a:custGeom>
              <a:avLst/>
              <a:gdLst/>
              <a:ahLst/>
              <a:cxnLst/>
              <a:rect l="l" t="t" r="r" b="b"/>
              <a:pathLst>
                <a:path w="398" h="645" extrusionOk="0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63"/>
            <p:cNvSpPr/>
            <p:nvPr/>
          </p:nvSpPr>
          <p:spPr>
            <a:xfrm>
              <a:off x="4440025" y="3470875"/>
              <a:ext cx="9650" cy="28775"/>
            </a:xfrm>
            <a:custGeom>
              <a:avLst/>
              <a:gdLst/>
              <a:ahLst/>
              <a:cxnLst/>
              <a:rect l="l" t="t" r="r" b="b"/>
              <a:pathLst>
                <a:path w="386" h="1151" extrusionOk="0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63"/>
            <p:cNvSpPr/>
            <p:nvPr/>
          </p:nvSpPr>
          <p:spPr>
            <a:xfrm>
              <a:off x="4432525" y="3512300"/>
              <a:ext cx="18775" cy="24725"/>
            </a:xfrm>
            <a:custGeom>
              <a:avLst/>
              <a:gdLst/>
              <a:ahLst/>
              <a:cxnLst/>
              <a:rect l="l" t="t" r="r" b="b"/>
              <a:pathLst>
                <a:path w="751" h="989" extrusionOk="0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63"/>
            <p:cNvSpPr/>
            <p:nvPr/>
          </p:nvSpPr>
          <p:spPr>
            <a:xfrm>
              <a:off x="4497575" y="3466850"/>
              <a:ext cx="11625" cy="33175"/>
            </a:xfrm>
            <a:custGeom>
              <a:avLst/>
              <a:gdLst/>
              <a:ahLst/>
              <a:cxnLst/>
              <a:rect l="l" t="t" r="r" b="b"/>
              <a:pathLst>
                <a:path w="465" h="1327" extrusionOk="0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63"/>
            <p:cNvSpPr/>
            <p:nvPr/>
          </p:nvSpPr>
          <p:spPr>
            <a:xfrm>
              <a:off x="4472275" y="3514750"/>
              <a:ext cx="19475" cy="22450"/>
            </a:xfrm>
            <a:custGeom>
              <a:avLst/>
              <a:gdLst/>
              <a:ahLst/>
              <a:cxnLst/>
              <a:rect l="l" t="t" r="r" b="b"/>
              <a:pathLst>
                <a:path w="779" h="898" extrusionOk="0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63"/>
            <p:cNvSpPr/>
            <p:nvPr/>
          </p:nvSpPr>
          <p:spPr>
            <a:xfrm>
              <a:off x="4544000" y="3464700"/>
              <a:ext cx="13425" cy="49775"/>
            </a:xfrm>
            <a:custGeom>
              <a:avLst/>
              <a:gdLst/>
              <a:ahLst/>
              <a:cxnLst/>
              <a:rect l="l" t="t" r="r" b="b"/>
              <a:pathLst>
                <a:path w="537" h="1991" extrusionOk="0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63"/>
            <p:cNvSpPr/>
            <p:nvPr/>
          </p:nvSpPr>
          <p:spPr>
            <a:xfrm>
              <a:off x="4533900" y="3525650"/>
              <a:ext cx="6275" cy="14525"/>
            </a:xfrm>
            <a:custGeom>
              <a:avLst/>
              <a:gdLst/>
              <a:ahLst/>
              <a:cxnLst/>
              <a:rect l="l" t="t" r="r" b="b"/>
              <a:pathLst>
                <a:path w="251" h="581" extrusionOk="0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63"/>
            <p:cNvSpPr/>
            <p:nvPr/>
          </p:nvSpPr>
          <p:spPr>
            <a:xfrm>
              <a:off x="4585675" y="3473050"/>
              <a:ext cx="7775" cy="29650"/>
            </a:xfrm>
            <a:custGeom>
              <a:avLst/>
              <a:gdLst/>
              <a:ahLst/>
              <a:cxnLst/>
              <a:rect l="l" t="t" r="r" b="b"/>
              <a:pathLst>
                <a:path w="311" h="1186" extrusionOk="0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63"/>
            <p:cNvSpPr/>
            <p:nvPr/>
          </p:nvSpPr>
          <p:spPr>
            <a:xfrm>
              <a:off x="4633525" y="3469375"/>
              <a:ext cx="20350" cy="48025"/>
            </a:xfrm>
            <a:custGeom>
              <a:avLst/>
              <a:gdLst/>
              <a:ahLst/>
              <a:cxnLst/>
              <a:rect l="l" t="t" r="r" b="b"/>
              <a:pathLst>
                <a:path w="814" h="1921" extrusionOk="0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63"/>
            <p:cNvSpPr/>
            <p:nvPr/>
          </p:nvSpPr>
          <p:spPr>
            <a:xfrm>
              <a:off x="4623825" y="3531750"/>
              <a:ext cx="3200" cy="2850"/>
            </a:xfrm>
            <a:custGeom>
              <a:avLst/>
              <a:gdLst/>
              <a:ahLst/>
              <a:cxnLst/>
              <a:rect l="l" t="t" r="r" b="b"/>
              <a:pathLst>
                <a:path w="128" h="114" extrusionOk="0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63"/>
            <p:cNvSpPr/>
            <p:nvPr/>
          </p:nvSpPr>
          <p:spPr>
            <a:xfrm>
              <a:off x="4692325" y="3440275"/>
              <a:ext cx="13025" cy="48900"/>
            </a:xfrm>
            <a:custGeom>
              <a:avLst/>
              <a:gdLst/>
              <a:ahLst/>
              <a:cxnLst/>
              <a:rect l="l" t="t" r="r" b="b"/>
              <a:pathLst>
                <a:path w="521" h="1956" extrusionOk="0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63"/>
            <p:cNvSpPr/>
            <p:nvPr/>
          </p:nvSpPr>
          <p:spPr>
            <a:xfrm>
              <a:off x="4674750" y="3508425"/>
              <a:ext cx="14725" cy="22875"/>
            </a:xfrm>
            <a:custGeom>
              <a:avLst/>
              <a:gdLst/>
              <a:ahLst/>
              <a:cxnLst/>
              <a:rect l="l" t="t" r="r" b="b"/>
              <a:pathLst>
                <a:path w="589" h="915" extrusionOk="0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63"/>
            <p:cNvSpPr/>
            <p:nvPr/>
          </p:nvSpPr>
          <p:spPr>
            <a:xfrm>
              <a:off x="4726850" y="3481650"/>
              <a:ext cx="13400" cy="26700"/>
            </a:xfrm>
            <a:custGeom>
              <a:avLst/>
              <a:gdLst/>
              <a:ahLst/>
              <a:cxnLst/>
              <a:rect l="l" t="t" r="r" b="b"/>
              <a:pathLst>
                <a:path w="536" h="1068" extrusionOk="0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63"/>
            <p:cNvSpPr/>
            <p:nvPr/>
          </p:nvSpPr>
          <p:spPr>
            <a:xfrm>
              <a:off x="4736025" y="3500025"/>
              <a:ext cx="21650" cy="29775"/>
            </a:xfrm>
            <a:custGeom>
              <a:avLst/>
              <a:gdLst/>
              <a:ahLst/>
              <a:cxnLst/>
              <a:rect l="l" t="t" r="r" b="b"/>
              <a:pathLst>
                <a:path w="866" h="1191" extrusionOk="0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63"/>
            <p:cNvSpPr/>
            <p:nvPr/>
          </p:nvSpPr>
          <p:spPr>
            <a:xfrm>
              <a:off x="4764700" y="3437825"/>
              <a:ext cx="33525" cy="93175"/>
            </a:xfrm>
            <a:custGeom>
              <a:avLst/>
              <a:gdLst/>
              <a:ahLst/>
              <a:cxnLst/>
              <a:rect l="l" t="t" r="r" b="b"/>
              <a:pathLst>
                <a:path w="1341" h="3727" extrusionOk="0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63"/>
            <p:cNvSpPr/>
            <p:nvPr/>
          </p:nvSpPr>
          <p:spPr>
            <a:xfrm>
              <a:off x="4834925" y="3438800"/>
              <a:ext cx="7350" cy="22800"/>
            </a:xfrm>
            <a:custGeom>
              <a:avLst/>
              <a:gdLst/>
              <a:ahLst/>
              <a:cxnLst/>
              <a:rect l="l" t="t" r="r" b="b"/>
              <a:pathLst>
                <a:path w="294" h="912" extrusionOk="0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63"/>
            <p:cNvSpPr/>
            <p:nvPr/>
          </p:nvSpPr>
          <p:spPr>
            <a:xfrm>
              <a:off x="4801525" y="3474700"/>
              <a:ext cx="29450" cy="50525"/>
            </a:xfrm>
            <a:custGeom>
              <a:avLst/>
              <a:gdLst/>
              <a:ahLst/>
              <a:cxnLst/>
              <a:rect l="l" t="t" r="r" b="b"/>
              <a:pathLst>
                <a:path w="1178" h="2021" extrusionOk="0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63"/>
            <p:cNvSpPr/>
            <p:nvPr/>
          </p:nvSpPr>
          <p:spPr>
            <a:xfrm>
              <a:off x="4876800" y="3423950"/>
              <a:ext cx="6850" cy="33375"/>
            </a:xfrm>
            <a:custGeom>
              <a:avLst/>
              <a:gdLst/>
              <a:ahLst/>
              <a:cxnLst/>
              <a:rect l="l" t="t" r="r" b="b"/>
              <a:pathLst>
                <a:path w="274" h="1335" extrusionOk="0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63"/>
            <p:cNvSpPr/>
            <p:nvPr/>
          </p:nvSpPr>
          <p:spPr>
            <a:xfrm>
              <a:off x="4843825" y="3485025"/>
              <a:ext cx="24950" cy="39025"/>
            </a:xfrm>
            <a:custGeom>
              <a:avLst/>
              <a:gdLst/>
              <a:ahLst/>
              <a:cxnLst/>
              <a:rect l="l" t="t" r="r" b="b"/>
              <a:pathLst>
                <a:path w="998" h="1561" extrusionOk="0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63"/>
            <p:cNvSpPr/>
            <p:nvPr/>
          </p:nvSpPr>
          <p:spPr>
            <a:xfrm>
              <a:off x="4905850" y="3406050"/>
              <a:ext cx="22150" cy="59075"/>
            </a:xfrm>
            <a:custGeom>
              <a:avLst/>
              <a:gdLst/>
              <a:ahLst/>
              <a:cxnLst/>
              <a:rect l="l" t="t" r="r" b="b"/>
              <a:pathLst>
                <a:path w="886" h="2363" extrusionOk="0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63"/>
            <p:cNvSpPr/>
            <p:nvPr/>
          </p:nvSpPr>
          <p:spPr>
            <a:xfrm>
              <a:off x="4872100" y="3501075"/>
              <a:ext cx="18400" cy="25175"/>
            </a:xfrm>
            <a:custGeom>
              <a:avLst/>
              <a:gdLst/>
              <a:ahLst/>
              <a:cxnLst/>
              <a:rect l="l" t="t" r="r" b="b"/>
              <a:pathLst>
                <a:path w="736" h="1007" extrusionOk="0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63"/>
            <p:cNvSpPr/>
            <p:nvPr/>
          </p:nvSpPr>
          <p:spPr>
            <a:xfrm>
              <a:off x="4944125" y="3388725"/>
              <a:ext cx="28525" cy="81600"/>
            </a:xfrm>
            <a:custGeom>
              <a:avLst/>
              <a:gdLst/>
              <a:ahLst/>
              <a:cxnLst/>
              <a:rect l="l" t="t" r="r" b="b"/>
              <a:pathLst>
                <a:path w="1141" h="3264" extrusionOk="0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63"/>
            <p:cNvSpPr/>
            <p:nvPr/>
          </p:nvSpPr>
          <p:spPr>
            <a:xfrm>
              <a:off x="4911700" y="3484550"/>
              <a:ext cx="29400" cy="43475"/>
            </a:xfrm>
            <a:custGeom>
              <a:avLst/>
              <a:gdLst/>
              <a:ahLst/>
              <a:cxnLst/>
              <a:rect l="l" t="t" r="r" b="b"/>
              <a:pathLst>
                <a:path w="1176" h="1739" extrusionOk="0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63"/>
            <p:cNvSpPr/>
            <p:nvPr/>
          </p:nvSpPr>
          <p:spPr>
            <a:xfrm>
              <a:off x="5006375" y="3360150"/>
              <a:ext cx="19850" cy="60200"/>
            </a:xfrm>
            <a:custGeom>
              <a:avLst/>
              <a:gdLst/>
              <a:ahLst/>
              <a:cxnLst/>
              <a:rect l="l" t="t" r="r" b="b"/>
              <a:pathLst>
                <a:path w="794" h="2408" extrusionOk="0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63"/>
            <p:cNvSpPr/>
            <p:nvPr/>
          </p:nvSpPr>
          <p:spPr>
            <a:xfrm>
              <a:off x="4945050" y="3467150"/>
              <a:ext cx="40250" cy="55325"/>
            </a:xfrm>
            <a:custGeom>
              <a:avLst/>
              <a:gdLst/>
              <a:ahLst/>
              <a:cxnLst/>
              <a:rect l="l" t="t" r="r" b="b"/>
              <a:pathLst>
                <a:path w="1610" h="2213" extrusionOk="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63"/>
            <p:cNvSpPr/>
            <p:nvPr/>
          </p:nvSpPr>
          <p:spPr>
            <a:xfrm>
              <a:off x="5030900" y="3327925"/>
              <a:ext cx="37600" cy="107025"/>
            </a:xfrm>
            <a:custGeom>
              <a:avLst/>
              <a:gdLst/>
              <a:ahLst/>
              <a:cxnLst/>
              <a:rect l="l" t="t" r="r" b="b"/>
              <a:pathLst>
                <a:path w="1504" h="4281" extrusionOk="0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63"/>
            <p:cNvSpPr/>
            <p:nvPr/>
          </p:nvSpPr>
          <p:spPr>
            <a:xfrm>
              <a:off x="4952775" y="3459325"/>
              <a:ext cx="63725" cy="80975"/>
            </a:xfrm>
            <a:custGeom>
              <a:avLst/>
              <a:gdLst/>
              <a:ahLst/>
              <a:cxnLst/>
              <a:rect l="l" t="t" r="r" b="b"/>
              <a:pathLst>
                <a:path w="2549" h="3239" extrusionOk="0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63"/>
            <p:cNvSpPr/>
            <p:nvPr/>
          </p:nvSpPr>
          <p:spPr>
            <a:xfrm>
              <a:off x="5084950" y="3325475"/>
              <a:ext cx="19575" cy="63200"/>
            </a:xfrm>
            <a:custGeom>
              <a:avLst/>
              <a:gdLst/>
              <a:ahLst/>
              <a:cxnLst/>
              <a:rect l="l" t="t" r="r" b="b"/>
              <a:pathLst>
                <a:path w="783" h="2528" extrusionOk="0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63"/>
            <p:cNvSpPr/>
            <p:nvPr/>
          </p:nvSpPr>
          <p:spPr>
            <a:xfrm>
              <a:off x="5039600" y="3427975"/>
              <a:ext cx="31275" cy="33925"/>
            </a:xfrm>
            <a:custGeom>
              <a:avLst/>
              <a:gdLst/>
              <a:ahLst/>
              <a:cxnLst/>
              <a:rect l="l" t="t" r="r" b="b"/>
              <a:pathLst>
                <a:path w="1251" h="1357" extrusionOk="0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63"/>
            <p:cNvSpPr/>
            <p:nvPr/>
          </p:nvSpPr>
          <p:spPr>
            <a:xfrm>
              <a:off x="5091625" y="3342350"/>
              <a:ext cx="30925" cy="69500"/>
            </a:xfrm>
            <a:custGeom>
              <a:avLst/>
              <a:gdLst/>
              <a:ahLst/>
              <a:cxnLst/>
              <a:rect l="l" t="t" r="r" b="b"/>
              <a:pathLst>
                <a:path w="1237" h="2780" extrusionOk="0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63"/>
            <p:cNvSpPr/>
            <p:nvPr/>
          </p:nvSpPr>
          <p:spPr>
            <a:xfrm>
              <a:off x="3435250" y="1987950"/>
              <a:ext cx="12300" cy="21100"/>
            </a:xfrm>
            <a:custGeom>
              <a:avLst/>
              <a:gdLst/>
              <a:ahLst/>
              <a:cxnLst/>
              <a:rect l="l" t="t" r="r" b="b"/>
              <a:pathLst>
                <a:path w="492" h="844" extrusionOk="0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63"/>
            <p:cNvSpPr/>
            <p:nvPr/>
          </p:nvSpPr>
          <p:spPr>
            <a:xfrm>
              <a:off x="3452800" y="1993750"/>
              <a:ext cx="13125" cy="19425"/>
            </a:xfrm>
            <a:custGeom>
              <a:avLst/>
              <a:gdLst/>
              <a:ahLst/>
              <a:cxnLst/>
              <a:rect l="l" t="t" r="r" b="b"/>
              <a:pathLst>
                <a:path w="525" h="777" extrusionOk="0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63"/>
            <p:cNvSpPr/>
            <p:nvPr/>
          </p:nvSpPr>
          <p:spPr>
            <a:xfrm>
              <a:off x="3475300" y="1989775"/>
              <a:ext cx="11000" cy="17950"/>
            </a:xfrm>
            <a:custGeom>
              <a:avLst/>
              <a:gdLst/>
              <a:ahLst/>
              <a:cxnLst/>
              <a:rect l="l" t="t" r="r" b="b"/>
              <a:pathLst>
                <a:path w="440" h="718" extrusionOk="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63"/>
            <p:cNvSpPr/>
            <p:nvPr/>
          </p:nvSpPr>
          <p:spPr>
            <a:xfrm>
              <a:off x="3507575" y="1987500"/>
              <a:ext cx="20550" cy="22475"/>
            </a:xfrm>
            <a:custGeom>
              <a:avLst/>
              <a:gdLst/>
              <a:ahLst/>
              <a:cxnLst/>
              <a:rect l="l" t="t" r="r" b="b"/>
              <a:pathLst>
                <a:path w="822" h="899" extrusionOk="0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63"/>
            <p:cNvSpPr/>
            <p:nvPr/>
          </p:nvSpPr>
          <p:spPr>
            <a:xfrm>
              <a:off x="3532875" y="1979850"/>
              <a:ext cx="10425" cy="23100"/>
            </a:xfrm>
            <a:custGeom>
              <a:avLst/>
              <a:gdLst/>
              <a:ahLst/>
              <a:cxnLst/>
              <a:rect l="l" t="t" r="r" b="b"/>
              <a:pathLst>
                <a:path w="417" h="924" extrusionOk="0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63"/>
            <p:cNvSpPr/>
            <p:nvPr/>
          </p:nvSpPr>
          <p:spPr>
            <a:xfrm>
              <a:off x="3562350" y="1972275"/>
              <a:ext cx="15500" cy="26200"/>
            </a:xfrm>
            <a:custGeom>
              <a:avLst/>
              <a:gdLst/>
              <a:ahLst/>
              <a:cxnLst/>
              <a:rect l="l" t="t" r="r" b="b"/>
              <a:pathLst>
                <a:path w="620" h="1048" extrusionOk="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63"/>
            <p:cNvSpPr/>
            <p:nvPr/>
          </p:nvSpPr>
          <p:spPr>
            <a:xfrm>
              <a:off x="3595375" y="1968900"/>
              <a:ext cx="11925" cy="30075"/>
            </a:xfrm>
            <a:custGeom>
              <a:avLst/>
              <a:gdLst/>
              <a:ahLst/>
              <a:cxnLst/>
              <a:rect l="l" t="t" r="r" b="b"/>
              <a:pathLst>
                <a:path w="477" h="1203" extrusionOk="0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63"/>
            <p:cNvSpPr/>
            <p:nvPr/>
          </p:nvSpPr>
          <p:spPr>
            <a:xfrm>
              <a:off x="3620500" y="1968025"/>
              <a:ext cx="18350" cy="18675"/>
            </a:xfrm>
            <a:custGeom>
              <a:avLst/>
              <a:gdLst/>
              <a:ahLst/>
              <a:cxnLst/>
              <a:rect l="l" t="t" r="r" b="b"/>
              <a:pathLst>
                <a:path w="734" h="747" extrusionOk="0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63"/>
            <p:cNvSpPr/>
            <p:nvPr/>
          </p:nvSpPr>
          <p:spPr>
            <a:xfrm>
              <a:off x="3651525" y="1962150"/>
              <a:ext cx="18025" cy="20275"/>
            </a:xfrm>
            <a:custGeom>
              <a:avLst/>
              <a:gdLst/>
              <a:ahLst/>
              <a:cxnLst/>
              <a:rect l="l" t="t" r="r" b="b"/>
              <a:pathLst>
                <a:path w="721" h="811" extrusionOk="0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63"/>
            <p:cNvSpPr/>
            <p:nvPr/>
          </p:nvSpPr>
          <p:spPr>
            <a:xfrm>
              <a:off x="3681400" y="1954825"/>
              <a:ext cx="15425" cy="26550"/>
            </a:xfrm>
            <a:custGeom>
              <a:avLst/>
              <a:gdLst/>
              <a:ahLst/>
              <a:cxnLst/>
              <a:rect l="l" t="t" r="r" b="b"/>
              <a:pathLst>
                <a:path w="617" h="1062" extrusionOk="0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63"/>
            <p:cNvSpPr/>
            <p:nvPr/>
          </p:nvSpPr>
          <p:spPr>
            <a:xfrm>
              <a:off x="3716750" y="1960925"/>
              <a:ext cx="18200" cy="31175"/>
            </a:xfrm>
            <a:custGeom>
              <a:avLst/>
              <a:gdLst/>
              <a:ahLst/>
              <a:cxnLst/>
              <a:rect l="l" t="t" r="r" b="b"/>
              <a:pathLst>
                <a:path w="728" h="1247" extrusionOk="0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63"/>
            <p:cNvSpPr/>
            <p:nvPr/>
          </p:nvSpPr>
          <p:spPr>
            <a:xfrm>
              <a:off x="3747400" y="1962175"/>
              <a:ext cx="19375" cy="26625"/>
            </a:xfrm>
            <a:custGeom>
              <a:avLst/>
              <a:gdLst/>
              <a:ahLst/>
              <a:cxnLst/>
              <a:rect l="l" t="t" r="r" b="b"/>
              <a:pathLst>
                <a:path w="775" h="1065" extrusionOk="0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63"/>
            <p:cNvSpPr/>
            <p:nvPr/>
          </p:nvSpPr>
          <p:spPr>
            <a:xfrm>
              <a:off x="3789000" y="1962075"/>
              <a:ext cx="15350" cy="30025"/>
            </a:xfrm>
            <a:custGeom>
              <a:avLst/>
              <a:gdLst/>
              <a:ahLst/>
              <a:cxnLst/>
              <a:rect l="l" t="t" r="r" b="b"/>
              <a:pathLst>
                <a:path w="614" h="1201" extrusionOk="0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63"/>
            <p:cNvSpPr/>
            <p:nvPr/>
          </p:nvSpPr>
          <p:spPr>
            <a:xfrm>
              <a:off x="3817350" y="1954350"/>
              <a:ext cx="17675" cy="24675"/>
            </a:xfrm>
            <a:custGeom>
              <a:avLst/>
              <a:gdLst/>
              <a:ahLst/>
              <a:cxnLst/>
              <a:rect l="l" t="t" r="r" b="b"/>
              <a:pathLst>
                <a:path w="707" h="987" extrusionOk="0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63"/>
            <p:cNvSpPr/>
            <p:nvPr/>
          </p:nvSpPr>
          <p:spPr>
            <a:xfrm>
              <a:off x="3852075" y="1954425"/>
              <a:ext cx="15675" cy="25800"/>
            </a:xfrm>
            <a:custGeom>
              <a:avLst/>
              <a:gdLst/>
              <a:ahLst/>
              <a:cxnLst/>
              <a:rect l="l" t="t" r="r" b="b"/>
              <a:pathLst>
                <a:path w="627" h="1032" extrusionOk="0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63"/>
            <p:cNvSpPr/>
            <p:nvPr/>
          </p:nvSpPr>
          <p:spPr>
            <a:xfrm>
              <a:off x="3891025" y="1951650"/>
              <a:ext cx="14525" cy="21775"/>
            </a:xfrm>
            <a:custGeom>
              <a:avLst/>
              <a:gdLst/>
              <a:ahLst/>
              <a:cxnLst/>
              <a:rect l="l" t="t" r="r" b="b"/>
              <a:pathLst>
                <a:path w="581" h="871" extrusionOk="0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63"/>
            <p:cNvSpPr/>
            <p:nvPr/>
          </p:nvSpPr>
          <p:spPr>
            <a:xfrm>
              <a:off x="3930250" y="1949225"/>
              <a:ext cx="14000" cy="25650"/>
            </a:xfrm>
            <a:custGeom>
              <a:avLst/>
              <a:gdLst/>
              <a:ahLst/>
              <a:cxnLst/>
              <a:rect l="l" t="t" r="r" b="b"/>
              <a:pathLst>
                <a:path w="560" h="1026" extrusionOk="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63"/>
            <p:cNvSpPr/>
            <p:nvPr/>
          </p:nvSpPr>
          <p:spPr>
            <a:xfrm>
              <a:off x="3960525" y="1944875"/>
              <a:ext cx="14975" cy="31350"/>
            </a:xfrm>
            <a:custGeom>
              <a:avLst/>
              <a:gdLst/>
              <a:ahLst/>
              <a:cxnLst/>
              <a:rect l="l" t="t" r="r" b="b"/>
              <a:pathLst>
                <a:path w="599" h="1254" extrusionOk="0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63"/>
            <p:cNvSpPr/>
            <p:nvPr/>
          </p:nvSpPr>
          <p:spPr>
            <a:xfrm>
              <a:off x="4005125" y="1945750"/>
              <a:ext cx="14675" cy="24975"/>
            </a:xfrm>
            <a:custGeom>
              <a:avLst/>
              <a:gdLst/>
              <a:ahLst/>
              <a:cxnLst/>
              <a:rect l="l" t="t" r="r" b="b"/>
              <a:pathLst>
                <a:path w="587" h="999" extrusionOk="0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63"/>
            <p:cNvSpPr/>
            <p:nvPr/>
          </p:nvSpPr>
          <p:spPr>
            <a:xfrm>
              <a:off x="4047825" y="1943300"/>
              <a:ext cx="15500" cy="22875"/>
            </a:xfrm>
            <a:custGeom>
              <a:avLst/>
              <a:gdLst/>
              <a:ahLst/>
              <a:cxnLst/>
              <a:rect l="l" t="t" r="r" b="b"/>
              <a:pathLst>
                <a:path w="620" h="915" extrusionOk="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63"/>
            <p:cNvSpPr/>
            <p:nvPr/>
          </p:nvSpPr>
          <p:spPr>
            <a:xfrm>
              <a:off x="4077275" y="1935375"/>
              <a:ext cx="14325" cy="27950"/>
            </a:xfrm>
            <a:custGeom>
              <a:avLst/>
              <a:gdLst/>
              <a:ahLst/>
              <a:cxnLst/>
              <a:rect l="l" t="t" r="r" b="b"/>
              <a:pathLst>
                <a:path w="573" h="1118" extrusionOk="0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63"/>
            <p:cNvSpPr/>
            <p:nvPr/>
          </p:nvSpPr>
          <p:spPr>
            <a:xfrm>
              <a:off x="4111900" y="1943575"/>
              <a:ext cx="15000" cy="24050"/>
            </a:xfrm>
            <a:custGeom>
              <a:avLst/>
              <a:gdLst/>
              <a:ahLst/>
              <a:cxnLst/>
              <a:rect l="l" t="t" r="r" b="b"/>
              <a:pathLst>
                <a:path w="600" h="962" extrusionOk="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63"/>
            <p:cNvSpPr/>
            <p:nvPr/>
          </p:nvSpPr>
          <p:spPr>
            <a:xfrm>
              <a:off x="4136675" y="1939375"/>
              <a:ext cx="15950" cy="25600"/>
            </a:xfrm>
            <a:custGeom>
              <a:avLst/>
              <a:gdLst/>
              <a:ahLst/>
              <a:cxnLst/>
              <a:rect l="l" t="t" r="r" b="b"/>
              <a:pathLst>
                <a:path w="638" h="1024" extrusionOk="0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63"/>
            <p:cNvSpPr/>
            <p:nvPr/>
          </p:nvSpPr>
          <p:spPr>
            <a:xfrm>
              <a:off x="4163175" y="1933375"/>
              <a:ext cx="14750" cy="29450"/>
            </a:xfrm>
            <a:custGeom>
              <a:avLst/>
              <a:gdLst/>
              <a:ahLst/>
              <a:cxnLst/>
              <a:rect l="l" t="t" r="r" b="b"/>
              <a:pathLst>
                <a:path w="590" h="1178" extrusionOk="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63"/>
            <p:cNvSpPr/>
            <p:nvPr/>
          </p:nvSpPr>
          <p:spPr>
            <a:xfrm>
              <a:off x="4191825" y="1930700"/>
              <a:ext cx="19725" cy="31750"/>
            </a:xfrm>
            <a:custGeom>
              <a:avLst/>
              <a:gdLst/>
              <a:ahLst/>
              <a:cxnLst/>
              <a:rect l="l" t="t" r="r" b="b"/>
              <a:pathLst>
                <a:path w="789" h="1270" extrusionOk="0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63"/>
            <p:cNvSpPr/>
            <p:nvPr/>
          </p:nvSpPr>
          <p:spPr>
            <a:xfrm>
              <a:off x="4235925" y="1938125"/>
              <a:ext cx="15800" cy="23225"/>
            </a:xfrm>
            <a:custGeom>
              <a:avLst/>
              <a:gdLst/>
              <a:ahLst/>
              <a:cxnLst/>
              <a:rect l="l" t="t" r="r" b="b"/>
              <a:pathLst>
                <a:path w="632" h="929" extrusionOk="0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63"/>
            <p:cNvSpPr/>
            <p:nvPr/>
          </p:nvSpPr>
          <p:spPr>
            <a:xfrm>
              <a:off x="4290700" y="193875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63"/>
            <p:cNvSpPr/>
            <p:nvPr/>
          </p:nvSpPr>
          <p:spPr>
            <a:xfrm>
              <a:off x="4282075" y="1934925"/>
              <a:ext cx="17275" cy="24700"/>
            </a:xfrm>
            <a:custGeom>
              <a:avLst/>
              <a:gdLst/>
              <a:ahLst/>
              <a:cxnLst/>
              <a:rect l="l" t="t" r="r" b="b"/>
              <a:pathLst>
                <a:path w="691" h="988" extrusionOk="0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63"/>
            <p:cNvSpPr/>
            <p:nvPr/>
          </p:nvSpPr>
          <p:spPr>
            <a:xfrm>
              <a:off x="4311650" y="1930150"/>
              <a:ext cx="26350" cy="39225"/>
            </a:xfrm>
            <a:custGeom>
              <a:avLst/>
              <a:gdLst/>
              <a:ahLst/>
              <a:cxnLst/>
              <a:rect l="l" t="t" r="r" b="b"/>
              <a:pathLst>
                <a:path w="1054" h="1569" extrusionOk="0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63"/>
            <p:cNvSpPr/>
            <p:nvPr/>
          </p:nvSpPr>
          <p:spPr>
            <a:xfrm>
              <a:off x="4358075" y="1931550"/>
              <a:ext cx="21350" cy="25625"/>
            </a:xfrm>
            <a:custGeom>
              <a:avLst/>
              <a:gdLst/>
              <a:ahLst/>
              <a:cxnLst/>
              <a:rect l="l" t="t" r="r" b="b"/>
              <a:pathLst>
                <a:path w="854" h="1025" extrusionOk="0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63"/>
            <p:cNvSpPr/>
            <p:nvPr/>
          </p:nvSpPr>
          <p:spPr>
            <a:xfrm>
              <a:off x="4401550" y="1923925"/>
              <a:ext cx="21325" cy="33775"/>
            </a:xfrm>
            <a:custGeom>
              <a:avLst/>
              <a:gdLst/>
              <a:ahLst/>
              <a:cxnLst/>
              <a:rect l="l" t="t" r="r" b="b"/>
              <a:pathLst>
                <a:path w="853" h="1351" extrusionOk="0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63"/>
            <p:cNvSpPr/>
            <p:nvPr/>
          </p:nvSpPr>
          <p:spPr>
            <a:xfrm>
              <a:off x="4438600" y="1929000"/>
              <a:ext cx="21425" cy="33975"/>
            </a:xfrm>
            <a:custGeom>
              <a:avLst/>
              <a:gdLst/>
              <a:ahLst/>
              <a:cxnLst/>
              <a:rect l="l" t="t" r="r" b="b"/>
              <a:pathLst>
                <a:path w="857" h="1359" extrusionOk="0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63"/>
            <p:cNvSpPr/>
            <p:nvPr/>
          </p:nvSpPr>
          <p:spPr>
            <a:xfrm>
              <a:off x="4471675" y="1929000"/>
              <a:ext cx="17175" cy="45450"/>
            </a:xfrm>
            <a:custGeom>
              <a:avLst/>
              <a:gdLst/>
              <a:ahLst/>
              <a:cxnLst/>
              <a:rect l="l" t="t" r="r" b="b"/>
              <a:pathLst>
                <a:path w="687" h="1818" extrusionOk="0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63"/>
            <p:cNvSpPr/>
            <p:nvPr/>
          </p:nvSpPr>
          <p:spPr>
            <a:xfrm>
              <a:off x="4492500" y="1928200"/>
              <a:ext cx="32050" cy="73200"/>
            </a:xfrm>
            <a:custGeom>
              <a:avLst/>
              <a:gdLst/>
              <a:ahLst/>
              <a:cxnLst/>
              <a:rect l="l" t="t" r="r" b="b"/>
              <a:pathLst>
                <a:path w="1282" h="2928" extrusionOk="0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63"/>
            <p:cNvSpPr/>
            <p:nvPr/>
          </p:nvSpPr>
          <p:spPr>
            <a:xfrm>
              <a:off x="4519725" y="1920525"/>
              <a:ext cx="19850" cy="52875"/>
            </a:xfrm>
            <a:custGeom>
              <a:avLst/>
              <a:gdLst/>
              <a:ahLst/>
              <a:cxnLst/>
              <a:rect l="l" t="t" r="r" b="b"/>
              <a:pathLst>
                <a:path w="794" h="2115" extrusionOk="0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63"/>
            <p:cNvSpPr/>
            <p:nvPr/>
          </p:nvSpPr>
          <p:spPr>
            <a:xfrm>
              <a:off x="4542375" y="1983850"/>
              <a:ext cx="20325" cy="42725"/>
            </a:xfrm>
            <a:custGeom>
              <a:avLst/>
              <a:gdLst/>
              <a:ahLst/>
              <a:cxnLst/>
              <a:rect l="l" t="t" r="r" b="b"/>
              <a:pathLst>
                <a:path w="813" h="1709" extrusionOk="0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63"/>
            <p:cNvSpPr/>
            <p:nvPr/>
          </p:nvSpPr>
          <p:spPr>
            <a:xfrm>
              <a:off x="4551825" y="1937075"/>
              <a:ext cx="37950" cy="78825"/>
            </a:xfrm>
            <a:custGeom>
              <a:avLst/>
              <a:gdLst/>
              <a:ahLst/>
              <a:cxnLst/>
              <a:rect l="l" t="t" r="r" b="b"/>
              <a:pathLst>
                <a:path w="1518" h="3153" extrusionOk="0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63"/>
            <p:cNvSpPr/>
            <p:nvPr/>
          </p:nvSpPr>
          <p:spPr>
            <a:xfrm>
              <a:off x="4576450" y="1937225"/>
              <a:ext cx="50075" cy="93800"/>
            </a:xfrm>
            <a:custGeom>
              <a:avLst/>
              <a:gdLst/>
              <a:ahLst/>
              <a:cxnLst/>
              <a:rect l="l" t="t" r="r" b="b"/>
              <a:pathLst>
                <a:path w="2003" h="3752" extrusionOk="0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63"/>
            <p:cNvSpPr/>
            <p:nvPr/>
          </p:nvSpPr>
          <p:spPr>
            <a:xfrm>
              <a:off x="4594600" y="1931225"/>
              <a:ext cx="42475" cy="89750"/>
            </a:xfrm>
            <a:custGeom>
              <a:avLst/>
              <a:gdLst/>
              <a:ahLst/>
              <a:cxnLst/>
              <a:rect l="l" t="t" r="r" b="b"/>
              <a:pathLst>
                <a:path w="1699" h="3590" extrusionOk="0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63"/>
            <p:cNvSpPr/>
            <p:nvPr/>
          </p:nvSpPr>
          <p:spPr>
            <a:xfrm>
              <a:off x="4624350" y="1942900"/>
              <a:ext cx="39350" cy="88650"/>
            </a:xfrm>
            <a:custGeom>
              <a:avLst/>
              <a:gdLst/>
              <a:ahLst/>
              <a:cxnLst/>
              <a:rect l="l" t="t" r="r" b="b"/>
              <a:pathLst>
                <a:path w="1574" h="3546" extrusionOk="0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63"/>
            <p:cNvSpPr/>
            <p:nvPr/>
          </p:nvSpPr>
          <p:spPr>
            <a:xfrm>
              <a:off x="4637825" y="1942250"/>
              <a:ext cx="29725" cy="50775"/>
            </a:xfrm>
            <a:custGeom>
              <a:avLst/>
              <a:gdLst/>
              <a:ahLst/>
              <a:cxnLst/>
              <a:rect l="l" t="t" r="r" b="b"/>
              <a:pathLst>
                <a:path w="1189" h="2031" extrusionOk="0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63"/>
            <p:cNvSpPr/>
            <p:nvPr/>
          </p:nvSpPr>
          <p:spPr>
            <a:xfrm>
              <a:off x="4623900" y="1932400"/>
              <a:ext cx="10925" cy="19850"/>
            </a:xfrm>
            <a:custGeom>
              <a:avLst/>
              <a:gdLst/>
              <a:ahLst/>
              <a:cxnLst/>
              <a:rect l="l" t="t" r="r" b="b"/>
              <a:pathLst>
                <a:path w="437" h="794" extrusionOk="0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63"/>
            <p:cNvSpPr/>
            <p:nvPr/>
          </p:nvSpPr>
          <p:spPr>
            <a:xfrm>
              <a:off x="3817775" y="2028725"/>
              <a:ext cx="5925" cy="10750"/>
            </a:xfrm>
            <a:custGeom>
              <a:avLst/>
              <a:gdLst/>
              <a:ahLst/>
              <a:cxnLst/>
              <a:rect l="l" t="t" r="r" b="b"/>
              <a:pathLst>
                <a:path w="237" h="430" extrusionOk="0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63"/>
            <p:cNvSpPr/>
            <p:nvPr/>
          </p:nvSpPr>
          <p:spPr>
            <a:xfrm>
              <a:off x="3823075" y="2032600"/>
              <a:ext cx="5975" cy="25400"/>
            </a:xfrm>
            <a:custGeom>
              <a:avLst/>
              <a:gdLst/>
              <a:ahLst/>
              <a:cxnLst/>
              <a:rect l="l" t="t" r="r" b="b"/>
              <a:pathLst>
                <a:path w="239" h="1016" extrusionOk="0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63"/>
            <p:cNvSpPr/>
            <p:nvPr/>
          </p:nvSpPr>
          <p:spPr>
            <a:xfrm>
              <a:off x="3829050" y="2038250"/>
              <a:ext cx="5675" cy="24200"/>
            </a:xfrm>
            <a:custGeom>
              <a:avLst/>
              <a:gdLst/>
              <a:ahLst/>
              <a:cxnLst/>
              <a:rect l="l" t="t" r="r" b="b"/>
              <a:pathLst>
                <a:path w="227" h="968" extrusionOk="0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63"/>
            <p:cNvSpPr/>
            <p:nvPr/>
          </p:nvSpPr>
          <p:spPr>
            <a:xfrm>
              <a:off x="3836475" y="2041925"/>
              <a:ext cx="5975" cy="30700"/>
            </a:xfrm>
            <a:custGeom>
              <a:avLst/>
              <a:gdLst/>
              <a:ahLst/>
              <a:cxnLst/>
              <a:rect l="l" t="t" r="r" b="b"/>
              <a:pathLst>
                <a:path w="239" h="1228" extrusionOk="0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63"/>
            <p:cNvSpPr/>
            <p:nvPr/>
          </p:nvSpPr>
          <p:spPr>
            <a:xfrm>
              <a:off x="3845225" y="2053800"/>
              <a:ext cx="4975" cy="17600"/>
            </a:xfrm>
            <a:custGeom>
              <a:avLst/>
              <a:gdLst/>
              <a:ahLst/>
              <a:cxnLst/>
              <a:rect l="l" t="t" r="r" b="b"/>
              <a:pathLst>
                <a:path w="199" h="704" extrusionOk="0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63"/>
            <p:cNvSpPr/>
            <p:nvPr/>
          </p:nvSpPr>
          <p:spPr>
            <a:xfrm>
              <a:off x="3851475" y="2063925"/>
              <a:ext cx="6150" cy="20425"/>
            </a:xfrm>
            <a:custGeom>
              <a:avLst/>
              <a:gdLst/>
              <a:ahLst/>
              <a:cxnLst/>
              <a:rect l="l" t="t" r="r" b="b"/>
              <a:pathLst>
                <a:path w="246" h="817" extrusionOk="0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63"/>
            <p:cNvSpPr/>
            <p:nvPr/>
          </p:nvSpPr>
          <p:spPr>
            <a:xfrm>
              <a:off x="3855525" y="2070075"/>
              <a:ext cx="7475" cy="27450"/>
            </a:xfrm>
            <a:custGeom>
              <a:avLst/>
              <a:gdLst/>
              <a:ahLst/>
              <a:cxnLst/>
              <a:rect l="l" t="t" r="r" b="b"/>
              <a:pathLst>
                <a:path w="299" h="1098" extrusionOk="0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63"/>
            <p:cNvSpPr/>
            <p:nvPr/>
          </p:nvSpPr>
          <p:spPr>
            <a:xfrm>
              <a:off x="3864150" y="2086525"/>
              <a:ext cx="13975" cy="23275"/>
            </a:xfrm>
            <a:custGeom>
              <a:avLst/>
              <a:gdLst/>
              <a:ahLst/>
              <a:cxnLst/>
              <a:rect l="l" t="t" r="r" b="b"/>
              <a:pathLst>
                <a:path w="559" h="931" extrusionOk="0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63"/>
            <p:cNvSpPr/>
            <p:nvPr/>
          </p:nvSpPr>
          <p:spPr>
            <a:xfrm>
              <a:off x="3879000" y="2093350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63"/>
            <p:cNvSpPr/>
            <p:nvPr/>
          </p:nvSpPr>
          <p:spPr>
            <a:xfrm>
              <a:off x="3890050" y="2101275"/>
              <a:ext cx="2700" cy="4325"/>
            </a:xfrm>
            <a:custGeom>
              <a:avLst/>
              <a:gdLst/>
              <a:ahLst/>
              <a:cxnLst/>
              <a:rect l="l" t="t" r="r" b="b"/>
              <a:pathLst>
                <a:path w="108" h="173" extrusionOk="0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63"/>
            <p:cNvSpPr/>
            <p:nvPr/>
          </p:nvSpPr>
          <p:spPr>
            <a:xfrm>
              <a:off x="3851650" y="2083050"/>
              <a:ext cx="4200" cy="15125"/>
            </a:xfrm>
            <a:custGeom>
              <a:avLst/>
              <a:gdLst/>
              <a:ahLst/>
              <a:cxnLst/>
              <a:rect l="l" t="t" r="r" b="b"/>
              <a:pathLst>
                <a:path w="168" h="605" extrusionOk="0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63"/>
            <p:cNvSpPr/>
            <p:nvPr/>
          </p:nvSpPr>
          <p:spPr>
            <a:xfrm>
              <a:off x="3843375" y="2088300"/>
              <a:ext cx="6225" cy="9325"/>
            </a:xfrm>
            <a:custGeom>
              <a:avLst/>
              <a:gdLst/>
              <a:ahLst/>
              <a:cxnLst/>
              <a:rect l="l" t="t" r="r" b="b"/>
              <a:pathLst>
                <a:path w="249" h="373" extrusionOk="0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63"/>
            <p:cNvSpPr/>
            <p:nvPr/>
          </p:nvSpPr>
          <p:spPr>
            <a:xfrm>
              <a:off x="3833500" y="2087500"/>
              <a:ext cx="16400" cy="12750"/>
            </a:xfrm>
            <a:custGeom>
              <a:avLst/>
              <a:gdLst/>
              <a:ahLst/>
              <a:cxnLst/>
              <a:rect l="l" t="t" r="r" b="b"/>
              <a:pathLst>
                <a:path w="656" h="510" extrusionOk="0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63"/>
            <p:cNvSpPr/>
            <p:nvPr/>
          </p:nvSpPr>
          <p:spPr>
            <a:xfrm>
              <a:off x="3828750" y="2090425"/>
              <a:ext cx="5075" cy="10725"/>
            </a:xfrm>
            <a:custGeom>
              <a:avLst/>
              <a:gdLst/>
              <a:ahLst/>
              <a:cxnLst/>
              <a:rect l="l" t="t" r="r" b="b"/>
              <a:pathLst>
                <a:path w="203" h="429" extrusionOk="0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63"/>
            <p:cNvSpPr/>
            <p:nvPr/>
          </p:nvSpPr>
          <p:spPr>
            <a:xfrm>
              <a:off x="3820550" y="2088475"/>
              <a:ext cx="6125" cy="9250"/>
            </a:xfrm>
            <a:custGeom>
              <a:avLst/>
              <a:gdLst/>
              <a:ahLst/>
              <a:cxnLst/>
              <a:rect l="l" t="t" r="r" b="b"/>
              <a:pathLst>
                <a:path w="245" h="370" extrusionOk="0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63"/>
            <p:cNvSpPr/>
            <p:nvPr/>
          </p:nvSpPr>
          <p:spPr>
            <a:xfrm>
              <a:off x="3813550" y="2088675"/>
              <a:ext cx="13350" cy="9350"/>
            </a:xfrm>
            <a:custGeom>
              <a:avLst/>
              <a:gdLst/>
              <a:ahLst/>
              <a:cxnLst/>
              <a:rect l="l" t="t" r="r" b="b"/>
              <a:pathLst>
                <a:path w="534" h="374" extrusionOk="0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63"/>
            <p:cNvSpPr/>
            <p:nvPr/>
          </p:nvSpPr>
          <p:spPr>
            <a:xfrm>
              <a:off x="3806425" y="2082675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63"/>
            <p:cNvSpPr/>
            <p:nvPr/>
          </p:nvSpPr>
          <p:spPr>
            <a:xfrm>
              <a:off x="3734975" y="2189100"/>
              <a:ext cx="3300" cy="3425"/>
            </a:xfrm>
            <a:custGeom>
              <a:avLst/>
              <a:gdLst/>
              <a:ahLst/>
              <a:cxnLst/>
              <a:rect l="l" t="t" r="r" b="b"/>
              <a:pathLst>
                <a:path w="132" h="137" extrusionOk="0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63"/>
            <p:cNvSpPr/>
            <p:nvPr/>
          </p:nvSpPr>
          <p:spPr>
            <a:xfrm>
              <a:off x="3733500" y="2188350"/>
              <a:ext cx="6575" cy="15175"/>
            </a:xfrm>
            <a:custGeom>
              <a:avLst/>
              <a:gdLst/>
              <a:ahLst/>
              <a:cxnLst/>
              <a:rect l="l" t="t" r="r" b="b"/>
              <a:pathLst>
                <a:path w="263" h="607" extrusionOk="0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63"/>
            <p:cNvSpPr/>
            <p:nvPr/>
          </p:nvSpPr>
          <p:spPr>
            <a:xfrm>
              <a:off x="3721000" y="2186675"/>
              <a:ext cx="7450" cy="17125"/>
            </a:xfrm>
            <a:custGeom>
              <a:avLst/>
              <a:gdLst/>
              <a:ahLst/>
              <a:cxnLst/>
              <a:rect l="l" t="t" r="r" b="b"/>
              <a:pathLst>
                <a:path w="298" h="685" extrusionOk="0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63"/>
            <p:cNvSpPr/>
            <p:nvPr/>
          </p:nvSpPr>
          <p:spPr>
            <a:xfrm>
              <a:off x="3708475" y="2184825"/>
              <a:ext cx="7475" cy="19875"/>
            </a:xfrm>
            <a:custGeom>
              <a:avLst/>
              <a:gdLst/>
              <a:ahLst/>
              <a:cxnLst/>
              <a:rect l="l" t="t" r="r" b="b"/>
              <a:pathLst>
                <a:path w="299" h="795" extrusionOk="0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63"/>
            <p:cNvSpPr/>
            <p:nvPr/>
          </p:nvSpPr>
          <p:spPr>
            <a:xfrm>
              <a:off x="3701875" y="2190875"/>
              <a:ext cx="5150" cy="15925"/>
            </a:xfrm>
            <a:custGeom>
              <a:avLst/>
              <a:gdLst/>
              <a:ahLst/>
              <a:cxnLst/>
              <a:rect l="l" t="t" r="r" b="b"/>
              <a:pathLst>
                <a:path w="206" h="637" extrusionOk="0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63"/>
            <p:cNvSpPr/>
            <p:nvPr/>
          </p:nvSpPr>
          <p:spPr>
            <a:xfrm>
              <a:off x="3692700" y="2179125"/>
              <a:ext cx="5025" cy="11825"/>
            </a:xfrm>
            <a:custGeom>
              <a:avLst/>
              <a:gdLst/>
              <a:ahLst/>
              <a:cxnLst/>
              <a:rect l="l" t="t" r="r" b="b"/>
              <a:pathLst>
                <a:path w="201" h="473" extrusionOk="0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63"/>
            <p:cNvSpPr/>
            <p:nvPr/>
          </p:nvSpPr>
          <p:spPr>
            <a:xfrm>
              <a:off x="3687350" y="2170200"/>
              <a:ext cx="3600" cy="9175"/>
            </a:xfrm>
            <a:custGeom>
              <a:avLst/>
              <a:gdLst/>
              <a:ahLst/>
              <a:cxnLst/>
              <a:rect l="l" t="t" r="r" b="b"/>
              <a:pathLst>
                <a:path w="144" h="367" extrusionOk="0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63"/>
            <p:cNvSpPr/>
            <p:nvPr/>
          </p:nvSpPr>
          <p:spPr>
            <a:xfrm>
              <a:off x="3699600" y="2199450"/>
              <a:ext cx="6225" cy="13275"/>
            </a:xfrm>
            <a:custGeom>
              <a:avLst/>
              <a:gdLst/>
              <a:ahLst/>
              <a:cxnLst/>
              <a:rect l="l" t="t" r="r" b="b"/>
              <a:pathLst>
                <a:path w="249" h="531" extrusionOk="0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63"/>
            <p:cNvSpPr/>
            <p:nvPr/>
          </p:nvSpPr>
          <p:spPr>
            <a:xfrm>
              <a:off x="3705550" y="2202200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63"/>
            <p:cNvSpPr/>
            <p:nvPr/>
          </p:nvSpPr>
          <p:spPr>
            <a:xfrm>
              <a:off x="3689725" y="2201250"/>
              <a:ext cx="7900" cy="11725"/>
            </a:xfrm>
            <a:custGeom>
              <a:avLst/>
              <a:gdLst/>
              <a:ahLst/>
              <a:cxnLst/>
              <a:rect l="l" t="t" r="r" b="b"/>
              <a:pathLst>
                <a:path w="316" h="469" extrusionOk="0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63"/>
            <p:cNvSpPr/>
            <p:nvPr/>
          </p:nvSpPr>
          <p:spPr>
            <a:xfrm>
              <a:off x="3689150" y="2203550"/>
              <a:ext cx="4475" cy="14075"/>
            </a:xfrm>
            <a:custGeom>
              <a:avLst/>
              <a:gdLst/>
              <a:ahLst/>
              <a:cxnLst/>
              <a:rect l="l" t="t" r="r" b="b"/>
              <a:pathLst>
                <a:path w="179" h="563" extrusionOk="0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63"/>
            <p:cNvSpPr/>
            <p:nvPr/>
          </p:nvSpPr>
          <p:spPr>
            <a:xfrm>
              <a:off x="3708100" y="2203900"/>
              <a:ext cx="8150" cy="7100"/>
            </a:xfrm>
            <a:custGeom>
              <a:avLst/>
              <a:gdLst/>
              <a:ahLst/>
              <a:cxnLst/>
              <a:rect l="l" t="t" r="r" b="b"/>
              <a:pathLst>
                <a:path w="326" h="284" extrusionOk="0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63"/>
            <p:cNvSpPr/>
            <p:nvPr/>
          </p:nvSpPr>
          <p:spPr>
            <a:xfrm>
              <a:off x="3716925" y="2202700"/>
              <a:ext cx="10050" cy="9925"/>
            </a:xfrm>
            <a:custGeom>
              <a:avLst/>
              <a:gdLst/>
              <a:ahLst/>
              <a:cxnLst/>
              <a:rect l="l" t="t" r="r" b="b"/>
              <a:pathLst>
                <a:path w="402" h="397" extrusionOk="0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63"/>
            <p:cNvSpPr/>
            <p:nvPr/>
          </p:nvSpPr>
          <p:spPr>
            <a:xfrm>
              <a:off x="3726975" y="2207400"/>
              <a:ext cx="6550" cy="7375"/>
            </a:xfrm>
            <a:custGeom>
              <a:avLst/>
              <a:gdLst/>
              <a:ahLst/>
              <a:cxnLst/>
              <a:rect l="l" t="t" r="r" b="b"/>
              <a:pathLst>
                <a:path w="262" h="295" extrusionOk="0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63"/>
            <p:cNvSpPr/>
            <p:nvPr/>
          </p:nvSpPr>
          <p:spPr>
            <a:xfrm>
              <a:off x="3823000" y="2245900"/>
              <a:ext cx="8750" cy="24425"/>
            </a:xfrm>
            <a:custGeom>
              <a:avLst/>
              <a:gdLst/>
              <a:ahLst/>
              <a:cxnLst/>
              <a:rect l="l" t="t" r="r" b="b"/>
              <a:pathLst>
                <a:path w="350" h="977" extrusionOk="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63"/>
            <p:cNvSpPr/>
            <p:nvPr/>
          </p:nvSpPr>
          <p:spPr>
            <a:xfrm>
              <a:off x="3825775" y="2249175"/>
              <a:ext cx="7750" cy="25975"/>
            </a:xfrm>
            <a:custGeom>
              <a:avLst/>
              <a:gdLst/>
              <a:ahLst/>
              <a:cxnLst/>
              <a:rect l="l" t="t" r="r" b="b"/>
              <a:pathLst>
                <a:path w="310" h="1039" extrusionOk="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63"/>
            <p:cNvSpPr/>
            <p:nvPr/>
          </p:nvSpPr>
          <p:spPr>
            <a:xfrm>
              <a:off x="3816250" y="2236875"/>
              <a:ext cx="14600" cy="43650"/>
            </a:xfrm>
            <a:custGeom>
              <a:avLst/>
              <a:gdLst/>
              <a:ahLst/>
              <a:cxnLst/>
              <a:rect l="l" t="t" r="r" b="b"/>
              <a:pathLst>
                <a:path w="584" h="1746" extrusionOk="0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63"/>
            <p:cNvSpPr/>
            <p:nvPr/>
          </p:nvSpPr>
          <p:spPr>
            <a:xfrm>
              <a:off x="3810875" y="2243200"/>
              <a:ext cx="7475" cy="30325"/>
            </a:xfrm>
            <a:custGeom>
              <a:avLst/>
              <a:gdLst/>
              <a:ahLst/>
              <a:cxnLst/>
              <a:rect l="l" t="t" r="r" b="b"/>
              <a:pathLst>
                <a:path w="299" h="1213" extrusionOk="0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63"/>
            <p:cNvSpPr/>
            <p:nvPr/>
          </p:nvSpPr>
          <p:spPr>
            <a:xfrm>
              <a:off x="3800750" y="2255550"/>
              <a:ext cx="9550" cy="22700"/>
            </a:xfrm>
            <a:custGeom>
              <a:avLst/>
              <a:gdLst/>
              <a:ahLst/>
              <a:cxnLst/>
              <a:rect l="l" t="t" r="r" b="b"/>
              <a:pathLst>
                <a:path w="382" h="908" extrusionOk="0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63"/>
            <p:cNvSpPr/>
            <p:nvPr/>
          </p:nvSpPr>
          <p:spPr>
            <a:xfrm>
              <a:off x="3790350" y="2264200"/>
              <a:ext cx="6200" cy="9900"/>
            </a:xfrm>
            <a:custGeom>
              <a:avLst/>
              <a:gdLst/>
              <a:ahLst/>
              <a:cxnLst/>
              <a:rect l="l" t="t" r="r" b="b"/>
              <a:pathLst>
                <a:path w="248" h="396" extrusionOk="0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63"/>
            <p:cNvSpPr/>
            <p:nvPr/>
          </p:nvSpPr>
          <p:spPr>
            <a:xfrm>
              <a:off x="3804325" y="2274075"/>
              <a:ext cx="4200" cy="7975"/>
            </a:xfrm>
            <a:custGeom>
              <a:avLst/>
              <a:gdLst/>
              <a:ahLst/>
              <a:cxnLst/>
              <a:rect l="l" t="t" r="r" b="b"/>
              <a:pathLst>
                <a:path w="168" h="319" extrusionOk="0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63"/>
            <p:cNvSpPr/>
            <p:nvPr/>
          </p:nvSpPr>
          <p:spPr>
            <a:xfrm>
              <a:off x="3819675" y="2273375"/>
              <a:ext cx="9675" cy="9825"/>
            </a:xfrm>
            <a:custGeom>
              <a:avLst/>
              <a:gdLst/>
              <a:ahLst/>
              <a:cxnLst/>
              <a:rect l="l" t="t" r="r" b="b"/>
              <a:pathLst>
                <a:path w="387" h="393" extrusionOk="0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63"/>
            <p:cNvSpPr/>
            <p:nvPr/>
          </p:nvSpPr>
          <p:spPr>
            <a:xfrm>
              <a:off x="3830275" y="2279875"/>
              <a:ext cx="9500" cy="7475"/>
            </a:xfrm>
            <a:custGeom>
              <a:avLst/>
              <a:gdLst/>
              <a:ahLst/>
              <a:cxnLst/>
              <a:rect l="l" t="t" r="r" b="b"/>
              <a:pathLst>
                <a:path w="380" h="299" extrusionOk="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63"/>
            <p:cNvSpPr/>
            <p:nvPr/>
          </p:nvSpPr>
          <p:spPr>
            <a:xfrm>
              <a:off x="3842825" y="2279625"/>
              <a:ext cx="12125" cy="10400"/>
            </a:xfrm>
            <a:custGeom>
              <a:avLst/>
              <a:gdLst/>
              <a:ahLst/>
              <a:cxnLst/>
              <a:rect l="l" t="t" r="r" b="b"/>
              <a:pathLst>
                <a:path w="485" h="416" extrusionOk="0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63"/>
            <p:cNvSpPr/>
            <p:nvPr/>
          </p:nvSpPr>
          <p:spPr>
            <a:xfrm>
              <a:off x="3774575" y="2274025"/>
              <a:ext cx="5975" cy="8550"/>
            </a:xfrm>
            <a:custGeom>
              <a:avLst/>
              <a:gdLst/>
              <a:ahLst/>
              <a:cxnLst/>
              <a:rect l="l" t="t" r="r" b="b"/>
              <a:pathLst>
                <a:path w="239" h="342" extrusionOk="0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63"/>
            <p:cNvSpPr/>
            <p:nvPr/>
          </p:nvSpPr>
          <p:spPr>
            <a:xfrm>
              <a:off x="3766825" y="228180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63"/>
            <p:cNvSpPr/>
            <p:nvPr/>
          </p:nvSpPr>
          <p:spPr>
            <a:xfrm>
              <a:off x="3757600" y="2275400"/>
              <a:ext cx="4500" cy="9125"/>
            </a:xfrm>
            <a:custGeom>
              <a:avLst/>
              <a:gdLst/>
              <a:ahLst/>
              <a:cxnLst/>
              <a:rect l="l" t="t" r="r" b="b"/>
              <a:pathLst>
                <a:path w="180" h="365" extrusionOk="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63"/>
            <p:cNvSpPr/>
            <p:nvPr/>
          </p:nvSpPr>
          <p:spPr>
            <a:xfrm>
              <a:off x="3752250" y="2277200"/>
              <a:ext cx="2700" cy="10800"/>
            </a:xfrm>
            <a:custGeom>
              <a:avLst/>
              <a:gdLst/>
              <a:ahLst/>
              <a:cxnLst/>
              <a:rect l="l" t="t" r="r" b="b"/>
              <a:pathLst>
                <a:path w="108" h="432" extrusionOk="0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63"/>
            <p:cNvSpPr/>
            <p:nvPr/>
          </p:nvSpPr>
          <p:spPr>
            <a:xfrm>
              <a:off x="3746150" y="2278300"/>
              <a:ext cx="4175" cy="6425"/>
            </a:xfrm>
            <a:custGeom>
              <a:avLst/>
              <a:gdLst/>
              <a:ahLst/>
              <a:cxnLst/>
              <a:rect l="l" t="t" r="r" b="b"/>
              <a:pathLst>
                <a:path w="167" h="257" extrusionOk="0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63"/>
            <p:cNvSpPr/>
            <p:nvPr/>
          </p:nvSpPr>
          <p:spPr>
            <a:xfrm>
              <a:off x="4073425" y="2461450"/>
              <a:ext cx="2700" cy="8875"/>
            </a:xfrm>
            <a:custGeom>
              <a:avLst/>
              <a:gdLst/>
              <a:ahLst/>
              <a:cxnLst/>
              <a:rect l="l" t="t" r="r" b="b"/>
              <a:pathLst>
                <a:path w="108" h="355" extrusionOk="0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63"/>
            <p:cNvSpPr/>
            <p:nvPr/>
          </p:nvSpPr>
          <p:spPr>
            <a:xfrm>
              <a:off x="4062925" y="2452900"/>
              <a:ext cx="8725" cy="25775"/>
            </a:xfrm>
            <a:custGeom>
              <a:avLst/>
              <a:gdLst/>
              <a:ahLst/>
              <a:cxnLst/>
              <a:rect l="l" t="t" r="r" b="b"/>
              <a:pathLst>
                <a:path w="349" h="1031" extrusionOk="0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63"/>
            <p:cNvSpPr/>
            <p:nvPr/>
          </p:nvSpPr>
          <p:spPr>
            <a:xfrm>
              <a:off x="4054375" y="2446850"/>
              <a:ext cx="7150" cy="19225"/>
            </a:xfrm>
            <a:custGeom>
              <a:avLst/>
              <a:gdLst/>
              <a:ahLst/>
              <a:cxnLst/>
              <a:rect l="l" t="t" r="r" b="b"/>
              <a:pathLst>
                <a:path w="286" h="769" extrusionOk="0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63"/>
            <p:cNvSpPr/>
            <p:nvPr/>
          </p:nvSpPr>
          <p:spPr>
            <a:xfrm>
              <a:off x="4049000" y="2440300"/>
              <a:ext cx="5400" cy="22575"/>
            </a:xfrm>
            <a:custGeom>
              <a:avLst/>
              <a:gdLst/>
              <a:ahLst/>
              <a:cxnLst/>
              <a:rect l="l" t="t" r="r" b="b"/>
              <a:pathLst>
                <a:path w="216" h="903" extrusionOk="0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63"/>
            <p:cNvSpPr/>
            <p:nvPr/>
          </p:nvSpPr>
          <p:spPr>
            <a:xfrm>
              <a:off x="4040075" y="2442250"/>
              <a:ext cx="3600" cy="12750"/>
            </a:xfrm>
            <a:custGeom>
              <a:avLst/>
              <a:gdLst/>
              <a:ahLst/>
              <a:cxnLst/>
              <a:rect l="l" t="t" r="r" b="b"/>
              <a:pathLst>
                <a:path w="144" h="510" extrusionOk="0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63"/>
            <p:cNvSpPr/>
            <p:nvPr/>
          </p:nvSpPr>
          <p:spPr>
            <a:xfrm>
              <a:off x="4031150" y="2442700"/>
              <a:ext cx="6275" cy="15350"/>
            </a:xfrm>
            <a:custGeom>
              <a:avLst/>
              <a:gdLst/>
              <a:ahLst/>
              <a:cxnLst/>
              <a:rect l="l" t="t" r="r" b="b"/>
              <a:pathLst>
                <a:path w="251" h="614" extrusionOk="0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63"/>
            <p:cNvSpPr/>
            <p:nvPr/>
          </p:nvSpPr>
          <p:spPr>
            <a:xfrm>
              <a:off x="4020125" y="2441875"/>
              <a:ext cx="5550" cy="18175"/>
            </a:xfrm>
            <a:custGeom>
              <a:avLst/>
              <a:gdLst/>
              <a:ahLst/>
              <a:cxnLst/>
              <a:rect l="l" t="t" r="r" b="b"/>
              <a:pathLst>
                <a:path w="222" h="727" extrusionOk="0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63"/>
            <p:cNvSpPr/>
            <p:nvPr/>
          </p:nvSpPr>
          <p:spPr>
            <a:xfrm>
              <a:off x="4019250" y="2475275"/>
              <a:ext cx="3575" cy="8000"/>
            </a:xfrm>
            <a:custGeom>
              <a:avLst/>
              <a:gdLst/>
              <a:ahLst/>
              <a:cxnLst/>
              <a:rect l="l" t="t" r="r" b="b"/>
              <a:pathLst>
                <a:path w="143" h="320" extrusionOk="0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63"/>
            <p:cNvSpPr/>
            <p:nvPr/>
          </p:nvSpPr>
          <p:spPr>
            <a:xfrm>
              <a:off x="4030550" y="2475875"/>
              <a:ext cx="4800" cy="4575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63"/>
            <p:cNvSpPr/>
            <p:nvPr/>
          </p:nvSpPr>
          <p:spPr>
            <a:xfrm>
              <a:off x="4098400" y="2485825"/>
              <a:ext cx="13425" cy="24150"/>
            </a:xfrm>
            <a:custGeom>
              <a:avLst/>
              <a:gdLst/>
              <a:ahLst/>
              <a:cxnLst/>
              <a:rect l="l" t="t" r="r" b="b"/>
              <a:pathLst>
                <a:path w="537" h="966" extrusionOk="0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63"/>
            <p:cNvSpPr/>
            <p:nvPr/>
          </p:nvSpPr>
          <p:spPr>
            <a:xfrm>
              <a:off x="4093125" y="2487600"/>
              <a:ext cx="10075" cy="28450"/>
            </a:xfrm>
            <a:custGeom>
              <a:avLst/>
              <a:gdLst/>
              <a:ahLst/>
              <a:cxnLst/>
              <a:rect l="l" t="t" r="r" b="b"/>
              <a:pathLst>
                <a:path w="403" h="1138" extrusionOk="0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63"/>
            <p:cNvSpPr/>
            <p:nvPr/>
          </p:nvSpPr>
          <p:spPr>
            <a:xfrm>
              <a:off x="4086500" y="2496575"/>
              <a:ext cx="5700" cy="19800"/>
            </a:xfrm>
            <a:custGeom>
              <a:avLst/>
              <a:gdLst/>
              <a:ahLst/>
              <a:cxnLst/>
              <a:rect l="l" t="t" r="r" b="b"/>
              <a:pathLst>
                <a:path w="228" h="792" extrusionOk="0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63"/>
            <p:cNvSpPr/>
            <p:nvPr/>
          </p:nvSpPr>
          <p:spPr>
            <a:xfrm>
              <a:off x="4076100" y="2504600"/>
              <a:ext cx="4775" cy="16100"/>
            </a:xfrm>
            <a:custGeom>
              <a:avLst/>
              <a:gdLst/>
              <a:ahLst/>
              <a:cxnLst/>
              <a:rect l="l" t="t" r="r" b="b"/>
              <a:pathLst>
                <a:path w="191" h="644" extrusionOk="0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63"/>
            <p:cNvSpPr/>
            <p:nvPr/>
          </p:nvSpPr>
          <p:spPr>
            <a:xfrm>
              <a:off x="4065075" y="2511675"/>
              <a:ext cx="5675" cy="9450"/>
            </a:xfrm>
            <a:custGeom>
              <a:avLst/>
              <a:gdLst/>
              <a:ahLst/>
              <a:cxnLst/>
              <a:rect l="l" t="t" r="r" b="b"/>
              <a:pathLst>
                <a:path w="227" h="378" extrusionOk="0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63"/>
            <p:cNvSpPr/>
            <p:nvPr/>
          </p:nvSpPr>
          <p:spPr>
            <a:xfrm>
              <a:off x="4049600" y="2515550"/>
              <a:ext cx="5825" cy="9375"/>
            </a:xfrm>
            <a:custGeom>
              <a:avLst/>
              <a:gdLst/>
              <a:ahLst/>
              <a:cxnLst/>
              <a:rect l="l" t="t" r="r" b="b"/>
              <a:pathLst>
                <a:path w="233" h="375" extrusionOk="0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63"/>
            <p:cNvSpPr/>
            <p:nvPr/>
          </p:nvSpPr>
          <p:spPr>
            <a:xfrm>
              <a:off x="4034125" y="2504750"/>
              <a:ext cx="7275" cy="7025"/>
            </a:xfrm>
            <a:custGeom>
              <a:avLst/>
              <a:gdLst/>
              <a:ahLst/>
              <a:cxnLst/>
              <a:rect l="l" t="t" r="r" b="b"/>
              <a:pathLst>
                <a:path w="291" h="281" extrusionOk="0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63"/>
            <p:cNvSpPr/>
            <p:nvPr/>
          </p:nvSpPr>
          <p:spPr>
            <a:xfrm>
              <a:off x="4024300" y="2496350"/>
              <a:ext cx="4775" cy="9250"/>
            </a:xfrm>
            <a:custGeom>
              <a:avLst/>
              <a:gdLst/>
              <a:ahLst/>
              <a:cxnLst/>
              <a:rect l="l" t="t" r="r" b="b"/>
              <a:pathLst>
                <a:path w="191" h="370" extrusionOk="0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63"/>
            <p:cNvSpPr/>
            <p:nvPr/>
          </p:nvSpPr>
          <p:spPr>
            <a:xfrm>
              <a:off x="4011200" y="2495300"/>
              <a:ext cx="19975" cy="22425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63"/>
            <p:cNvSpPr/>
            <p:nvPr/>
          </p:nvSpPr>
          <p:spPr>
            <a:xfrm>
              <a:off x="3929950" y="2501875"/>
              <a:ext cx="5075" cy="18775"/>
            </a:xfrm>
            <a:custGeom>
              <a:avLst/>
              <a:gdLst/>
              <a:ahLst/>
              <a:cxnLst/>
              <a:rect l="l" t="t" r="r" b="b"/>
              <a:pathLst>
                <a:path w="203" h="751" extrusionOk="0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63"/>
            <p:cNvSpPr/>
            <p:nvPr/>
          </p:nvSpPr>
          <p:spPr>
            <a:xfrm>
              <a:off x="3932575" y="2502150"/>
              <a:ext cx="7800" cy="23850"/>
            </a:xfrm>
            <a:custGeom>
              <a:avLst/>
              <a:gdLst/>
              <a:ahLst/>
              <a:cxnLst/>
              <a:rect l="l" t="t" r="r" b="b"/>
              <a:pathLst>
                <a:path w="312" h="954" extrusionOk="0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63"/>
            <p:cNvSpPr/>
            <p:nvPr/>
          </p:nvSpPr>
          <p:spPr>
            <a:xfrm>
              <a:off x="3936275" y="2504000"/>
              <a:ext cx="10650" cy="27350"/>
            </a:xfrm>
            <a:custGeom>
              <a:avLst/>
              <a:gdLst/>
              <a:ahLst/>
              <a:cxnLst/>
              <a:rect l="l" t="t" r="r" b="b"/>
              <a:pathLst>
                <a:path w="426" h="1094" extrusionOk="0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63"/>
            <p:cNvSpPr/>
            <p:nvPr/>
          </p:nvSpPr>
          <p:spPr>
            <a:xfrm>
              <a:off x="3945125" y="2506450"/>
              <a:ext cx="10150" cy="34275"/>
            </a:xfrm>
            <a:custGeom>
              <a:avLst/>
              <a:gdLst/>
              <a:ahLst/>
              <a:cxnLst/>
              <a:rect l="l" t="t" r="r" b="b"/>
              <a:pathLst>
                <a:path w="406" h="1371" extrusionOk="0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63"/>
            <p:cNvSpPr/>
            <p:nvPr/>
          </p:nvSpPr>
          <p:spPr>
            <a:xfrm>
              <a:off x="3951675" y="2491950"/>
              <a:ext cx="6875" cy="21175"/>
            </a:xfrm>
            <a:custGeom>
              <a:avLst/>
              <a:gdLst/>
              <a:ahLst/>
              <a:cxnLst/>
              <a:rect l="l" t="t" r="r" b="b"/>
              <a:pathLst>
                <a:path w="275" h="847" extrusionOk="0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63"/>
            <p:cNvSpPr/>
            <p:nvPr/>
          </p:nvSpPr>
          <p:spPr>
            <a:xfrm>
              <a:off x="3955250" y="2490575"/>
              <a:ext cx="8950" cy="7800"/>
            </a:xfrm>
            <a:custGeom>
              <a:avLst/>
              <a:gdLst/>
              <a:ahLst/>
              <a:cxnLst/>
              <a:rect l="l" t="t" r="r" b="b"/>
              <a:pathLst>
                <a:path w="358" h="312" extrusionOk="0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63"/>
            <p:cNvSpPr/>
            <p:nvPr/>
          </p:nvSpPr>
          <p:spPr>
            <a:xfrm>
              <a:off x="4200800" y="2467500"/>
              <a:ext cx="9850" cy="29750"/>
            </a:xfrm>
            <a:custGeom>
              <a:avLst/>
              <a:gdLst/>
              <a:ahLst/>
              <a:cxnLst/>
              <a:rect l="l" t="t" r="r" b="b"/>
              <a:pathLst>
                <a:path w="394" h="1190" extrusionOk="0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63"/>
            <p:cNvSpPr/>
            <p:nvPr/>
          </p:nvSpPr>
          <p:spPr>
            <a:xfrm>
              <a:off x="4191575" y="2448950"/>
              <a:ext cx="12825" cy="50700"/>
            </a:xfrm>
            <a:custGeom>
              <a:avLst/>
              <a:gdLst/>
              <a:ahLst/>
              <a:cxnLst/>
              <a:rect l="l" t="t" r="r" b="b"/>
              <a:pathLst>
                <a:path w="513" h="2028" extrusionOk="0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63"/>
            <p:cNvSpPr/>
            <p:nvPr/>
          </p:nvSpPr>
          <p:spPr>
            <a:xfrm>
              <a:off x="4183250" y="2433175"/>
              <a:ext cx="13125" cy="66400"/>
            </a:xfrm>
            <a:custGeom>
              <a:avLst/>
              <a:gdLst/>
              <a:ahLst/>
              <a:cxnLst/>
              <a:rect l="l" t="t" r="r" b="b"/>
              <a:pathLst>
                <a:path w="525" h="2656" extrusionOk="0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63"/>
            <p:cNvSpPr/>
            <p:nvPr/>
          </p:nvSpPr>
          <p:spPr>
            <a:xfrm>
              <a:off x="4170150" y="2436000"/>
              <a:ext cx="13425" cy="54500"/>
            </a:xfrm>
            <a:custGeom>
              <a:avLst/>
              <a:gdLst/>
              <a:ahLst/>
              <a:cxnLst/>
              <a:rect l="l" t="t" r="r" b="b"/>
              <a:pathLst>
                <a:path w="537" h="2180" extrusionOk="0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63"/>
            <p:cNvSpPr/>
            <p:nvPr/>
          </p:nvSpPr>
          <p:spPr>
            <a:xfrm>
              <a:off x="4157950" y="2456300"/>
              <a:ext cx="7475" cy="28375"/>
            </a:xfrm>
            <a:custGeom>
              <a:avLst/>
              <a:gdLst/>
              <a:ahLst/>
              <a:cxnLst/>
              <a:rect l="l" t="t" r="r" b="b"/>
              <a:pathLst>
                <a:path w="299" h="1135" extrusionOk="0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63"/>
            <p:cNvSpPr/>
            <p:nvPr/>
          </p:nvSpPr>
          <p:spPr>
            <a:xfrm>
              <a:off x="4150200" y="2476275"/>
              <a:ext cx="8900" cy="9225"/>
            </a:xfrm>
            <a:custGeom>
              <a:avLst/>
              <a:gdLst/>
              <a:ahLst/>
              <a:cxnLst/>
              <a:rect l="l" t="t" r="r" b="b"/>
              <a:pathLst>
                <a:path w="356" h="369" extrusionOk="0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63"/>
            <p:cNvSpPr/>
            <p:nvPr/>
          </p:nvSpPr>
          <p:spPr>
            <a:xfrm>
              <a:off x="4147825" y="248822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63"/>
            <p:cNvSpPr/>
            <p:nvPr/>
          </p:nvSpPr>
          <p:spPr>
            <a:xfrm>
              <a:off x="4195750" y="2486650"/>
              <a:ext cx="8050" cy="21775"/>
            </a:xfrm>
            <a:custGeom>
              <a:avLst/>
              <a:gdLst/>
              <a:ahLst/>
              <a:cxnLst/>
              <a:rect l="l" t="t" r="r" b="b"/>
              <a:pathLst>
                <a:path w="322" h="871" extrusionOk="0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63"/>
            <p:cNvSpPr/>
            <p:nvPr/>
          </p:nvSpPr>
          <p:spPr>
            <a:xfrm>
              <a:off x="4196450" y="2477025"/>
              <a:ext cx="10925" cy="34000"/>
            </a:xfrm>
            <a:custGeom>
              <a:avLst/>
              <a:gdLst/>
              <a:ahLst/>
              <a:cxnLst/>
              <a:rect l="l" t="t" r="r" b="b"/>
              <a:pathLst>
                <a:path w="437" h="1360" extrusionOk="0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63"/>
            <p:cNvSpPr/>
            <p:nvPr/>
          </p:nvSpPr>
          <p:spPr>
            <a:xfrm>
              <a:off x="4204675" y="2488625"/>
              <a:ext cx="14325" cy="28050"/>
            </a:xfrm>
            <a:custGeom>
              <a:avLst/>
              <a:gdLst/>
              <a:ahLst/>
              <a:cxnLst/>
              <a:rect l="l" t="t" r="r" b="b"/>
              <a:pathLst>
                <a:path w="573" h="1122" extrusionOk="0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63"/>
            <p:cNvSpPr/>
            <p:nvPr/>
          </p:nvSpPr>
          <p:spPr>
            <a:xfrm>
              <a:off x="4221175" y="2512575"/>
              <a:ext cx="8025" cy="13950"/>
            </a:xfrm>
            <a:custGeom>
              <a:avLst/>
              <a:gdLst/>
              <a:ahLst/>
              <a:cxnLst/>
              <a:rect l="l" t="t" r="r" b="b"/>
              <a:pathLst>
                <a:path w="321" h="558" extrusionOk="0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63"/>
            <p:cNvSpPr/>
            <p:nvPr/>
          </p:nvSpPr>
          <p:spPr>
            <a:xfrm>
              <a:off x="4234000" y="2521000"/>
              <a:ext cx="7625" cy="14500"/>
            </a:xfrm>
            <a:custGeom>
              <a:avLst/>
              <a:gdLst/>
              <a:ahLst/>
              <a:cxnLst/>
              <a:rect l="l" t="t" r="r" b="b"/>
              <a:pathLst>
                <a:path w="305" h="580" extrusionOk="0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63"/>
            <p:cNvSpPr/>
            <p:nvPr/>
          </p:nvSpPr>
          <p:spPr>
            <a:xfrm>
              <a:off x="4243075" y="25331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63"/>
            <p:cNvSpPr/>
            <p:nvPr/>
          </p:nvSpPr>
          <p:spPr>
            <a:xfrm>
              <a:off x="4421675" y="2342450"/>
              <a:ext cx="6275" cy="22250"/>
            </a:xfrm>
            <a:custGeom>
              <a:avLst/>
              <a:gdLst/>
              <a:ahLst/>
              <a:cxnLst/>
              <a:rect l="l" t="t" r="r" b="b"/>
              <a:pathLst>
                <a:path w="251" h="890" extrusionOk="0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63"/>
            <p:cNvSpPr/>
            <p:nvPr/>
          </p:nvSpPr>
          <p:spPr>
            <a:xfrm>
              <a:off x="4428175" y="2338975"/>
              <a:ext cx="12575" cy="52025"/>
            </a:xfrm>
            <a:custGeom>
              <a:avLst/>
              <a:gdLst/>
              <a:ahLst/>
              <a:cxnLst/>
              <a:rect l="l" t="t" r="r" b="b"/>
              <a:pathLst>
                <a:path w="503" h="2081" extrusionOk="0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63"/>
            <p:cNvSpPr/>
            <p:nvPr/>
          </p:nvSpPr>
          <p:spPr>
            <a:xfrm>
              <a:off x="4435625" y="2347275"/>
              <a:ext cx="12275" cy="56075"/>
            </a:xfrm>
            <a:custGeom>
              <a:avLst/>
              <a:gdLst/>
              <a:ahLst/>
              <a:cxnLst/>
              <a:rect l="l" t="t" r="r" b="b"/>
              <a:pathLst>
                <a:path w="491" h="2243" extrusionOk="0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63"/>
            <p:cNvSpPr/>
            <p:nvPr/>
          </p:nvSpPr>
          <p:spPr>
            <a:xfrm>
              <a:off x="4442500" y="234775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63"/>
            <p:cNvSpPr/>
            <p:nvPr/>
          </p:nvSpPr>
          <p:spPr>
            <a:xfrm>
              <a:off x="4451425" y="2359725"/>
              <a:ext cx="12825" cy="24800"/>
            </a:xfrm>
            <a:custGeom>
              <a:avLst/>
              <a:gdLst/>
              <a:ahLst/>
              <a:cxnLst/>
              <a:rect l="l" t="t" r="r" b="b"/>
              <a:pathLst>
                <a:path w="513" h="992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63"/>
            <p:cNvSpPr/>
            <p:nvPr/>
          </p:nvSpPr>
          <p:spPr>
            <a:xfrm>
              <a:off x="4463975" y="2377275"/>
              <a:ext cx="8925" cy="8050"/>
            </a:xfrm>
            <a:custGeom>
              <a:avLst/>
              <a:gdLst/>
              <a:ahLst/>
              <a:cxnLst/>
              <a:rect l="l" t="t" r="r" b="b"/>
              <a:pathLst>
                <a:path w="357" h="322" extrusionOk="0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63"/>
            <p:cNvSpPr/>
            <p:nvPr/>
          </p:nvSpPr>
          <p:spPr>
            <a:xfrm>
              <a:off x="4445200" y="240660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63"/>
            <p:cNvSpPr/>
            <p:nvPr/>
          </p:nvSpPr>
          <p:spPr>
            <a:xfrm>
              <a:off x="4447350" y="2407550"/>
              <a:ext cx="16325" cy="9275"/>
            </a:xfrm>
            <a:custGeom>
              <a:avLst/>
              <a:gdLst/>
              <a:ahLst/>
              <a:cxnLst/>
              <a:rect l="l" t="t" r="r" b="b"/>
              <a:pathLst>
                <a:path w="653" h="371" extrusionOk="0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63"/>
            <p:cNvSpPr/>
            <p:nvPr/>
          </p:nvSpPr>
          <p:spPr>
            <a:xfrm>
              <a:off x="4463650" y="2408325"/>
              <a:ext cx="5675" cy="15000"/>
            </a:xfrm>
            <a:custGeom>
              <a:avLst/>
              <a:gdLst/>
              <a:ahLst/>
              <a:cxnLst/>
              <a:rect l="l" t="t" r="r" b="b"/>
              <a:pathLst>
                <a:path w="227" h="600" extrusionOk="0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63"/>
            <p:cNvSpPr/>
            <p:nvPr/>
          </p:nvSpPr>
          <p:spPr>
            <a:xfrm>
              <a:off x="4468450" y="2404325"/>
              <a:ext cx="8600" cy="19725"/>
            </a:xfrm>
            <a:custGeom>
              <a:avLst/>
              <a:gdLst/>
              <a:ahLst/>
              <a:cxnLst/>
              <a:rect l="l" t="t" r="r" b="b"/>
              <a:pathLst>
                <a:path w="344" h="789" extrusionOk="0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63"/>
            <p:cNvSpPr/>
            <p:nvPr/>
          </p:nvSpPr>
          <p:spPr>
            <a:xfrm>
              <a:off x="4482000" y="2402525"/>
              <a:ext cx="7850" cy="19500"/>
            </a:xfrm>
            <a:custGeom>
              <a:avLst/>
              <a:gdLst/>
              <a:ahLst/>
              <a:cxnLst/>
              <a:rect l="l" t="t" r="r" b="b"/>
              <a:pathLst>
                <a:path w="314" h="780" extrusionOk="0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63"/>
            <p:cNvSpPr/>
            <p:nvPr/>
          </p:nvSpPr>
          <p:spPr>
            <a:xfrm>
              <a:off x="4495150" y="2404325"/>
              <a:ext cx="7500" cy="12800"/>
            </a:xfrm>
            <a:custGeom>
              <a:avLst/>
              <a:gdLst/>
              <a:ahLst/>
              <a:cxnLst/>
              <a:rect l="l" t="t" r="r" b="b"/>
              <a:pathLst>
                <a:path w="300" h="512" extrusionOk="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63"/>
            <p:cNvSpPr/>
            <p:nvPr/>
          </p:nvSpPr>
          <p:spPr>
            <a:xfrm>
              <a:off x="4504350" y="2407250"/>
              <a:ext cx="4775" cy="4300"/>
            </a:xfrm>
            <a:custGeom>
              <a:avLst/>
              <a:gdLst/>
              <a:ahLst/>
              <a:cxnLst/>
              <a:rect l="l" t="t" r="r" b="b"/>
              <a:pathLst>
                <a:path w="191" h="172" extrusionOk="0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63"/>
            <p:cNvSpPr/>
            <p:nvPr/>
          </p:nvSpPr>
          <p:spPr>
            <a:xfrm>
              <a:off x="4556075" y="2495925"/>
              <a:ext cx="14450" cy="25675"/>
            </a:xfrm>
            <a:custGeom>
              <a:avLst/>
              <a:gdLst/>
              <a:ahLst/>
              <a:cxnLst/>
              <a:rect l="l" t="t" r="r" b="b"/>
              <a:pathLst>
                <a:path w="578" h="1027" extrusionOk="0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63"/>
            <p:cNvSpPr/>
            <p:nvPr/>
          </p:nvSpPr>
          <p:spPr>
            <a:xfrm>
              <a:off x="4569900" y="2504600"/>
              <a:ext cx="7775" cy="22675"/>
            </a:xfrm>
            <a:custGeom>
              <a:avLst/>
              <a:gdLst/>
              <a:ahLst/>
              <a:cxnLst/>
              <a:rect l="l" t="t" r="r" b="b"/>
              <a:pathLst>
                <a:path w="311" h="907" extrusionOk="0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63"/>
            <p:cNvSpPr/>
            <p:nvPr/>
          </p:nvSpPr>
          <p:spPr>
            <a:xfrm>
              <a:off x="4575250" y="2507275"/>
              <a:ext cx="8975" cy="31000"/>
            </a:xfrm>
            <a:custGeom>
              <a:avLst/>
              <a:gdLst/>
              <a:ahLst/>
              <a:cxnLst/>
              <a:rect l="l" t="t" r="r" b="b"/>
              <a:pathLst>
                <a:path w="359" h="1240" extrusionOk="0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63"/>
            <p:cNvSpPr/>
            <p:nvPr/>
          </p:nvSpPr>
          <p:spPr>
            <a:xfrm>
              <a:off x="4584200" y="2513725"/>
              <a:ext cx="6850" cy="27550"/>
            </a:xfrm>
            <a:custGeom>
              <a:avLst/>
              <a:gdLst/>
              <a:ahLst/>
              <a:cxnLst/>
              <a:rect l="l" t="t" r="r" b="b"/>
              <a:pathLst>
                <a:path w="274" h="1102" extrusionOk="0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63"/>
            <p:cNvSpPr/>
            <p:nvPr/>
          </p:nvSpPr>
          <p:spPr>
            <a:xfrm>
              <a:off x="4591425" y="2522850"/>
              <a:ext cx="7800" cy="10350"/>
            </a:xfrm>
            <a:custGeom>
              <a:avLst/>
              <a:gdLst/>
              <a:ahLst/>
              <a:cxnLst/>
              <a:rect l="l" t="t" r="r" b="b"/>
              <a:pathLst>
                <a:path w="312" h="414" extrusionOk="0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63"/>
            <p:cNvSpPr/>
            <p:nvPr/>
          </p:nvSpPr>
          <p:spPr>
            <a:xfrm>
              <a:off x="4586275" y="2545225"/>
              <a:ext cx="4775" cy="14325"/>
            </a:xfrm>
            <a:custGeom>
              <a:avLst/>
              <a:gdLst/>
              <a:ahLst/>
              <a:cxnLst/>
              <a:rect l="l" t="t" r="r" b="b"/>
              <a:pathLst>
                <a:path w="191" h="573" extrusionOk="0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63"/>
            <p:cNvSpPr/>
            <p:nvPr/>
          </p:nvSpPr>
          <p:spPr>
            <a:xfrm>
              <a:off x="4589325" y="2548875"/>
              <a:ext cx="10975" cy="15950"/>
            </a:xfrm>
            <a:custGeom>
              <a:avLst/>
              <a:gdLst/>
              <a:ahLst/>
              <a:cxnLst/>
              <a:rect l="l" t="t" r="r" b="b"/>
              <a:pathLst>
                <a:path w="439" h="638" extrusionOk="0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63"/>
            <p:cNvSpPr/>
            <p:nvPr/>
          </p:nvSpPr>
          <p:spPr>
            <a:xfrm>
              <a:off x="4600875" y="2555525"/>
              <a:ext cx="10050" cy="10675"/>
            </a:xfrm>
            <a:custGeom>
              <a:avLst/>
              <a:gdLst/>
              <a:ahLst/>
              <a:cxnLst/>
              <a:rect l="l" t="t" r="r" b="b"/>
              <a:pathLst>
                <a:path w="402" h="427" extrusionOk="0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63"/>
            <p:cNvSpPr/>
            <p:nvPr/>
          </p:nvSpPr>
          <p:spPr>
            <a:xfrm>
              <a:off x="4611425" y="2554975"/>
              <a:ext cx="7625" cy="11125"/>
            </a:xfrm>
            <a:custGeom>
              <a:avLst/>
              <a:gdLst/>
              <a:ahLst/>
              <a:cxnLst/>
              <a:rect l="l" t="t" r="r" b="b"/>
              <a:pathLst>
                <a:path w="305" h="445" extrusionOk="0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63"/>
            <p:cNvSpPr/>
            <p:nvPr/>
          </p:nvSpPr>
          <p:spPr>
            <a:xfrm>
              <a:off x="4619900" y="2548700"/>
              <a:ext cx="6825" cy="15650"/>
            </a:xfrm>
            <a:custGeom>
              <a:avLst/>
              <a:gdLst/>
              <a:ahLst/>
              <a:cxnLst/>
              <a:rect l="l" t="t" r="r" b="b"/>
              <a:pathLst>
                <a:path w="273" h="626" extrusionOk="0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63"/>
            <p:cNvSpPr/>
            <p:nvPr/>
          </p:nvSpPr>
          <p:spPr>
            <a:xfrm>
              <a:off x="4625275" y="2539875"/>
              <a:ext cx="8650" cy="24950"/>
            </a:xfrm>
            <a:custGeom>
              <a:avLst/>
              <a:gdLst/>
              <a:ahLst/>
              <a:cxnLst/>
              <a:rect l="l" t="t" r="r" b="b"/>
              <a:pathLst>
                <a:path w="346" h="998" extrusionOk="0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63"/>
            <p:cNvSpPr/>
            <p:nvPr/>
          </p:nvSpPr>
          <p:spPr>
            <a:xfrm>
              <a:off x="4635775" y="2543825"/>
              <a:ext cx="14525" cy="23850"/>
            </a:xfrm>
            <a:custGeom>
              <a:avLst/>
              <a:gdLst/>
              <a:ahLst/>
              <a:cxnLst/>
              <a:rect l="l" t="t" r="r" b="b"/>
              <a:pathLst>
                <a:path w="581" h="954" extrusionOk="0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63"/>
            <p:cNvSpPr/>
            <p:nvPr/>
          </p:nvSpPr>
          <p:spPr>
            <a:xfrm>
              <a:off x="4649075" y="2552725"/>
              <a:ext cx="9550" cy="12925"/>
            </a:xfrm>
            <a:custGeom>
              <a:avLst/>
              <a:gdLst/>
              <a:ahLst/>
              <a:cxnLst/>
              <a:rect l="l" t="t" r="r" b="b"/>
              <a:pathLst>
                <a:path w="382" h="517" extrusionOk="0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63"/>
            <p:cNvSpPr/>
            <p:nvPr/>
          </p:nvSpPr>
          <p:spPr>
            <a:xfrm>
              <a:off x="4661375" y="2555450"/>
              <a:ext cx="12725" cy="6925"/>
            </a:xfrm>
            <a:custGeom>
              <a:avLst/>
              <a:gdLst/>
              <a:ahLst/>
              <a:cxnLst/>
              <a:rect l="l" t="t" r="r" b="b"/>
              <a:pathLst>
                <a:path w="509" h="277" extrusionOk="0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63"/>
            <p:cNvSpPr/>
            <p:nvPr/>
          </p:nvSpPr>
          <p:spPr>
            <a:xfrm>
              <a:off x="4676425" y="2558375"/>
              <a:ext cx="6200" cy="4325"/>
            </a:xfrm>
            <a:custGeom>
              <a:avLst/>
              <a:gdLst/>
              <a:ahLst/>
              <a:cxnLst/>
              <a:rect l="l" t="t" r="r" b="b"/>
              <a:pathLst>
                <a:path w="248" h="173" extrusionOk="0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63"/>
            <p:cNvSpPr/>
            <p:nvPr/>
          </p:nvSpPr>
          <p:spPr>
            <a:xfrm>
              <a:off x="4582100" y="2559150"/>
              <a:ext cx="4800" cy="8725"/>
            </a:xfrm>
            <a:custGeom>
              <a:avLst/>
              <a:gdLst/>
              <a:ahLst/>
              <a:cxnLst/>
              <a:rect l="l" t="t" r="r" b="b"/>
              <a:pathLst>
                <a:path w="192" h="349" extrusionOk="0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63"/>
            <p:cNvSpPr/>
            <p:nvPr/>
          </p:nvSpPr>
          <p:spPr>
            <a:xfrm>
              <a:off x="4568725" y="2557800"/>
              <a:ext cx="7450" cy="10825"/>
            </a:xfrm>
            <a:custGeom>
              <a:avLst/>
              <a:gdLst/>
              <a:ahLst/>
              <a:cxnLst/>
              <a:rect l="l" t="t" r="r" b="b"/>
              <a:pathLst>
                <a:path w="298" h="433" extrusionOk="0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63"/>
            <p:cNvSpPr/>
            <p:nvPr/>
          </p:nvSpPr>
          <p:spPr>
            <a:xfrm>
              <a:off x="4558700" y="256427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63"/>
            <p:cNvSpPr/>
            <p:nvPr/>
          </p:nvSpPr>
          <p:spPr>
            <a:xfrm>
              <a:off x="4539250" y="2564475"/>
              <a:ext cx="12225" cy="13600"/>
            </a:xfrm>
            <a:custGeom>
              <a:avLst/>
              <a:gdLst/>
              <a:ahLst/>
              <a:cxnLst/>
              <a:rect l="l" t="t" r="r" b="b"/>
              <a:pathLst>
                <a:path w="489" h="544" extrusionOk="0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63"/>
            <p:cNvSpPr/>
            <p:nvPr/>
          </p:nvSpPr>
          <p:spPr>
            <a:xfrm>
              <a:off x="4533600" y="257605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63"/>
            <p:cNvSpPr/>
            <p:nvPr/>
          </p:nvSpPr>
          <p:spPr>
            <a:xfrm>
              <a:off x="4172825" y="2701350"/>
              <a:ext cx="4675" cy="13875"/>
            </a:xfrm>
            <a:custGeom>
              <a:avLst/>
              <a:gdLst/>
              <a:ahLst/>
              <a:cxnLst/>
              <a:rect l="l" t="t" r="r" b="b"/>
              <a:pathLst>
                <a:path w="187" h="555" extrusionOk="0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63"/>
            <p:cNvSpPr/>
            <p:nvPr/>
          </p:nvSpPr>
          <p:spPr>
            <a:xfrm>
              <a:off x="4176100" y="2705900"/>
              <a:ext cx="7175" cy="18175"/>
            </a:xfrm>
            <a:custGeom>
              <a:avLst/>
              <a:gdLst/>
              <a:ahLst/>
              <a:cxnLst/>
              <a:rect l="l" t="t" r="r" b="b"/>
              <a:pathLst>
                <a:path w="287" h="727" extrusionOk="0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63"/>
            <p:cNvSpPr/>
            <p:nvPr/>
          </p:nvSpPr>
          <p:spPr>
            <a:xfrm>
              <a:off x="4180575" y="2710150"/>
              <a:ext cx="7750" cy="21850"/>
            </a:xfrm>
            <a:custGeom>
              <a:avLst/>
              <a:gdLst/>
              <a:ahLst/>
              <a:cxnLst/>
              <a:rect l="l" t="t" r="r" b="b"/>
              <a:pathLst>
                <a:path w="310" h="874" extrusionOk="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63"/>
            <p:cNvSpPr/>
            <p:nvPr/>
          </p:nvSpPr>
          <p:spPr>
            <a:xfrm>
              <a:off x="4190225" y="2717425"/>
              <a:ext cx="9425" cy="14800"/>
            </a:xfrm>
            <a:custGeom>
              <a:avLst/>
              <a:gdLst/>
              <a:ahLst/>
              <a:cxnLst/>
              <a:rect l="l" t="t" r="r" b="b"/>
              <a:pathLst>
                <a:path w="377" h="592" extrusionOk="0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63"/>
            <p:cNvSpPr/>
            <p:nvPr/>
          </p:nvSpPr>
          <p:spPr>
            <a:xfrm>
              <a:off x="4198800" y="2722450"/>
              <a:ext cx="6500" cy="6900"/>
            </a:xfrm>
            <a:custGeom>
              <a:avLst/>
              <a:gdLst/>
              <a:ahLst/>
              <a:cxnLst/>
              <a:rect l="l" t="t" r="r" b="b"/>
              <a:pathLst>
                <a:path w="260" h="276" extrusionOk="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63"/>
            <p:cNvSpPr/>
            <p:nvPr/>
          </p:nvSpPr>
          <p:spPr>
            <a:xfrm>
              <a:off x="4213025" y="2725025"/>
              <a:ext cx="5975" cy="8800"/>
            </a:xfrm>
            <a:custGeom>
              <a:avLst/>
              <a:gdLst/>
              <a:ahLst/>
              <a:cxnLst/>
              <a:rect l="l" t="t" r="r" b="b"/>
              <a:pathLst>
                <a:path w="239" h="352" extrusionOk="0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63"/>
            <p:cNvSpPr/>
            <p:nvPr/>
          </p:nvSpPr>
          <p:spPr>
            <a:xfrm>
              <a:off x="4215650" y="2733450"/>
              <a:ext cx="9300" cy="6700"/>
            </a:xfrm>
            <a:custGeom>
              <a:avLst/>
              <a:gdLst/>
              <a:ahLst/>
              <a:cxnLst/>
              <a:rect l="l" t="t" r="r" b="b"/>
              <a:pathLst>
                <a:path w="372" h="268" extrusionOk="0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63"/>
            <p:cNvSpPr/>
            <p:nvPr/>
          </p:nvSpPr>
          <p:spPr>
            <a:xfrm>
              <a:off x="4227175" y="2737425"/>
              <a:ext cx="8825" cy="6825"/>
            </a:xfrm>
            <a:custGeom>
              <a:avLst/>
              <a:gdLst/>
              <a:ahLst/>
              <a:cxnLst/>
              <a:rect l="l" t="t" r="r" b="b"/>
              <a:pathLst>
                <a:path w="353" h="273" extrusionOk="0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63"/>
            <p:cNvSpPr/>
            <p:nvPr/>
          </p:nvSpPr>
          <p:spPr>
            <a:xfrm>
              <a:off x="4442500" y="2771625"/>
              <a:ext cx="6875" cy="16675"/>
            </a:xfrm>
            <a:custGeom>
              <a:avLst/>
              <a:gdLst/>
              <a:ahLst/>
              <a:cxnLst/>
              <a:rect l="l" t="t" r="r" b="b"/>
              <a:pathLst>
                <a:path w="275" h="667" extrusionOk="0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63"/>
            <p:cNvSpPr/>
            <p:nvPr/>
          </p:nvSpPr>
          <p:spPr>
            <a:xfrm>
              <a:off x="4448975" y="2767750"/>
              <a:ext cx="8150" cy="13925"/>
            </a:xfrm>
            <a:custGeom>
              <a:avLst/>
              <a:gdLst/>
              <a:ahLst/>
              <a:cxnLst/>
              <a:rect l="l" t="t" r="r" b="b"/>
              <a:pathLst>
                <a:path w="326" h="557" extrusionOk="0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63"/>
            <p:cNvSpPr/>
            <p:nvPr/>
          </p:nvSpPr>
          <p:spPr>
            <a:xfrm>
              <a:off x="4456475" y="2765225"/>
              <a:ext cx="8075" cy="21900"/>
            </a:xfrm>
            <a:custGeom>
              <a:avLst/>
              <a:gdLst/>
              <a:ahLst/>
              <a:cxnLst/>
              <a:rect l="l" t="t" r="r" b="b"/>
              <a:pathLst>
                <a:path w="323" h="876" extrusionOk="0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63"/>
            <p:cNvSpPr/>
            <p:nvPr/>
          </p:nvSpPr>
          <p:spPr>
            <a:xfrm>
              <a:off x="4465125" y="2764450"/>
              <a:ext cx="6575" cy="21575"/>
            </a:xfrm>
            <a:custGeom>
              <a:avLst/>
              <a:gdLst/>
              <a:ahLst/>
              <a:cxnLst/>
              <a:rect l="l" t="t" r="r" b="b"/>
              <a:pathLst>
                <a:path w="263" h="863" extrusionOk="0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63"/>
            <p:cNvSpPr/>
            <p:nvPr/>
          </p:nvSpPr>
          <p:spPr>
            <a:xfrm>
              <a:off x="4471200" y="2769975"/>
              <a:ext cx="11225" cy="16000"/>
            </a:xfrm>
            <a:custGeom>
              <a:avLst/>
              <a:gdLst/>
              <a:ahLst/>
              <a:cxnLst/>
              <a:rect l="l" t="t" r="r" b="b"/>
              <a:pathLst>
                <a:path w="449" h="640" extrusionOk="0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63"/>
            <p:cNvSpPr/>
            <p:nvPr/>
          </p:nvSpPr>
          <p:spPr>
            <a:xfrm>
              <a:off x="4484775" y="2773175"/>
              <a:ext cx="11325" cy="9275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63"/>
            <p:cNvSpPr/>
            <p:nvPr/>
          </p:nvSpPr>
          <p:spPr>
            <a:xfrm>
              <a:off x="4503525" y="2772800"/>
              <a:ext cx="8650" cy="5100"/>
            </a:xfrm>
            <a:custGeom>
              <a:avLst/>
              <a:gdLst/>
              <a:ahLst/>
              <a:cxnLst/>
              <a:rect l="l" t="t" r="r" b="b"/>
              <a:pathLst>
                <a:path w="346" h="204" extrusionOk="0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63"/>
            <p:cNvSpPr/>
            <p:nvPr/>
          </p:nvSpPr>
          <p:spPr>
            <a:xfrm>
              <a:off x="4519900" y="2774800"/>
              <a:ext cx="11825" cy="6025"/>
            </a:xfrm>
            <a:custGeom>
              <a:avLst/>
              <a:gdLst/>
              <a:ahLst/>
              <a:cxnLst/>
              <a:rect l="l" t="t" r="r" b="b"/>
              <a:pathLst>
                <a:path w="473" h="241" extrusionOk="0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63"/>
            <p:cNvSpPr/>
            <p:nvPr/>
          </p:nvSpPr>
          <p:spPr>
            <a:xfrm>
              <a:off x="4259450" y="3113975"/>
              <a:ext cx="4200" cy="8800"/>
            </a:xfrm>
            <a:custGeom>
              <a:avLst/>
              <a:gdLst/>
              <a:ahLst/>
              <a:cxnLst/>
              <a:rect l="l" t="t" r="r" b="b"/>
              <a:pathLst>
                <a:path w="168" h="352" extrusionOk="0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63"/>
            <p:cNvSpPr/>
            <p:nvPr/>
          </p:nvSpPr>
          <p:spPr>
            <a:xfrm>
              <a:off x="4262275" y="3109400"/>
              <a:ext cx="7325" cy="19050"/>
            </a:xfrm>
            <a:custGeom>
              <a:avLst/>
              <a:gdLst/>
              <a:ahLst/>
              <a:cxnLst/>
              <a:rect l="l" t="t" r="r" b="b"/>
              <a:pathLst>
                <a:path w="293" h="762" extrusionOk="0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63"/>
            <p:cNvSpPr/>
            <p:nvPr/>
          </p:nvSpPr>
          <p:spPr>
            <a:xfrm>
              <a:off x="4271350" y="3112450"/>
              <a:ext cx="4800" cy="15225"/>
            </a:xfrm>
            <a:custGeom>
              <a:avLst/>
              <a:gdLst/>
              <a:ahLst/>
              <a:cxnLst/>
              <a:rect l="l" t="t" r="r" b="b"/>
              <a:pathLst>
                <a:path w="192" h="609" extrusionOk="0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63"/>
            <p:cNvSpPr/>
            <p:nvPr/>
          </p:nvSpPr>
          <p:spPr>
            <a:xfrm>
              <a:off x="4279100" y="3104700"/>
              <a:ext cx="4475" cy="20125"/>
            </a:xfrm>
            <a:custGeom>
              <a:avLst/>
              <a:gdLst/>
              <a:ahLst/>
              <a:cxnLst/>
              <a:rect l="l" t="t" r="r" b="b"/>
              <a:pathLst>
                <a:path w="179" h="805" extrusionOk="0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63"/>
            <p:cNvSpPr/>
            <p:nvPr/>
          </p:nvSpPr>
          <p:spPr>
            <a:xfrm>
              <a:off x="4290100" y="3099500"/>
              <a:ext cx="4500" cy="24400"/>
            </a:xfrm>
            <a:custGeom>
              <a:avLst/>
              <a:gdLst/>
              <a:ahLst/>
              <a:cxnLst/>
              <a:rect l="l" t="t" r="r" b="b"/>
              <a:pathLst>
                <a:path w="180" h="976" extrusionOk="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63"/>
            <p:cNvSpPr/>
            <p:nvPr/>
          </p:nvSpPr>
          <p:spPr>
            <a:xfrm>
              <a:off x="4295775" y="3095500"/>
              <a:ext cx="10125" cy="25675"/>
            </a:xfrm>
            <a:custGeom>
              <a:avLst/>
              <a:gdLst/>
              <a:ahLst/>
              <a:cxnLst/>
              <a:rect l="l" t="t" r="r" b="b"/>
              <a:pathLst>
                <a:path w="405" h="1027" extrusionOk="0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63"/>
            <p:cNvSpPr/>
            <p:nvPr/>
          </p:nvSpPr>
          <p:spPr>
            <a:xfrm>
              <a:off x="4306350" y="3108150"/>
              <a:ext cx="8475" cy="13525"/>
            </a:xfrm>
            <a:custGeom>
              <a:avLst/>
              <a:gdLst/>
              <a:ahLst/>
              <a:cxnLst/>
              <a:rect l="l" t="t" r="r" b="b"/>
              <a:pathLst>
                <a:path w="339" h="541" extrusionOk="0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63"/>
            <p:cNvSpPr/>
            <p:nvPr/>
          </p:nvSpPr>
          <p:spPr>
            <a:xfrm>
              <a:off x="4323450" y="3116550"/>
              <a:ext cx="4475" cy="2475"/>
            </a:xfrm>
            <a:custGeom>
              <a:avLst/>
              <a:gdLst/>
              <a:ahLst/>
              <a:cxnLst/>
              <a:rect l="l" t="t" r="r" b="b"/>
              <a:pathLst>
                <a:path w="179" h="99" extrusionOk="0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63"/>
            <p:cNvSpPr/>
            <p:nvPr/>
          </p:nvSpPr>
          <p:spPr>
            <a:xfrm>
              <a:off x="4330600" y="3114400"/>
              <a:ext cx="7750" cy="4600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63"/>
            <p:cNvSpPr/>
            <p:nvPr/>
          </p:nvSpPr>
          <p:spPr>
            <a:xfrm>
              <a:off x="4244275" y="3116275"/>
              <a:ext cx="5975" cy="6350"/>
            </a:xfrm>
            <a:custGeom>
              <a:avLst/>
              <a:gdLst/>
              <a:ahLst/>
              <a:cxnLst/>
              <a:rect l="l" t="t" r="r" b="b"/>
              <a:pathLst>
                <a:path w="239" h="254" extrusionOk="0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63"/>
            <p:cNvSpPr/>
            <p:nvPr/>
          </p:nvSpPr>
          <p:spPr>
            <a:xfrm>
              <a:off x="4241875" y="3118225"/>
              <a:ext cx="6625" cy="5550"/>
            </a:xfrm>
            <a:custGeom>
              <a:avLst/>
              <a:gdLst/>
              <a:ahLst/>
              <a:cxnLst/>
              <a:rect l="l" t="t" r="r" b="b"/>
              <a:pathLst>
                <a:path w="265" h="222" extrusionOk="0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63"/>
            <p:cNvSpPr/>
            <p:nvPr/>
          </p:nvSpPr>
          <p:spPr>
            <a:xfrm>
              <a:off x="4224925" y="3120125"/>
              <a:ext cx="11100" cy="7800"/>
            </a:xfrm>
            <a:custGeom>
              <a:avLst/>
              <a:gdLst/>
              <a:ahLst/>
              <a:cxnLst/>
              <a:rect l="l" t="t" r="r" b="b"/>
              <a:pathLst>
                <a:path w="444" h="312" extrusionOk="0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63"/>
            <p:cNvSpPr/>
            <p:nvPr/>
          </p:nvSpPr>
          <p:spPr>
            <a:xfrm>
              <a:off x="4185675" y="1997250"/>
              <a:ext cx="5625" cy="11125"/>
            </a:xfrm>
            <a:custGeom>
              <a:avLst/>
              <a:gdLst/>
              <a:ahLst/>
              <a:cxnLst/>
              <a:rect l="l" t="t" r="r" b="b"/>
              <a:pathLst>
                <a:path w="225" h="445" extrusionOk="0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63"/>
            <p:cNvSpPr/>
            <p:nvPr/>
          </p:nvSpPr>
          <p:spPr>
            <a:xfrm>
              <a:off x="4191575" y="2002850"/>
              <a:ext cx="4200" cy="13000"/>
            </a:xfrm>
            <a:custGeom>
              <a:avLst/>
              <a:gdLst/>
              <a:ahLst/>
              <a:cxnLst/>
              <a:rect l="l" t="t" r="r" b="b"/>
              <a:pathLst>
                <a:path w="168" h="520" extrusionOk="0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63"/>
            <p:cNvSpPr/>
            <p:nvPr/>
          </p:nvSpPr>
          <p:spPr>
            <a:xfrm>
              <a:off x="4198425" y="1997150"/>
              <a:ext cx="7175" cy="17675"/>
            </a:xfrm>
            <a:custGeom>
              <a:avLst/>
              <a:gdLst/>
              <a:ahLst/>
              <a:cxnLst/>
              <a:rect l="l" t="t" r="r" b="b"/>
              <a:pathLst>
                <a:path w="287" h="707" extrusionOk="0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63"/>
            <p:cNvSpPr/>
            <p:nvPr/>
          </p:nvSpPr>
          <p:spPr>
            <a:xfrm>
              <a:off x="4206650" y="1993150"/>
              <a:ext cx="8175" cy="21400"/>
            </a:xfrm>
            <a:custGeom>
              <a:avLst/>
              <a:gdLst/>
              <a:ahLst/>
              <a:cxnLst/>
              <a:rect l="l" t="t" r="r" b="b"/>
              <a:pathLst>
                <a:path w="327" h="856" extrusionOk="0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63"/>
            <p:cNvSpPr/>
            <p:nvPr/>
          </p:nvSpPr>
          <p:spPr>
            <a:xfrm>
              <a:off x="4219625" y="1979200"/>
              <a:ext cx="9200" cy="36500"/>
            </a:xfrm>
            <a:custGeom>
              <a:avLst/>
              <a:gdLst/>
              <a:ahLst/>
              <a:cxnLst/>
              <a:rect l="l" t="t" r="r" b="b"/>
              <a:pathLst>
                <a:path w="368" h="1460" extrusionOk="0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63"/>
            <p:cNvSpPr/>
            <p:nvPr/>
          </p:nvSpPr>
          <p:spPr>
            <a:xfrm>
              <a:off x="4228500" y="1975900"/>
              <a:ext cx="10125" cy="42150"/>
            </a:xfrm>
            <a:custGeom>
              <a:avLst/>
              <a:gdLst/>
              <a:ahLst/>
              <a:cxnLst/>
              <a:rect l="l" t="t" r="r" b="b"/>
              <a:pathLst>
                <a:path w="405" h="1686" extrusionOk="0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63"/>
            <p:cNvSpPr/>
            <p:nvPr/>
          </p:nvSpPr>
          <p:spPr>
            <a:xfrm>
              <a:off x="4240175" y="1979200"/>
              <a:ext cx="12675" cy="37050"/>
            </a:xfrm>
            <a:custGeom>
              <a:avLst/>
              <a:gdLst/>
              <a:ahLst/>
              <a:cxnLst/>
              <a:rect l="l" t="t" r="r" b="b"/>
              <a:pathLst>
                <a:path w="507" h="1482" extrusionOk="0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63"/>
            <p:cNvSpPr/>
            <p:nvPr/>
          </p:nvSpPr>
          <p:spPr>
            <a:xfrm>
              <a:off x="4251325" y="1987550"/>
              <a:ext cx="15300" cy="28775"/>
            </a:xfrm>
            <a:custGeom>
              <a:avLst/>
              <a:gdLst/>
              <a:ahLst/>
              <a:cxnLst/>
              <a:rect l="l" t="t" r="r" b="b"/>
              <a:pathLst>
                <a:path w="612" h="1151" extrusionOk="0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63"/>
            <p:cNvSpPr/>
            <p:nvPr/>
          </p:nvSpPr>
          <p:spPr>
            <a:xfrm>
              <a:off x="4266600" y="2002650"/>
              <a:ext cx="8575" cy="7900"/>
            </a:xfrm>
            <a:custGeom>
              <a:avLst/>
              <a:gdLst/>
              <a:ahLst/>
              <a:cxnLst/>
              <a:rect l="l" t="t" r="r" b="b"/>
              <a:pathLst>
                <a:path w="343" h="316" extrusionOk="0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63"/>
            <p:cNvSpPr/>
            <p:nvPr/>
          </p:nvSpPr>
          <p:spPr>
            <a:xfrm>
              <a:off x="4273750" y="2008850"/>
              <a:ext cx="8650" cy="4350"/>
            </a:xfrm>
            <a:custGeom>
              <a:avLst/>
              <a:gdLst/>
              <a:ahLst/>
              <a:cxnLst/>
              <a:rect l="l" t="t" r="r" b="b"/>
              <a:pathLst>
                <a:path w="346" h="174" extrusionOk="0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63"/>
            <p:cNvSpPr/>
            <p:nvPr/>
          </p:nvSpPr>
          <p:spPr>
            <a:xfrm>
              <a:off x="4132950" y="2174275"/>
              <a:ext cx="5375" cy="8800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63"/>
            <p:cNvSpPr/>
            <p:nvPr/>
          </p:nvSpPr>
          <p:spPr>
            <a:xfrm>
              <a:off x="4142400" y="2163150"/>
              <a:ext cx="5450" cy="14800"/>
            </a:xfrm>
            <a:custGeom>
              <a:avLst/>
              <a:gdLst/>
              <a:ahLst/>
              <a:cxnLst/>
              <a:rect l="l" t="t" r="r" b="b"/>
              <a:pathLst>
                <a:path w="218" h="592" extrusionOk="0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63"/>
            <p:cNvSpPr/>
            <p:nvPr/>
          </p:nvSpPr>
          <p:spPr>
            <a:xfrm>
              <a:off x="4149025" y="2157675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63"/>
            <p:cNvSpPr/>
            <p:nvPr/>
          </p:nvSpPr>
          <p:spPr>
            <a:xfrm>
              <a:off x="4155275" y="2151450"/>
              <a:ext cx="5975" cy="16225"/>
            </a:xfrm>
            <a:custGeom>
              <a:avLst/>
              <a:gdLst/>
              <a:ahLst/>
              <a:cxnLst/>
              <a:rect l="l" t="t" r="r" b="b"/>
              <a:pathLst>
                <a:path w="239" h="649" extrusionOk="0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63"/>
            <p:cNvSpPr/>
            <p:nvPr/>
          </p:nvSpPr>
          <p:spPr>
            <a:xfrm>
              <a:off x="4163225" y="2146275"/>
              <a:ext cx="7550" cy="17650"/>
            </a:xfrm>
            <a:custGeom>
              <a:avLst/>
              <a:gdLst/>
              <a:ahLst/>
              <a:cxnLst/>
              <a:rect l="l" t="t" r="r" b="b"/>
              <a:pathLst>
                <a:path w="302" h="706" extrusionOk="0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63"/>
            <p:cNvSpPr/>
            <p:nvPr/>
          </p:nvSpPr>
          <p:spPr>
            <a:xfrm>
              <a:off x="4172525" y="2144250"/>
              <a:ext cx="5975" cy="15800"/>
            </a:xfrm>
            <a:custGeom>
              <a:avLst/>
              <a:gdLst/>
              <a:ahLst/>
              <a:cxnLst/>
              <a:rect l="l" t="t" r="r" b="b"/>
              <a:pathLst>
                <a:path w="239" h="632" extrusionOk="0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63"/>
            <p:cNvSpPr/>
            <p:nvPr/>
          </p:nvSpPr>
          <p:spPr>
            <a:xfrm>
              <a:off x="4180875" y="2141175"/>
              <a:ext cx="7150" cy="14600"/>
            </a:xfrm>
            <a:custGeom>
              <a:avLst/>
              <a:gdLst/>
              <a:ahLst/>
              <a:cxnLst/>
              <a:rect l="l" t="t" r="r" b="b"/>
              <a:pathLst>
                <a:path w="286" h="584" extrusionOk="0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63"/>
            <p:cNvSpPr/>
            <p:nvPr/>
          </p:nvSpPr>
          <p:spPr>
            <a:xfrm>
              <a:off x="4193375" y="2137300"/>
              <a:ext cx="4775" cy="14425"/>
            </a:xfrm>
            <a:custGeom>
              <a:avLst/>
              <a:gdLst/>
              <a:ahLst/>
              <a:cxnLst/>
              <a:rect l="l" t="t" r="r" b="b"/>
              <a:pathLst>
                <a:path w="191" h="577" extrusionOk="0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63"/>
            <p:cNvSpPr/>
            <p:nvPr/>
          </p:nvSpPr>
          <p:spPr>
            <a:xfrm>
              <a:off x="4203525" y="2135675"/>
              <a:ext cx="5650" cy="13175"/>
            </a:xfrm>
            <a:custGeom>
              <a:avLst/>
              <a:gdLst/>
              <a:ahLst/>
              <a:cxnLst/>
              <a:rect l="l" t="t" r="r" b="b"/>
              <a:pathLst>
                <a:path w="226" h="527" extrusionOk="0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63"/>
            <p:cNvSpPr/>
            <p:nvPr/>
          </p:nvSpPr>
          <p:spPr>
            <a:xfrm>
              <a:off x="4213725" y="2135275"/>
              <a:ext cx="5575" cy="10600"/>
            </a:xfrm>
            <a:custGeom>
              <a:avLst/>
              <a:gdLst/>
              <a:ahLst/>
              <a:cxnLst/>
              <a:rect l="l" t="t" r="r" b="b"/>
              <a:pathLst>
                <a:path w="223" h="424" extrusionOk="0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63"/>
            <p:cNvSpPr/>
            <p:nvPr/>
          </p:nvSpPr>
          <p:spPr>
            <a:xfrm>
              <a:off x="4222600" y="2132000"/>
              <a:ext cx="8625" cy="11425"/>
            </a:xfrm>
            <a:custGeom>
              <a:avLst/>
              <a:gdLst/>
              <a:ahLst/>
              <a:cxnLst/>
              <a:rect l="l" t="t" r="r" b="b"/>
              <a:pathLst>
                <a:path w="345" h="457" extrusionOk="0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63"/>
            <p:cNvSpPr/>
            <p:nvPr/>
          </p:nvSpPr>
          <p:spPr>
            <a:xfrm>
              <a:off x="4232250" y="2127375"/>
              <a:ext cx="8775" cy="14125"/>
            </a:xfrm>
            <a:custGeom>
              <a:avLst/>
              <a:gdLst/>
              <a:ahLst/>
              <a:cxnLst/>
              <a:rect l="l" t="t" r="r" b="b"/>
              <a:pathLst>
                <a:path w="351" h="565" extrusionOk="0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63"/>
            <p:cNvSpPr/>
            <p:nvPr/>
          </p:nvSpPr>
          <p:spPr>
            <a:xfrm>
              <a:off x="4240100" y="2127675"/>
              <a:ext cx="10450" cy="10850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63"/>
            <p:cNvSpPr/>
            <p:nvPr/>
          </p:nvSpPr>
          <p:spPr>
            <a:xfrm>
              <a:off x="4251375" y="2126550"/>
              <a:ext cx="11850" cy="13500"/>
            </a:xfrm>
            <a:custGeom>
              <a:avLst/>
              <a:gdLst/>
              <a:ahLst/>
              <a:cxnLst/>
              <a:rect l="l" t="t" r="r" b="b"/>
              <a:pathLst>
                <a:path w="474" h="540" extrusionOk="0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63"/>
            <p:cNvSpPr/>
            <p:nvPr/>
          </p:nvSpPr>
          <p:spPr>
            <a:xfrm>
              <a:off x="4265775" y="2127450"/>
              <a:ext cx="7700" cy="15100"/>
            </a:xfrm>
            <a:custGeom>
              <a:avLst/>
              <a:gdLst/>
              <a:ahLst/>
              <a:cxnLst/>
              <a:rect l="l" t="t" r="r" b="b"/>
              <a:pathLst>
                <a:path w="308" h="604" extrusionOk="0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63"/>
            <p:cNvSpPr/>
            <p:nvPr/>
          </p:nvSpPr>
          <p:spPr>
            <a:xfrm>
              <a:off x="4276325" y="2132525"/>
              <a:ext cx="6950" cy="11450"/>
            </a:xfrm>
            <a:custGeom>
              <a:avLst/>
              <a:gdLst/>
              <a:ahLst/>
              <a:cxnLst/>
              <a:rect l="l" t="t" r="r" b="b"/>
              <a:pathLst>
                <a:path w="278" h="458" extrusionOk="0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63"/>
            <p:cNvSpPr/>
            <p:nvPr/>
          </p:nvSpPr>
          <p:spPr>
            <a:xfrm>
              <a:off x="4285100" y="2135000"/>
              <a:ext cx="11875" cy="13525"/>
            </a:xfrm>
            <a:custGeom>
              <a:avLst/>
              <a:gdLst/>
              <a:ahLst/>
              <a:cxnLst/>
              <a:rect l="l" t="t" r="r" b="b"/>
              <a:pathLst>
                <a:path w="475" h="541" extrusionOk="0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63"/>
            <p:cNvSpPr/>
            <p:nvPr/>
          </p:nvSpPr>
          <p:spPr>
            <a:xfrm>
              <a:off x="4297350" y="2144650"/>
              <a:ext cx="5575" cy="6075"/>
            </a:xfrm>
            <a:custGeom>
              <a:avLst/>
              <a:gdLst/>
              <a:ahLst/>
              <a:cxnLst/>
              <a:rect l="l" t="t" r="r" b="b"/>
              <a:pathLst>
                <a:path w="223" h="243" extrusionOk="0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63"/>
            <p:cNvSpPr/>
            <p:nvPr/>
          </p:nvSpPr>
          <p:spPr>
            <a:xfrm>
              <a:off x="4162425" y="2066400"/>
              <a:ext cx="8650" cy="8675"/>
            </a:xfrm>
            <a:custGeom>
              <a:avLst/>
              <a:gdLst/>
              <a:ahLst/>
              <a:cxnLst/>
              <a:rect l="l" t="t" r="r" b="b"/>
              <a:pathLst>
                <a:path w="346" h="347" extrusionOk="0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63"/>
            <p:cNvSpPr/>
            <p:nvPr/>
          </p:nvSpPr>
          <p:spPr>
            <a:xfrm>
              <a:off x="4173750" y="2071200"/>
              <a:ext cx="9525" cy="11650"/>
            </a:xfrm>
            <a:custGeom>
              <a:avLst/>
              <a:gdLst/>
              <a:ahLst/>
              <a:cxnLst/>
              <a:rect l="l" t="t" r="r" b="b"/>
              <a:pathLst>
                <a:path w="381" h="466" extrusionOk="0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63"/>
            <p:cNvSpPr/>
            <p:nvPr/>
          </p:nvSpPr>
          <p:spPr>
            <a:xfrm>
              <a:off x="4184725" y="2078350"/>
              <a:ext cx="4200" cy="10575"/>
            </a:xfrm>
            <a:custGeom>
              <a:avLst/>
              <a:gdLst/>
              <a:ahLst/>
              <a:cxnLst/>
              <a:rect l="l" t="t" r="r" b="b"/>
              <a:pathLst>
                <a:path w="168" h="42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63"/>
            <p:cNvSpPr/>
            <p:nvPr/>
          </p:nvSpPr>
          <p:spPr>
            <a:xfrm>
              <a:off x="4192425" y="2083375"/>
              <a:ext cx="10200" cy="20425"/>
            </a:xfrm>
            <a:custGeom>
              <a:avLst/>
              <a:gdLst/>
              <a:ahLst/>
              <a:cxnLst/>
              <a:rect l="l" t="t" r="r" b="b"/>
              <a:pathLst>
                <a:path w="408" h="817" extrusionOk="0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63"/>
            <p:cNvSpPr/>
            <p:nvPr/>
          </p:nvSpPr>
          <p:spPr>
            <a:xfrm>
              <a:off x="4208375" y="2092500"/>
              <a:ext cx="7950" cy="20425"/>
            </a:xfrm>
            <a:custGeom>
              <a:avLst/>
              <a:gdLst/>
              <a:ahLst/>
              <a:cxnLst/>
              <a:rect l="l" t="t" r="r" b="b"/>
              <a:pathLst>
                <a:path w="318" h="817" extrusionOk="0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63"/>
            <p:cNvSpPr/>
            <p:nvPr/>
          </p:nvSpPr>
          <p:spPr>
            <a:xfrm>
              <a:off x="4216575" y="2105300"/>
              <a:ext cx="7775" cy="19950"/>
            </a:xfrm>
            <a:custGeom>
              <a:avLst/>
              <a:gdLst/>
              <a:ahLst/>
              <a:cxnLst/>
              <a:rect l="l" t="t" r="r" b="b"/>
              <a:pathLst>
                <a:path w="311" h="798" extrusionOk="0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63"/>
            <p:cNvSpPr/>
            <p:nvPr/>
          </p:nvSpPr>
          <p:spPr>
            <a:xfrm>
              <a:off x="4222050" y="2117175"/>
              <a:ext cx="4975" cy="8150"/>
            </a:xfrm>
            <a:custGeom>
              <a:avLst/>
              <a:gdLst/>
              <a:ahLst/>
              <a:cxnLst/>
              <a:rect l="l" t="t" r="r" b="b"/>
              <a:pathLst>
                <a:path w="199" h="326" extrusionOk="0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63"/>
            <p:cNvSpPr/>
            <p:nvPr/>
          </p:nvSpPr>
          <p:spPr>
            <a:xfrm>
              <a:off x="4232175" y="2095100"/>
              <a:ext cx="8250" cy="11600"/>
            </a:xfrm>
            <a:custGeom>
              <a:avLst/>
              <a:gdLst/>
              <a:ahLst/>
              <a:cxnLst/>
              <a:rect l="l" t="t" r="r" b="b"/>
              <a:pathLst>
                <a:path w="330" h="464" extrusionOk="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63"/>
            <p:cNvSpPr/>
            <p:nvPr/>
          </p:nvSpPr>
          <p:spPr>
            <a:xfrm>
              <a:off x="4237200" y="2093000"/>
              <a:ext cx="7600" cy="10175"/>
            </a:xfrm>
            <a:custGeom>
              <a:avLst/>
              <a:gdLst/>
              <a:ahLst/>
              <a:cxnLst/>
              <a:rect l="l" t="t" r="r" b="b"/>
              <a:pathLst>
                <a:path w="304" h="407" extrusionOk="0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63"/>
            <p:cNvSpPr/>
            <p:nvPr/>
          </p:nvSpPr>
          <p:spPr>
            <a:xfrm>
              <a:off x="4245750" y="2087000"/>
              <a:ext cx="5100" cy="12350"/>
            </a:xfrm>
            <a:custGeom>
              <a:avLst/>
              <a:gdLst/>
              <a:ahLst/>
              <a:cxnLst/>
              <a:rect l="l" t="t" r="r" b="b"/>
              <a:pathLst>
                <a:path w="204" h="494" extrusionOk="0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63"/>
            <p:cNvSpPr/>
            <p:nvPr/>
          </p:nvSpPr>
          <p:spPr>
            <a:xfrm>
              <a:off x="4252100" y="2081825"/>
              <a:ext cx="8750" cy="16550"/>
            </a:xfrm>
            <a:custGeom>
              <a:avLst/>
              <a:gdLst/>
              <a:ahLst/>
              <a:cxnLst/>
              <a:rect l="l" t="t" r="r" b="b"/>
              <a:pathLst>
                <a:path w="350" h="662" extrusionOk="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63"/>
            <p:cNvSpPr/>
            <p:nvPr/>
          </p:nvSpPr>
          <p:spPr>
            <a:xfrm>
              <a:off x="4261050" y="2080425"/>
              <a:ext cx="8675" cy="11625"/>
            </a:xfrm>
            <a:custGeom>
              <a:avLst/>
              <a:gdLst/>
              <a:ahLst/>
              <a:cxnLst/>
              <a:rect l="l" t="t" r="r" b="b"/>
              <a:pathLst>
                <a:path w="347" h="465" extrusionOk="0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63"/>
            <p:cNvSpPr/>
            <p:nvPr/>
          </p:nvSpPr>
          <p:spPr>
            <a:xfrm>
              <a:off x="4270000" y="2080225"/>
              <a:ext cx="9825" cy="8150"/>
            </a:xfrm>
            <a:custGeom>
              <a:avLst/>
              <a:gdLst/>
              <a:ahLst/>
              <a:cxnLst/>
              <a:rect l="l" t="t" r="r" b="b"/>
              <a:pathLst>
                <a:path w="393" h="326" extrusionOk="0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63"/>
            <p:cNvSpPr/>
            <p:nvPr/>
          </p:nvSpPr>
          <p:spPr>
            <a:xfrm>
              <a:off x="4281975" y="2083025"/>
              <a:ext cx="6375" cy="4625"/>
            </a:xfrm>
            <a:custGeom>
              <a:avLst/>
              <a:gdLst/>
              <a:ahLst/>
              <a:cxnLst/>
              <a:rect l="l" t="t" r="r" b="b"/>
              <a:pathLst>
                <a:path w="255" h="185" extrusionOk="0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63"/>
            <p:cNvSpPr/>
            <p:nvPr/>
          </p:nvSpPr>
          <p:spPr>
            <a:xfrm>
              <a:off x="4224625" y="2142275"/>
              <a:ext cx="7475" cy="19425"/>
            </a:xfrm>
            <a:custGeom>
              <a:avLst/>
              <a:gdLst/>
              <a:ahLst/>
              <a:cxnLst/>
              <a:rect l="l" t="t" r="r" b="b"/>
              <a:pathLst>
                <a:path w="299" h="777" extrusionOk="0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63"/>
            <p:cNvSpPr/>
            <p:nvPr/>
          </p:nvSpPr>
          <p:spPr>
            <a:xfrm>
              <a:off x="4228125" y="2138575"/>
              <a:ext cx="10500" cy="28800"/>
            </a:xfrm>
            <a:custGeom>
              <a:avLst/>
              <a:gdLst/>
              <a:ahLst/>
              <a:cxnLst/>
              <a:rect l="l" t="t" r="r" b="b"/>
              <a:pathLst>
                <a:path w="420" h="1152" extrusionOk="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63"/>
            <p:cNvSpPr/>
            <p:nvPr/>
          </p:nvSpPr>
          <p:spPr>
            <a:xfrm>
              <a:off x="4233550" y="2145925"/>
              <a:ext cx="11050" cy="24975"/>
            </a:xfrm>
            <a:custGeom>
              <a:avLst/>
              <a:gdLst/>
              <a:ahLst/>
              <a:cxnLst/>
              <a:rect l="l" t="t" r="r" b="b"/>
              <a:pathLst>
                <a:path w="442" h="999" extrusionOk="0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63"/>
            <p:cNvSpPr/>
            <p:nvPr/>
          </p:nvSpPr>
          <p:spPr>
            <a:xfrm>
              <a:off x="4241300" y="2157750"/>
              <a:ext cx="7450" cy="15200"/>
            </a:xfrm>
            <a:custGeom>
              <a:avLst/>
              <a:gdLst/>
              <a:ahLst/>
              <a:cxnLst/>
              <a:rect l="l" t="t" r="r" b="b"/>
              <a:pathLst>
                <a:path w="298" h="608" extrusionOk="0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63"/>
            <p:cNvSpPr/>
            <p:nvPr/>
          </p:nvSpPr>
          <p:spPr>
            <a:xfrm>
              <a:off x="4248125" y="2172025"/>
              <a:ext cx="7175" cy="14500"/>
            </a:xfrm>
            <a:custGeom>
              <a:avLst/>
              <a:gdLst/>
              <a:ahLst/>
              <a:cxnLst/>
              <a:rect l="l" t="t" r="r" b="b"/>
              <a:pathLst>
                <a:path w="287" h="580" extrusionOk="0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63"/>
            <p:cNvSpPr/>
            <p:nvPr/>
          </p:nvSpPr>
          <p:spPr>
            <a:xfrm>
              <a:off x="4253875" y="2185675"/>
              <a:ext cx="8575" cy="11025"/>
            </a:xfrm>
            <a:custGeom>
              <a:avLst/>
              <a:gdLst/>
              <a:ahLst/>
              <a:cxnLst/>
              <a:rect l="l" t="t" r="r" b="b"/>
              <a:pathLst>
                <a:path w="343" h="441" extrusionOk="0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63"/>
            <p:cNvSpPr/>
            <p:nvPr/>
          </p:nvSpPr>
          <p:spPr>
            <a:xfrm>
              <a:off x="4300000" y="2152825"/>
              <a:ext cx="5600" cy="13600"/>
            </a:xfrm>
            <a:custGeom>
              <a:avLst/>
              <a:gdLst/>
              <a:ahLst/>
              <a:cxnLst/>
              <a:rect l="l" t="t" r="r" b="b"/>
              <a:pathLst>
                <a:path w="224" h="544" extrusionOk="0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63"/>
            <p:cNvSpPr/>
            <p:nvPr/>
          </p:nvSpPr>
          <p:spPr>
            <a:xfrm>
              <a:off x="4298150" y="2103125"/>
              <a:ext cx="5075" cy="16675"/>
            </a:xfrm>
            <a:custGeom>
              <a:avLst/>
              <a:gdLst/>
              <a:ahLst/>
              <a:cxnLst/>
              <a:rect l="l" t="t" r="r" b="b"/>
              <a:pathLst>
                <a:path w="203" h="667" extrusionOk="0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63"/>
            <p:cNvSpPr/>
            <p:nvPr/>
          </p:nvSpPr>
          <p:spPr>
            <a:xfrm>
              <a:off x="4301425" y="2122400"/>
              <a:ext cx="9550" cy="10025"/>
            </a:xfrm>
            <a:custGeom>
              <a:avLst/>
              <a:gdLst/>
              <a:ahLst/>
              <a:cxnLst/>
              <a:rect l="l" t="t" r="r" b="b"/>
              <a:pathLst>
                <a:path w="382" h="401" extrusionOk="0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63"/>
            <p:cNvSpPr/>
            <p:nvPr/>
          </p:nvSpPr>
          <p:spPr>
            <a:xfrm>
              <a:off x="4323775" y="2149275"/>
              <a:ext cx="3850" cy="6150"/>
            </a:xfrm>
            <a:custGeom>
              <a:avLst/>
              <a:gdLst/>
              <a:ahLst/>
              <a:cxnLst/>
              <a:rect l="l" t="t" r="r" b="b"/>
              <a:pathLst>
                <a:path w="154" h="246" extrusionOk="0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63"/>
            <p:cNvSpPr/>
            <p:nvPr/>
          </p:nvSpPr>
          <p:spPr>
            <a:xfrm>
              <a:off x="4329600" y="2146725"/>
              <a:ext cx="6675" cy="9350"/>
            </a:xfrm>
            <a:custGeom>
              <a:avLst/>
              <a:gdLst/>
              <a:ahLst/>
              <a:cxnLst/>
              <a:rect l="l" t="t" r="r" b="b"/>
              <a:pathLst>
                <a:path w="267" h="374" extrusionOk="0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63"/>
            <p:cNvSpPr/>
            <p:nvPr/>
          </p:nvSpPr>
          <p:spPr>
            <a:xfrm>
              <a:off x="4340125" y="2149725"/>
              <a:ext cx="7750" cy="12000"/>
            </a:xfrm>
            <a:custGeom>
              <a:avLst/>
              <a:gdLst/>
              <a:ahLst/>
              <a:cxnLst/>
              <a:rect l="l" t="t" r="r" b="b"/>
              <a:pathLst>
                <a:path w="310" h="480" extrusionOk="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63"/>
            <p:cNvSpPr/>
            <p:nvPr/>
          </p:nvSpPr>
          <p:spPr>
            <a:xfrm>
              <a:off x="4348225" y="2153925"/>
              <a:ext cx="5900" cy="9075"/>
            </a:xfrm>
            <a:custGeom>
              <a:avLst/>
              <a:gdLst/>
              <a:ahLst/>
              <a:cxnLst/>
              <a:rect l="l" t="t" r="r" b="b"/>
              <a:pathLst>
                <a:path w="236" h="363" extrusionOk="0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63"/>
            <p:cNvSpPr/>
            <p:nvPr/>
          </p:nvSpPr>
          <p:spPr>
            <a:xfrm>
              <a:off x="4357675" y="2156725"/>
              <a:ext cx="4775" cy="10700"/>
            </a:xfrm>
            <a:custGeom>
              <a:avLst/>
              <a:gdLst/>
              <a:ahLst/>
              <a:cxnLst/>
              <a:rect l="l" t="t" r="r" b="b"/>
              <a:pathLst>
                <a:path w="191" h="428" extrusionOk="0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63"/>
            <p:cNvSpPr/>
            <p:nvPr/>
          </p:nvSpPr>
          <p:spPr>
            <a:xfrm>
              <a:off x="4365650" y="2159225"/>
              <a:ext cx="6625" cy="12250"/>
            </a:xfrm>
            <a:custGeom>
              <a:avLst/>
              <a:gdLst/>
              <a:ahLst/>
              <a:cxnLst/>
              <a:rect l="l" t="t" r="r" b="b"/>
              <a:pathLst>
                <a:path w="265" h="490" extrusionOk="0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63"/>
            <p:cNvSpPr/>
            <p:nvPr/>
          </p:nvSpPr>
          <p:spPr>
            <a:xfrm>
              <a:off x="4373550" y="2164425"/>
              <a:ext cx="6475" cy="10100"/>
            </a:xfrm>
            <a:custGeom>
              <a:avLst/>
              <a:gdLst/>
              <a:ahLst/>
              <a:cxnLst/>
              <a:rect l="l" t="t" r="r" b="b"/>
              <a:pathLst>
                <a:path w="259" h="404" extrusionOk="0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63"/>
            <p:cNvSpPr/>
            <p:nvPr/>
          </p:nvSpPr>
          <p:spPr>
            <a:xfrm>
              <a:off x="4381200" y="2169250"/>
              <a:ext cx="4475" cy="9475"/>
            </a:xfrm>
            <a:custGeom>
              <a:avLst/>
              <a:gdLst/>
              <a:ahLst/>
              <a:cxnLst/>
              <a:rect l="l" t="t" r="r" b="b"/>
              <a:pathLst>
                <a:path w="179" h="379" extrusionOk="0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63"/>
            <p:cNvSpPr/>
            <p:nvPr/>
          </p:nvSpPr>
          <p:spPr>
            <a:xfrm>
              <a:off x="4341400" y="2122625"/>
              <a:ext cx="7075" cy="9675"/>
            </a:xfrm>
            <a:custGeom>
              <a:avLst/>
              <a:gdLst/>
              <a:ahLst/>
              <a:cxnLst/>
              <a:rect l="l" t="t" r="r" b="b"/>
              <a:pathLst>
                <a:path w="283" h="387" extrusionOk="0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63"/>
            <p:cNvSpPr/>
            <p:nvPr/>
          </p:nvSpPr>
          <p:spPr>
            <a:xfrm>
              <a:off x="4349650" y="2119200"/>
              <a:ext cx="7450" cy="8150"/>
            </a:xfrm>
            <a:custGeom>
              <a:avLst/>
              <a:gdLst/>
              <a:ahLst/>
              <a:cxnLst/>
              <a:rect l="l" t="t" r="r" b="b"/>
              <a:pathLst>
                <a:path w="298" h="326" extrusionOk="0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63"/>
            <p:cNvSpPr/>
            <p:nvPr/>
          </p:nvSpPr>
          <p:spPr>
            <a:xfrm>
              <a:off x="4309750" y="2132425"/>
              <a:ext cx="9250" cy="13900"/>
            </a:xfrm>
            <a:custGeom>
              <a:avLst/>
              <a:gdLst/>
              <a:ahLst/>
              <a:cxnLst/>
              <a:rect l="l" t="t" r="r" b="b"/>
              <a:pathLst>
                <a:path w="370" h="556" extrusionOk="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63"/>
            <p:cNvSpPr/>
            <p:nvPr/>
          </p:nvSpPr>
          <p:spPr>
            <a:xfrm>
              <a:off x="4305675" y="2132100"/>
              <a:ext cx="7075" cy="7625"/>
            </a:xfrm>
            <a:custGeom>
              <a:avLst/>
              <a:gdLst/>
              <a:ahLst/>
              <a:cxnLst/>
              <a:rect l="l" t="t" r="r" b="b"/>
              <a:pathLst>
                <a:path w="283" h="305" extrusionOk="0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63"/>
            <p:cNvSpPr/>
            <p:nvPr/>
          </p:nvSpPr>
          <p:spPr>
            <a:xfrm>
              <a:off x="4287875" y="2166175"/>
              <a:ext cx="7625" cy="14675"/>
            </a:xfrm>
            <a:custGeom>
              <a:avLst/>
              <a:gdLst/>
              <a:ahLst/>
              <a:cxnLst/>
              <a:rect l="l" t="t" r="r" b="b"/>
              <a:pathLst>
                <a:path w="305" h="587" extrusionOk="0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63"/>
            <p:cNvSpPr/>
            <p:nvPr/>
          </p:nvSpPr>
          <p:spPr>
            <a:xfrm>
              <a:off x="4296350" y="2158000"/>
              <a:ext cx="6875" cy="17300"/>
            </a:xfrm>
            <a:custGeom>
              <a:avLst/>
              <a:gdLst/>
              <a:ahLst/>
              <a:cxnLst/>
              <a:rect l="l" t="t" r="r" b="b"/>
              <a:pathLst>
                <a:path w="275" h="692" extrusionOk="0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63"/>
            <p:cNvSpPr/>
            <p:nvPr/>
          </p:nvSpPr>
          <p:spPr>
            <a:xfrm>
              <a:off x="4250225" y="2280050"/>
              <a:ext cx="15800" cy="5650"/>
            </a:xfrm>
            <a:custGeom>
              <a:avLst/>
              <a:gdLst/>
              <a:ahLst/>
              <a:cxnLst/>
              <a:rect l="l" t="t" r="r" b="b"/>
              <a:pathLst>
                <a:path w="632" h="226" extrusionOk="0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63"/>
            <p:cNvSpPr/>
            <p:nvPr/>
          </p:nvSpPr>
          <p:spPr>
            <a:xfrm>
              <a:off x="4251050" y="2263325"/>
              <a:ext cx="14350" cy="9275"/>
            </a:xfrm>
            <a:custGeom>
              <a:avLst/>
              <a:gdLst/>
              <a:ahLst/>
              <a:cxnLst/>
              <a:rect l="l" t="t" r="r" b="b"/>
              <a:pathLst>
                <a:path w="574" h="371" extrusionOk="0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63"/>
            <p:cNvSpPr/>
            <p:nvPr/>
          </p:nvSpPr>
          <p:spPr>
            <a:xfrm>
              <a:off x="4252300" y="2252675"/>
              <a:ext cx="14700" cy="9925"/>
            </a:xfrm>
            <a:custGeom>
              <a:avLst/>
              <a:gdLst/>
              <a:ahLst/>
              <a:cxnLst/>
              <a:rect l="l" t="t" r="r" b="b"/>
              <a:pathLst>
                <a:path w="588" h="397" extrusionOk="0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63"/>
            <p:cNvSpPr/>
            <p:nvPr/>
          </p:nvSpPr>
          <p:spPr>
            <a:xfrm>
              <a:off x="4253800" y="2243200"/>
              <a:ext cx="12450" cy="7700"/>
            </a:xfrm>
            <a:custGeom>
              <a:avLst/>
              <a:gdLst/>
              <a:ahLst/>
              <a:cxnLst/>
              <a:rect l="l" t="t" r="r" b="b"/>
              <a:pathLst>
                <a:path w="498" h="308" extrusionOk="0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63"/>
            <p:cNvSpPr/>
            <p:nvPr/>
          </p:nvSpPr>
          <p:spPr>
            <a:xfrm>
              <a:off x="4253500" y="2233075"/>
              <a:ext cx="10575" cy="4975"/>
            </a:xfrm>
            <a:custGeom>
              <a:avLst/>
              <a:gdLst/>
              <a:ahLst/>
              <a:cxnLst/>
              <a:rect l="l" t="t" r="r" b="b"/>
              <a:pathLst>
                <a:path w="423" h="199" extrusionOk="0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63"/>
            <p:cNvSpPr/>
            <p:nvPr/>
          </p:nvSpPr>
          <p:spPr>
            <a:xfrm>
              <a:off x="4252900" y="2222825"/>
              <a:ext cx="11000" cy="5275"/>
            </a:xfrm>
            <a:custGeom>
              <a:avLst/>
              <a:gdLst/>
              <a:ahLst/>
              <a:cxnLst/>
              <a:rect l="l" t="t" r="r" b="b"/>
              <a:pathLst>
                <a:path w="440" h="211" extrusionOk="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63"/>
            <p:cNvSpPr/>
            <p:nvPr/>
          </p:nvSpPr>
          <p:spPr>
            <a:xfrm>
              <a:off x="4250825" y="2214325"/>
              <a:ext cx="10225" cy="5225"/>
            </a:xfrm>
            <a:custGeom>
              <a:avLst/>
              <a:gdLst/>
              <a:ahLst/>
              <a:cxnLst/>
              <a:rect l="l" t="t" r="r" b="b"/>
              <a:pathLst>
                <a:path w="409" h="209" extrusionOk="0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63"/>
            <p:cNvSpPr/>
            <p:nvPr/>
          </p:nvSpPr>
          <p:spPr>
            <a:xfrm>
              <a:off x="4250825" y="2198675"/>
              <a:ext cx="12700" cy="7400"/>
            </a:xfrm>
            <a:custGeom>
              <a:avLst/>
              <a:gdLst/>
              <a:ahLst/>
              <a:cxnLst/>
              <a:rect l="l" t="t" r="r" b="b"/>
              <a:pathLst>
                <a:path w="508" h="296" extrusionOk="0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63"/>
            <p:cNvSpPr/>
            <p:nvPr/>
          </p:nvSpPr>
          <p:spPr>
            <a:xfrm>
              <a:off x="4250225" y="2193000"/>
              <a:ext cx="8050" cy="3375"/>
            </a:xfrm>
            <a:custGeom>
              <a:avLst/>
              <a:gdLst/>
              <a:ahLst/>
              <a:cxnLst/>
              <a:rect l="l" t="t" r="r" b="b"/>
              <a:pathLst>
                <a:path w="322" h="135" extrusionOk="0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63"/>
            <p:cNvSpPr/>
            <p:nvPr/>
          </p:nvSpPr>
          <p:spPr>
            <a:xfrm>
              <a:off x="4244275" y="2177250"/>
              <a:ext cx="12225" cy="8600"/>
            </a:xfrm>
            <a:custGeom>
              <a:avLst/>
              <a:gdLst/>
              <a:ahLst/>
              <a:cxnLst/>
              <a:rect l="l" t="t" r="r" b="b"/>
              <a:pathLst>
                <a:path w="489" h="344" extrusionOk="0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63"/>
            <p:cNvSpPr/>
            <p:nvPr/>
          </p:nvSpPr>
          <p:spPr>
            <a:xfrm>
              <a:off x="4241825" y="2167500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63"/>
            <p:cNvSpPr/>
            <p:nvPr/>
          </p:nvSpPr>
          <p:spPr>
            <a:xfrm>
              <a:off x="4281175" y="2273300"/>
              <a:ext cx="13575" cy="13050"/>
            </a:xfrm>
            <a:custGeom>
              <a:avLst/>
              <a:gdLst/>
              <a:ahLst/>
              <a:cxnLst/>
              <a:rect l="l" t="t" r="r" b="b"/>
              <a:pathLst>
                <a:path w="543" h="522" extrusionOk="0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63"/>
            <p:cNvSpPr/>
            <p:nvPr/>
          </p:nvSpPr>
          <p:spPr>
            <a:xfrm>
              <a:off x="4281175" y="2260750"/>
              <a:ext cx="13025" cy="10225"/>
            </a:xfrm>
            <a:custGeom>
              <a:avLst/>
              <a:gdLst/>
              <a:ahLst/>
              <a:cxnLst/>
              <a:rect l="l" t="t" r="r" b="b"/>
              <a:pathLst>
                <a:path w="521" h="409" extrusionOk="0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63"/>
            <p:cNvSpPr/>
            <p:nvPr/>
          </p:nvSpPr>
          <p:spPr>
            <a:xfrm>
              <a:off x="4278500" y="2255875"/>
              <a:ext cx="10500" cy="7550"/>
            </a:xfrm>
            <a:custGeom>
              <a:avLst/>
              <a:gdLst/>
              <a:ahLst/>
              <a:cxnLst/>
              <a:rect l="l" t="t" r="r" b="b"/>
              <a:pathLst>
                <a:path w="420" h="302" extrusionOk="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63"/>
            <p:cNvSpPr/>
            <p:nvPr/>
          </p:nvSpPr>
          <p:spPr>
            <a:xfrm>
              <a:off x="4277000" y="224577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63"/>
            <p:cNvSpPr/>
            <p:nvPr/>
          </p:nvSpPr>
          <p:spPr>
            <a:xfrm>
              <a:off x="4275525" y="2232275"/>
              <a:ext cx="15650" cy="8900"/>
            </a:xfrm>
            <a:custGeom>
              <a:avLst/>
              <a:gdLst/>
              <a:ahLst/>
              <a:cxnLst/>
              <a:rect l="l" t="t" r="r" b="b"/>
              <a:pathLst>
                <a:path w="626" h="356" extrusionOk="0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63"/>
            <p:cNvSpPr/>
            <p:nvPr/>
          </p:nvSpPr>
          <p:spPr>
            <a:xfrm>
              <a:off x="4279250" y="2222300"/>
              <a:ext cx="9575" cy="7575"/>
            </a:xfrm>
            <a:custGeom>
              <a:avLst/>
              <a:gdLst/>
              <a:ahLst/>
              <a:cxnLst/>
              <a:rect l="l" t="t" r="r" b="b"/>
              <a:pathLst>
                <a:path w="383" h="303" extrusionOk="0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63"/>
            <p:cNvSpPr/>
            <p:nvPr/>
          </p:nvSpPr>
          <p:spPr>
            <a:xfrm>
              <a:off x="4278200" y="221112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63"/>
            <p:cNvSpPr/>
            <p:nvPr/>
          </p:nvSpPr>
          <p:spPr>
            <a:xfrm>
              <a:off x="4287300" y="2192075"/>
              <a:ext cx="9375" cy="7850"/>
            </a:xfrm>
            <a:custGeom>
              <a:avLst/>
              <a:gdLst/>
              <a:ahLst/>
              <a:cxnLst/>
              <a:rect l="l" t="t" r="r" b="b"/>
              <a:pathLst>
                <a:path w="375" h="314" extrusionOk="0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63"/>
            <p:cNvSpPr/>
            <p:nvPr/>
          </p:nvSpPr>
          <p:spPr>
            <a:xfrm>
              <a:off x="4631325" y="2978125"/>
              <a:ext cx="4975" cy="8275"/>
            </a:xfrm>
            <a:custGeom>
              <a:avLst/>
              <a:gdLst/>
              <a:ahLst/>
              <a:cxnLst/>
              <a:rect l="l" t="t" r="r" b="b"/>
              <a:pathLst>
                <a:path w="199" h="331" extrusionOk="0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63"/>
            <p:cNvSpPr/>
            <p:nvPr/>
          </p:nvSpPr>
          <p:spPr>
            <a:xfrm>
              <a:off x="4631600" y="2978450"/>
              <a:ext cx="8875" cy="4825"/>
            </a:xfrm>
            <a:custGeom>
              <a:avLst/>
              <a:gdLst/>
              <a:ahLst/>
              <a:cxnLst/>
              <a:rect l="l" t="t" r="r" b="b"/>
              <a:pathLst>
                <a:path w="355" h="193" extrusionOk="0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63"/>
            <p:cNvSpPr/>
            <p:nvPr/>
          </p:nvSpPr>
          <p:spPr>
            <a:xfrm>
              <a:off x="3586275" y="2361425"/>
              <a:ext cx="15675" cy="4225"/>
            </a:xfrm>
            <a:custGeom>
              <a:avLst/>
              <a:gdLst/>
              <a:ahLst/>
              <a:cxnLst/>
              <a:rect l="l" t="t" r="r" b="b"/>
              <a:pathLst>
                <a:path w="627" h="169" extrusionOk="0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63"/>
            <p:cNvSpPr/>
            <p:nvPr/>
          </p:nvSpPr>
          <p:spPr>
            <a:xfrm>
              <a:off x="3619775" y="2355125"/>
              <a:ext cx="45875" cy="6825"/>
            </a:xfrm>
            <a:custGeom>
              <a:avLst/>
              <a:gdLst/>
              <a:ahLst/>
              <a:cxnLst/>
              <a:rect l="l" t="t" r="r" b="b"/>
              <a:pathLst>
                <a:path w="1835" h="273" extrusionOk="0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63"/>
            <p:cNvSpPr/>
            <p:nvPr/>
          </p:nvSpPr>
          <p:spPr>
            <a:xfrm>
              <a:off x="3586150" y="2348250"/>
              <a:ext cx="3300" cy="400"/>
            </a:xfrm>
            <a:custGeom>
              <a:avLst/>
              <a:gdLst/>
              <a:ahLst/>
              <a:cxnLst/>
              <a:rect l="l" t="t" r="r" b="b"/>
              <a:pathLst>
                <a:path w="132" h="16" extrusionOk="0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63"/>
            <p:cNvSpPr/>
            <p:nvPr/>
          </p:nvSpPr>
          <p:spPr>
            <a:xfrm>
              <a:off x="3592100" y="2334175"/>
              <a:ext cx="18025" cy="6750"/>
            </a:xfrm>
            <a:custGeom>
              <a:avLst/>
              <a:gdLst/>
              <a:ahLst/>
              <a:cxnLst/>
              <a:rect l="l" t="t" r="r" b="b"/>
              <a:pathLst>
                <a:path w="721" h="270" extrusionOk="0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63"/>
            <p:cNvSpPr/>
            <p:nvPr/>
          </p:nvSpPr>
          <p:spPr>
            <a:xfrm>
              <a:off x="3581100" y="2307475"/>
              <a:ext cx="7775" cy="3075"/>
            </a:xfrm>
            <a:custGeom>
              <a:avLst/>
              <a:gdLst/>
              <a:ahLst/>
              <a:cxnLst/>
              <a:rect l="l" t="t" r="r" b="b"/>
              <a:pathLst>
                <a:path w="311" h="123" extrusionOk="0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63"/>
            <p:cNvSpPr/>
            <p:nvPr/>
          </p:nvSpPr>
          <p:spPr>
            <a:xfrm>
              <a:off x="3573225" y="2284125"/>
              <a:ext cx="11450" cy="4200"/>
            </a:xfrm>
            <a:custGeom>
              <a:avLst/>
              <a:gdLst/>
              <a:ahLst/>
              <a:cxnLst/>
              <a:rect l="l" t="t" r="r" b="b"/>
              <a:pathLst>
                <a:path w="458" h="168" extrusionOk="0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63"/>
            <p:cNvSpPr/>
            <p:nvPr/>
          </p:nvSpPr>
          <p:spPr>
            <a:xfrm>
              <a:off x="3570450" y="2208500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63"/>
            <p:cNvSpPr/>
            <p:nvPr/>
          </p:nvSpPr>
          <p:spPr>
            <a:xfrm>
              <a:off x="3588275" y="2199075"/>
              <a:ext cx="11600" cy="6625"/>
            </a:xfrm>
            <a:custGeom>
              <a:avLst/>
              <a:gdLst/>
              <a:ahLst/>
              <a:cxnLst/>
              <a:rect l="l" t="t" r="r" b="b"/>
              <a:pathLst>
                <a:path w="464" h="265" extrusionOk="0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63"/>
            <p:cNvSpPr/>
            <p:nvPr/>
          </p:nvSpPr>
          <p:spPr>
            <a:xfrm>
              <a:off x="3578875" y="2170500"/>
              <a:ext cx="12550" cy="5025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63"/>
            <p:cNvSpPr/>
            <p:nvPr/>
          </p:nvSpPr>
          <p:spPr>
            <a:xfrm>
              <a:off x="3591225" y="2136200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63"/>
            <p:cNvSpPr/>
            <p:nvPr/>
          </p:nvSpPr>
          <p:spPr>
            <a:xfrm>
              <a:off x="3610750" y="2091150"/>
              <a:ext cx="18575" cy="5175"/>
            </a:xfrm>
            <a:custGeom>
              <a:avLst/>
              <a:gdLst/>
              <a:ahLst/>
              <a:cxnLst/>
              <a:rect l="l" t="t" r="r" b="b"/>
              <a:pathLst>
                <a:path w="743" h="207" extrusionOk="0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63"/>
            <p:cNvSpPr/>
            <p:nvPr/>
          </p:nvSpPr>
          <p:spPr>
            <a:xfrm>
              <a:off x="3652525" y="2080425"/>
              <a:ext cx="22350" cy="6300"/>
            </a:xfrm>
            <a:custGeom>
              <a:avLst/>
              <a:gdLst/>
              <a:ahLst/>
              <a:cxnLst/>
              <a:rect l="l" t="t" r="r" b="b"/>
              <a:pathLst>
                <a:path w="894" h="252" extrusionOk="0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63"/>
            <p:cNvSpPr/>
            <p:nvPr/>
          </p:nvSpPr>
          <p:spPr>
            <a:xfrm>
              <a:off x="3679200" y="2055150"/>
              <a:ext cx="34375" cy="7825"/>
            </a:xfrm>
            <a:custGeom>
              <a:avLst/>
              <a:gdLst/>
              <a:ahLst/>
              <a:cxnLst/>
              <a:rect l="l" t="t" r="r" b="b"/>
              <a:pathLst>
                <a:path w="1375" h="313" extrusionOk="0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3"/>
            <p:cNvSpPr/>
            <p:nvPr/>
          </p:nvSpPr>
          <p:spPr>
            <a:xfrm>
              <a:off x="3702925" y="2036500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3"/>
            <p:cNvSpPr/>
            <p:nvPr/>
          </p:nvSpPr>
          <p:spPr>
            <a:xfrm>
              <a:off x="3692700" y="2003950"/>
              <a:ext cx="25325" cy="4050"/>
            </a:xfrm>
            <a:custGeom>
              <a:avLst/>
              <a:gdLst/>
              <a:ahLst/>
              <a:cxnLst/>
              <a:rect l="l" t="t" r="r" b="b"/>
              <a:pathLst>
                <a:path w="1013" h="162" extrusionOk="0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63"/>
            <p:cNvSpPr/>
            <p:nvPr/>
          </p:nvSpPr>
          <p:spPr>
            <a:xfrm>
              <a:off x="3720550" y="2373050"/>
              <a:ext cx="18625" cy="5450"/>
            </a:xfrm>
            <a:custGeom>
              <a:avLst/>
              <a:gdLst/>
              <a:ahLst/>
              <a:cxnLst/>
              <a:rect l="l" t="t" r="r" b="b"/>
              <a:pathLst>
                <a:path w="745" h="218" extrusionOk="0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63"/>
            <p:cNvSpPr/>
            <p:nvPr/>
          </p:nvSpPr>
          <p:spPr>
            <a:xfrm>
              <a:off x="3639125" y="2327200"/>
              <a:ext cx="19975" cy="4200"/>
            </a:xfrm>
            <a:custGeom>
              <a:avLst/>
              <a:gdLst/>
              <a:ahLst/>
              <a:cxnLst/>
              <a:rect l="l" t="t" r="r" b="b"/>
              <a:pathLst>
                <a:path w="799" h="168" extrusionOk="0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3"/>
            <p:cNvSpPr/>
            <p:nvPr/>
          </p:nvSpPr>
          <p:spPr>
            <a:xfrm>
              <a:off x="3657600" y="22986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3"/>
            <p:cNvSpPr/>
            <p:nvPr/>
          </p:nvSpPr>
          <p:spPr>
            <a:xfrm>
              <a:off x="3790350" y="2380475"/>
              <a:ext cx="19950" cy="1825"/>
            </a:xfrm>
            <a:custGeom>
              <a:avLst/>
              <a:gdLst/>
              <a:ahLst/>
              <a:cxnLst/>
              <a:rect l="l" t="t" r="r" b="b"/>
              <a:pathLst>
                <a:path w="798" h="73" extrusionOk="0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3"/>
            <p:cNvSpPr/>
            <p:nvPr/>
          </p:nvSpPr>
          <p:spPr>
            <a:xfrm>
              <a:off x="3806425" y="2378675"/>
              <a:ext cx="25625" cy="4475"/>
            </a:xfrm>
            <a:custGeom>
              <a:avLst/>
              <a:gdLst/>
              <a:ahLst/>
              <a:cxnLst/>
              <a:rect l="l" t="t" r="r" b="b"/>
              <a:pathLst>
                <a:path w="1025" h="179" extrusionOk="0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3"/>
            <p:cNvSpPr/>
            <p:nvPr/>
          </p:nvSpPr>
          <p:spPr>
            <a:xfrm>
              <a:off x="3816825" y="2386350"/>
              <a:ext cx="21175" cy="7550"/>
            </a:xfrm>
            <a:custGeom>
              <a:avLst/>
              <a:gdLst/>
              <a:ahLst/>
              <a:cxnLst/>
              <a:rect l="l" t="t" r="r" b="b"/>
              <a:pathLst>
                <a:path w="847" h="302" extrusionOk="0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3"/>
            <p:cNvSpPr/>
            <p:nvPr/>
          </p:nvSpPr>
          <p:spPr>
            <a:xfrm>
              <a:off x="3839450" y="2397100"/>
              <a:ext cx="22950" cy="7625"/>
            </a:xfrm>
            <a:custGeom>
              <a:avLst/>
              <a:gdLst/>
              <a:ahLst/>
              <a:cxnLst/>
              <a:rect l="l" t="t" r="r" b="b"/>
              <a:pathLst>
                <a:path w="918" h="305" extrusionOk="0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3"/>
            <p:cNvSpPr/>
            <p:nvPr/>
          </p:nvSpPr>
          <p:spPr>
            <a:xfrm>
              <a:off x="3850475" y="2408550"/>
              <a:ext cx="24725" cy="7875"/>
            </a:xfrm>
            <a:custGeom>
              <a:avLst/>
              <a:gdLst/>
              <a:ahLst/>
              <a:cxnLst/>
              <a:rect l="l" t="t" r="r" b="b"/>
              <a:pathLst>
                <a:path w="989" h="315" extrusionOk="0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63"/>
            <p:cNvSpPr/>
            <p:nvPr/>
          </p:nvSpPr>
          <p:spPr>
            <a:xfrm>
              <a:off x="3862375" y="2434600"/>
              <a:ext cx="16375" cy="6325"/>
            </a:xfrm>
            <a:custGeom>
              <a:avLst/>
              <a:gdLst/>
              <a:ahLst/>
              <a:cxnLst/>
              <a:rect l="l" t="t" r="r" b="b"/>
              <a:pathLst>
                <a:path w="655" h="253" extrusionOk="0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63"/>
            <p:cNvSpPr/>
            <p:nvPr/>
          </p:nvSpPr>
          <p:spPr>
            <a:xfrm>
              <a:off x="3857925" y="2465900"/>
              <a:ext cx="15775" cy="6350"/>
            </a:xfrm>
            <a:custGeom>
              <a:avLst/>
              <a:gdLst/>
              <a:ahLst/>
              <a:cxnLst/>
              <a:rect l="l" t="t" r="r" b="b"/>
              <a:pathLst>
                <a:path w="631" h="254" extrusionOk="0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3"/>
            <p:cNvSpPr/>
            <p:nvPr/>
          </p:nvSpPr>
          <p:spPr>
            <a:xfrm>
              <a:off x="3856125" y="2498050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3"/>
            <p:cNvSpPr/>
            <p:nvPr/>
          </p:nvSpPr>
          <p:spPr>
            <a:xfrm>
              <a:off x="3893825" y="2489625"/>
              <a:ext cx="16800" cy="7050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3"/>
            <p:cNvSpPr/>
            <p:nvPr/>
          </p:nvSpPr>
          <p:spPr>
            <a:xfrm>
              <a:off x="3892300" y="245367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3"/>
            <p:cNvSpPr/>
            <p:nvPr/>
          </p:nvSpPr>
          <p:spPr>
            <a:xfrm>
              <a:off x="3899575" y="2385500"/>
              <a:ext cx="11275" cy="6025"/>
            </a:xfrm>
            <a:custGeom>
              <a:avLst/>
              <a:gdLst/>
              <a:ahLst/>
              <a:cxnLst/>
              <a:rect l="l" t="t" r="r" b="b"/>
              <a:pathLst>
                <a:path w="451" h="241" extrusionOk="0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3"/>
            <p:cNvSpPr/>
            <p:nvPr/>
          </p:nvSpPr>
          <p:spPr>
            <a:xfrm>
              <a:off x="3843925" y="2581625"/>
              <a:ext cx="21450" cy="8200"/>
            </a:xfrm>
            <a:custGeom>
              <a:avLst/>
              <a:gdLst/>
              <a:ahLst/>
              <a:cxnLst/>
              <a:rect l="l" t="t" r="r" b="b"/>
              <a:pathLst>
                <a:path w="858" h="328" extrusionOk="0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3"/>
            <p:cNvSpPr/>
            <p:nvPr/>
          </p:nvSpPr>
          <p:spPr>
            <a:xfrm>
              <a:off x="3865025" y="2572775"/>
              <a:ext cx="21775" cy="8950"/>
            </a:xfrm>
            <a:custGeom>
              <a:avLst/>
              <a:gdLst/>
              <a:ahLst/>
              <a:cxnLst/>
              <a:rect l="l" t="t" r="r" b="b"/>
              <a:pathLst>
                <a:path w="871" h="358" extrusionOk="0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3"/>
            <p:cNvSpPr/>
            <p:nvPr/>
          </p:nvSpPr>
          <p:spPr>
            <a:xfrm>
              <a:off x="3848375" y="263440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3"/>
            <p:cNvSpPr/>
            <p:nvPr/>
          </p:nvSpPr>
          <p:spPr>
            <a:xfrm>
              <a:off x="3906725" y="2605975"/>
              <a:ext cx="21150" cy="5550"/>
            </a:xfrm>
            <a:custGeom>
              <a:avLst/>
              <a:gdLst/>
              <a:ahLst/>
              <a:cxnLst/>
              <a:rect l="l" t="t" r="r" b="b"/>
              <a:pathLst>
                <a:path w="846" h="222" extrusionOk="0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63"/>
            <p:cNvSpPr/>
            <p:nvPr/>
          </p:nvSpPr>
          <p:spPr>
            <a:xfrm>
              <a:off x="3848675" y="2687325"/>
              <a:ext cx="22350" cy="3900"/>
            </a:xfrm>
            <a:custGeom>
              <a:avLst/>
              <a:gdLst/>
              <a:ahLst/>
              <a:cxnLst/>
              <a:rect l="l" t="t" r="r" b="b"/>
              <a:pathLst>
                <a:path w="894" h="156" extrusionOk="0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63"/>
            <p:cNvSpPr/>
            <p:nvPr/>
          </p:nvSpPr>
          <p:spPr>
            <a:xfrm>
              <a:off x="3906425" y="2683200"/>
              <a:ext cx="21150" cy="7025"/>
            </a:xfrm>
            <a:custGeom>
              <a:avLst/>
              <a:gdLst/>
              <a:ahLst/>
              <a:cxnLst/>
              <a:rect l="l" t="t" r="r" b="b"/>
              <a:pathLst>
                <a:path w="846" h="281" extrusionOk="0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63"/>
            <p:cNvSpPr/>
            <p:nvPr/>
          </p:nvSpPr>
          <p:spPr>
            <a:xfrm>
              <a:off x="3915650" y="2722125"/>
              <a:ext cx="22050" cy="7300"/>
            </a:xfrm>
            <a:custGeom>
              <a:avLst/>
              <a:gdLst/>
              <a:ahLst/>
              <a:cxnLst/>
              <a:rect l="l" t="t" r="r" b="b"/>
              <a:pathLst>
                <a:path w="882" h="292" extrusionOk="0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63"/>
            <p:cNvSpPr/>
            <p:nvPr/>
          </p:nvSpPr>
          <p:spPr>
            <a:xfrm>
              <a:off x="3931450" y="2750175"/>
              <a:ext cx="8925" cy="1900"/>
            </a:xfrm>
            <a:custGeom>
              <a:avLst/>
              <a:gdLst/>
              <a:ahLst/>
              <a:cxnLst/>
              <a:rect l="l" t="t" r="r" b="b"/>
              <a:pathLst>
                <a:path w="357" h="76" extrusionOk="0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63"/>
            <p:cNvSpPr/>
            <p:nvPr/>
          </p:nvSpPr>
          <p:spPr>
            <a:xfrm>
              <a:off x="3949450" y="2750650"/>
              <a:ext cx="21600" cy="5350"/>
            </a:xfrm>
            <a:custGeom>
              <a:avLst/>
              <a:gdLst/>
              <a:ahLst/>
              <a:cxnLst/>
              <a:rect l="l" t="t" r="r" b="b"/>
              <a:pathLst>
                <a:path w="864" h="214" extrusionOk="0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63"/>
            <p:cNvSpPr/>
            <p:nvPr/>
          </p:nvSpPr>
          <p:spPr>
            <a:xfrm>
              <a:off x="3977575" y="2709650"/>
              <a:ext cx="15200" cy="3075"/>
            </a:xfrm>
            <a:custGeom>
              <a:avLst/>
              <a:gdLst/>
              <a:ahLst/>
              <a:cxnLst/>
              <a:rect l="l" t="t" r="r" b="b"/>
              <a:pathLst>
                <a:path w="608" h="123" extrusionOk="0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63"/>
            <p:cNvSpPr/>
            <p:nvPr/>
          </p:nvSpPr>
          <p:spPr>
            <a:xfrm>
              <a:off x="3972500" y="2791850"/>
              <a:ext cx="11950" cy="4775"/>
            </a:xfrm>
            <a:custGeom>
              <a:avLst/>
              <a:gdLst/>
              <a:ahLst/>
              <a:cxnLst/>
              <a:rect l="l" t="t" r="r" b="b"/>
              <a:pathLst>
                <a:path w="478" h="191" extrusionOk="0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63"/>
            <p:cNvSpPr/>
            <p:nvPr/>
          </p:nvSpPr>
          <p:spPr>
            <a:xfrm>
              <a:off x="4025800" y="2793625"/>
              <a:ext cx="5975" cy="2700"/>
            </a:xfrm>
            <a:custGeom>
              <a:avLst/>
              <a:gdLst/>
              <a:ahLst/>
              <a:cxnLst/>
              <a:rect l="l" t="t" r="r" b="b"/>
              <a:pathLst>
                <a:path w="239" h="108" extrusionOk="0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63"/>
            <p:cNvSpPr/>
            <p:nvPr/>
          </p:nvSpPr>
          <p:spPr>
            <a:xfrm>
              <a:off x="4055375" y="2790050"/>
              <a:ext cx="6450" cy="1900"/>
            </a:xfrm>
            <a:custGeom>
              <a:avLst/>
              <a:gdLst/>
              <a:ahLst/>
              <a:cxnLst/>
              <a:rect l="l" t="t" r="r" b="b"/>
              <a:pathLst>
                <a:path w="258" h="76" extrusionOk="0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63"/>
            <p:cNvSpPr/>
            <p:nvPr/>
          </p:nvSpPr>
          <p:spPr>
            <a:xfrm>
              <a:off x="4012550" y="2811925"/>
              <a:ext cx="26350" cy="9225"/>
            </a:xfrm>
            <a:custGeom>
              <a:avLst/>
              <a:gdLst/>
              <a:ahLst/>
              <a:cxnLst/>
              <a:rect l="l" t="t" r="r" b="b"/>
              <a:pathLst>
                <a:path w="1054" h="369" extrusionOk="0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63"/>
            <p:cNvSpPr/>
            <p:nvPr/>
          </p:nvSpPr>
          <p:spPr>
            <a:xfrm>
              <a:off x="4030275" y="2818600"/>
              <a:ext cx="37400" cy="12350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63"/>
            <p:cNvSpPr/>
            <p:nvPr/>
          </p:nvSpPr>
          <p:spPr>
            <a:xfrm>
              <a:off x="4080775" y="2839125"/>
              <a:ext cx="24800" cy="7675"/>
            </a:xfrm>
            <a:custGeom>
              <a:avLst/>
              <a:gdLst/>
              <a:ahLst/>
              <a:cxnLst/>
              <a:rect l="l" t="t" r="r" b="b"/>
              <a:pathLst>
                <a:path w="992" h="307" extrusionOk="0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3"/>
            <p:cNvSpPr/>
            <p:nvPr/>
          </p:nvSpPr>
          <p:spPr>
            <a:xfrm>
              <a:off x="4121125" y="2865050"/>
              <a:ext cx="8875" cy="3625"/>
            </a:xfrm>
            <a:custGeom>
              <a:avLst/>
              <a:gdLst/>
              <a:ahLst/>
              <a:cxnLst/>
              <a:rect l="l" t="t" r="r" b="b"/>
              <a:pathLst>
                <a:path w="355" h="145" extrusionOk="0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3"/>
            <p:cNvSpPr/>
            <p:nvPr/>
          </p:nvSpPr>
          <p:spPr>
            <a:xfrm>
              <a:off x="4155575" y="2864475"/>
              <a:ext cx="5975" cy="1800"/>
            </a:xfrm>
            <a:custGeom>
              <a:avLst/>
              <a:gdLst/>
              <a:ahLst/>
              <a:cxnLst/>
              <a:rect l="l" t="t" r="r" b="b"/>
              <a:pathLst>
                <a:path w="239" h="72" extrusionOk="0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3"/>
            <p:cNvSpPr/>
            <p:nvPr/>
          </p:nvSpPr>
          <p:spPr>
            <a:xfrm>
              <a:off x="4154075" y="2898625"/>
              <a:ext cx="10100" cy="4575"/>
            </a:xfrm>
            <a:custGeom>
              <a:avLst/>
              <a:gdLst/>
              <a:ahLst/>
              <a:cxnLst/>
              <a:rect l="l" t="t" r="r" b="b"/>
              <a:pathLst>
                <a:path w="404" h="183" extrusionOk="0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3"/>
            <p:cNvSpPr/>
            <p:nvPr/>
          </p:nvSpPr>
          <p:spPr>
            <a:xfrm>
              <a:off x="4163000" y="2910600"/>
              <a:ext cx="14925" cy="3300"/>
            </a:xfrm>
            <a:custGeom>
              <a:avLst/>
              <a:gdLst/>
              <a:ahLst/>
              <a:cxnLst/>
              <a:rect l="l" t="t" r="r" b="b"/>
              <a:pathLst>
                <a:path w="597" h="132" extrusionOk="0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3"/>
            <p:cNvSpPr/>
            <p:nvPr/>
          </p:nvSpPr>
          <p:spPr>
            <a:xfrm>
              <a:off x="4163100" y="2943300"/>
              <a:ext cx="19800" cy="11700"/>
            </a:xfrm>
            <a:custGeom>
              <a:avLst/>
              <a:gdLst/>
              <a:ahLst/>
              <a:cxnLst/>
              <a:rect l="l" t="t" r="r" b="b"/>
              <a:pathLst>
                <a:path w="792" h="468" extrusionOk="0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3"/>
            <p:cNvSpPr/>
            <p:nvPr/>
          </p:nvSpPr>
          <p:spPr>
            <a:xfrm>
              <a:off x="4179375" y="2978775"/>
              <a:ext cx="14900" cy="3975"/>
            </a:xfrm>
            <a:custGeom>
              <a:avLst/>
              <a:gdLst/>
              <a:ahLst/>
              <a:cxnLst/>
              <a:rect l="l" t="t" r="r" b="b"/>
              <a:pathLst>
                <a:path w="596" h="159" extrusionOk="0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3"/>
            <p:cNvSpPr/>
            <p:nvPr/>
          </p:nvSpPr>
          <p:spPr>
            <a:xfrm>
              <a:off x="4209150" y="2988275"/>
              <a:ext cx="8050" cy="4200"/>
            </a:xfrm>
            <a:custGeom>
              <a:avLst/>
              <a:gdLst/>
              <a:ahLst/>
              <a:cxnLst/>
              <a:rect l="l" t="t" r="r" b="b"/>
              <a:pathLst>
                <a:path w="322" h="168" extrusionOk="0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3"/>
            <p:cNvSpPr/>
            <p:nvPr/>
          </p:nvSpPr>
          <p:spPr>
            <a:xfrm>
              <a:off x="4159425" y="3015975"/>
              <a:ext cx="32175" cy="895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3"/>
            <p:cNvSpPr/>
            <p:nvPr/>
          </p:nvSpPr>
          <p:spPr>
            <a:xfrm>
              <a:off x="4203775" y="3013725"/>
              <a:ext cx="17000" cy="6325"/>
            </a:xfrm>
            <a:custGeom>
              <a:avLst/>
              <a:gdLst/>
              <a:ahLst/>
              <a:cxnLst/>
              <a:rect l="l" t="t" r="r" b="b"/>
              <a:pathLst>
                <a:path w="680" h="253" extrusionOk="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63"/>
            <p:cNvSpPr/>
            <p:nvPr/>
          </p:nvSpPr>
          <p:spPr>
            <a:xfrm>
              <a:off x="4143675" y="3074875"/>
              <a:ext cx="11625" cy="4250"/>
            </a:xfrm>
            <a:custGeom>
              <a:avLst/>
              <a:gdLst/>
              <a:ahLst/>
              <a:cxnLst/>
              <a:rect l="l" t="t" r="r" b="b"/>
              <a:pathLst>
                <a:path w="465" h="170" extrusionOk="0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63"/>
            <p:cNvSpPr/>
            <p:nvPr/>
          </p:nvSpPr>
          <p:spPr>
            <a:xfrm>
              <a:off x="4126400" y="31067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3"/>
            <p:cNvSpPr/>
            <p:nvPr/>
          </p:nvSpPr>
          <p:spPr>
            <a:xfrm>
              <a:off x="4169850" y="3099975"/>
              <a:ext cx="14900" cy="7275"/>
            </a:xfrm>
            <a:custGeom>
              <a:avLst/>
              <a:gdLst/>
              <a:ahLst/>
              <a:cxnLst/>
              <a:rect l="l" t="t" r="r" b="b"/>
              <a:pathLst>
                <a:path w="596" h="291" extrusionOk="0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3"/>
            <p:cNvSpPr/>
            <p:nvPr/>
          </p:nvSpPr>
          <p:spPr>
            <a:xfrm>
              <a:off x="4125900" y="3145475"/>
              <a:ext cx="34750" cy="6600"/>
            </a:xfrm>
            <a:custGeom>
              <a:avLst/>
              <a:gdLst/>
              <a:ahLst/>
              <a:cxnLst/>
              <a:rect l="l" t="t" r="r" b="b"/>
              <a:pathLst>
                <a:path w="1390" h="264" extrusionOk="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3"/>
            <p:cNvSpPr/>
            <p:nvPr/>
          </p:nvSpPr>
          <p:spPr>
            <a:xfrm>
              <a:off x="4154175" y="3159700"/>
              <a:ext cx="21875" cy="8425"/>
            </a:xfrm>
            <a:custGeom>
              <a:avLst/>
              <a:gdLst/>
              <a:ahLst/>
              <a:cxnLst/>
              <a:rect l="l" t="t" r="r" b="b"/>
              <a:pathLst>
                <a:path w="875" h="337" extrusionOk="0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3"/>
            <p:cNvSpPr/>
            <p:nvPr/>
          </p:nvSpPr>
          <p:spPr>
            <a:xfrm>
              <a:off x="4157650" y="3214225"/>
              <a:ext cx="31275" cy="4475"/>
            </a:xfrm>
            <a:custGeom>
              <a:avLst/>
              <a:gdLst/>
              <a:ahLst/>
              <a:cxnLst/>
              <a:rect l="l" t="t" r="r" b="b"/>
              <a:pathLst>
                <a:path w="1251" h="179" extrusionOk="0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3"/>
            <p:cNvSpPr/>
            <p:nvPr/>
          </p:nvSpPr>
          <p:spPr>
            <a:xfrm>
              <a:off x="4198450" y="3239825"/>
              <a:ext cx="16075" cy="4825"/>
            </a:xfrm>
            <a:custGeom>
              <a:avLst/>
              <a:gdLst/>
              <a:ahLst/>
              <a:cxnLst/>
              <a:rect l="l" t="t" r="r" b="b"/>
              <a:pathLst>
                <a:path w="643" h="193" extrusionOk="0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3"/>
            <p:cNvSpPr/>
            <p:nvPr/>
          </p:nvSpPr>
          <p:spPr>
            <a:xfrm>
              <a:off x="4219575" y="3236825"/>
              <a:ext cx="69675" cy="13425"/>
            </a:xfrm>
            <a:custGeom>
              <a:avLst/>
              <a:gdLst/>
              <a:ahLst/>
              <a:cxnLst/>
              <a:rect l="l" t="t" r="r" b="b"/>
              <a:pathLst>
                <a:path w="2787" h="537" extrusionOk="0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3"/>
            <p:cNvSpPr/>
            <p:nvPr/>
          </p:nvSpPr>
          <p:spPr>
            <a:xfrm>
              <a:off x="4254950" y="3267575"/>
              <a:ext cx="16125" cy="5550"/>
            </a:xfrm>
            <a:custGeom>
              <a:avLst/>
              <a:gdLst/>
              <a:ahLst/>
              <a:cxnLst/>
              <a:rect l="l" t="t" r="r" b="b"/>
              <a:pathLst>
                <a:path w="645" h="222" extrusionOk="0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3"/>
            <p:cNvSpPr/>
            <p:nvPr/>
          </p:nvSpPr>
          <p:spPr>
            <a:xfrm>
              <a:off x="4301425" y="3278500"/>
              <a:ext cx="900" cy="625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3"/>
            <p:cNvSpPr/>
            <p:nvPr/>
          </p:nvSpPr>
          <p:spPr>
            <a:xfrm>
              <a:off x="4299875" y="3277700"/>
              <a:ext cx="11400" cy="5150"/>
            </a:xfrm>
            <a:custGeom>
              <a:avLst/>
              <a:gdLst/>
              <a:ahLst/>
              <a:cxnLst/>
              <a:rect l="l" t="t" r="r" b="b"/>
              <a:pathLst>
                <a:path w="456" h="206" extrusionOk="0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3"/>
            <p:cNvSpPr/>
            <p:nvPr/>
          </p:nvSpPr>
          <p:spPr>
            <a:xfrm>
              <a:off x="4317800" y="3309775"/>
              <a:ext cx="10425" cy="2700"/>
            </a:xfrm>
            <a:custGeom>
              <a:avLst/>
              <a:gdLst/>
              <a:ahLst/>
              <a:cxnLst/>
              <a:rect l="l" t="t" r="r" b="b"/>
              <a:pathLst>
                <a:path w="417" h="108" extrusionOk="0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3"/>
            <p:cNvSpPr/>
            <p:nvPr/>
          </p:nvSpPr>
          <p:spPr>
            <a:xfrm>
              <a:off x="4373750" y="3337950"/>
              <a:ext cx="31275" cy="2550"/>
            </a:xfrm>
            <a:custGeom>
              <a:avLst/>
              <a:gdLst/>
              <a:ahLst/>
              <a:cxnLst/>
              <a:rect l="l" t="t" r="r" b="b"/>
              <a:pathLst>
                <a:path w="1251" h="102" extrusionOk="0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3"/>
            <p:cNvSpPr/>
            <p:nvPr/>
          </p:nvSpPr>
          <p:spPr>
            <a:xfrm>
              <a:off x="4438350" y="333922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3"/>
            <p:cNvSpPr/>
            <p:nvPr/>
          </p:nvSpPr>
          <p:spPr>
            <a:xfrm>
              <a:off x="4455600" y="3335350"/>
              <a:ext cx="12825" cy="5700"/>
            </a:xfrm>
            <a:custGeom>
              <a:avLst/>
              <a:gdLst/>
              <a:ahLst/>
              <a:cxnLst/>
              <a:rect l="l" t="t" r="r" b="b"/>
              <a:pathLst>
                <a:path w="513" h="228" extrusionOk="0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3"/>
            <p:cNvSpPr/>
            <p:nvPr/>
          </p:nvSpPr>
          <p:spPr>
            <a:xfrm>
              <a:off x="4457775" y="3328975"/>
              <a:ext cx="6300" cy="4075"/>
            </a:xfrm>
            <a:custGeom>
              <a:avLst/>
              <a:gdLst/>
              <a:ahLst/>
              <a:cxnLst/>
              <a:rect l="l" t="t" r="r" b="b"/>
              <a:pathLst>
                <a:path w="252" h="163" extrusionOk="0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3"/>
            <p:cNvSpPr/>
            <p:nvPr/>
          </p:nvSpPr>
          <p:spPr>
            <a:xfrm>
              <a:off x="4439525" y="3330900"/>
              <a:ext cx="11500" cy="3150"/>
            </a:xfrm>
            <a:custGeom>
              <a:avLst/>
              <a:gdLst/>
              <a:ahLst/>
              <a:cxnLst/>
              <a:rect l="l" t="t" r="r" b="b"/>
              <a:pathLst>
                <a:path w="460" h="126" extrusionOk="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3"/>
            <p:cNvSpPr/>
            <p:nvPr/>
          </p:nvSpPr>
          <p:spPr>
            <a:xfrm>
              <a:off x="4536275" y="3281475"/>
              <a:ext cx="32750" cy="1925"/>
            </a:xfrm>
            <a:custGeom>
              <a:avLst/>
              <a:gdLst/>
              <a:ahLst/>
              <a:cxnLst/>
              <a:rect l="l" t="t" r="r" b="b"/>
              <a:pathLst>
                <a:path w="1310" h="77" extrusionOk="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63"/>
            <p:cNvSpPr/>
            <p:nvPr/>
          </p:nvSpPr>
          <p:spPr>
            <a:xfrm>
              <a:off x="4501450" y="3285950"/>
              <a:ext cx="4475" cy="1800"/>
            </a:xfrm>
            <a:custGeom>
              <a:avLst/>
              <a:gdLst/>
              <a:ahLst/>
              <a:cxnLst/>
              <a:rect l="l" t="t" r="r" b="b"/>
              <a:pathLst>
                <a:path w="179" h="72" extrusionOk="0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63"/>
            <p:cNvSpPr/>
            <p:nvPr/>
          </p:nvSpPr>
          <p:spPr>
            <a:xfrm>
              <a:off x="4563050" y="3265375"/>
              <a:ext cx="20175" cy="6100"/>
            </a:xfrm>
            <a:custGeom>
              <a:avLst/>
              <a:gdLst/>
              <a:ahLst/>
              <a:cxnLst/>
              <a:rect l="l" t="t" r="r" b="b"/>
              <a:pathLst>
                <a:path w="807" h="244" extrusionOk="0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3"/>
            <p:cNvSpPr/>
            <p:nvPr/>
          </p:nvSpPr>
          <p:spPr>
            <a:xfrm>
              <a:off x="4587175" y="3247525"/>
              <a:ext cx="17275" cy="3925"/>
            </a:xfrm>
            <a:custGeom>
              <a:avLst/>
              <a:gdLst/>
              <a:ahLst/>
              <a:cxnLst/>
              <a:rect l="l" t="t" r="r" b="b"/>
              <a:pathLst>
                <a:path w="691" h="157" extrusionOk="0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3"/>
            <p:cNvSpPr/>
            <p:nvPr/>
          </p:nvSpPr>
          <p:spPr>
            <a:xfrm>
              <a:off x="4613075" y="3224600"/>
              <a:ext cx="19950" cy="2150"/>
            </a:xfrm>
            <a:custGeom>
              <a:avLst/>
              <a:gdLst/>
              <a:ahLst/>
              <a:cxnLst/>
              <a:rect l="l" t="t" r="r" b="b"/>
              <a:pathLst>
                <a:path w="798" h="86" extrusionOk="0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3"/>
            <p:cNvSpPr/>
            <p:nvPr/>
          </p:nvSpPr>
          <p:spPr>
            <a:xfrm>
              <a:off x="4590300" y="3226350"/>
              <a:ext cx="8425" cy="4350"/>
            </a:xfrm>
            <a:custGeom>
              <a:avLst/>
              <a:gdLst/>
              <a:ahLst/>
              <a:cxnLst/>
              <a:rect l="l" t="t" r="r" b="b"/>
              <a:pathLst>
                <a:path w="337" h="174" extrusionOk="0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3"/>
            <p:cNvSpPr/>
            <p:nvPr/>
          </p:nvSpPr>
          <p:spPr>
            <a:xfrm>
              <a:off x="4572575" y="3233525"/>
              <a:ext cx="9175" cy="2150"/>
            </a:xfrm>
            <a:custGeom>
              <a:avLst/>
              <a:gdLst/>
              <a:ahLst/>
              <a:cxnLst/>
              <a:rect l="l" t="t" r="r" b="b"/>
              <a:pathLst>
                <a:path w="367" h="86" extrusionOk="0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3"/>
            <p:cNvSpPr/>
            <p:nvPr/>
          </p:nvSpPr>
          <p:spPr>
            <a:xfrm>
              <a:off x="4655925" y="3188525"/>
              <a:ext cx="24575" cy="4150"/>
            </a:xfrm>
            <a:custGeom>
              <a:avLst/>
              <a:gdLst/>
              <a:ahLst/>
              <a:cxnLst/>
              <a:rect l="l" t="t" r="r" b="b"/>
              <a:pathLst>
                <a:path w="983" h="166" extrusionOk="0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3"/>
            <p:cNvSpPr/>
            <p:nvPr/>
          </p:nvSpPr>
          <p:spPr>
            <a:xfrm>
              <a:off x="4656525" y="3186475"/>
              <a:ext cx="625" cy="675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3"/>
            <p:cNvSpPr/>
            <p:nvPr/>
          </p:nvSpPr>
          <p:spPr>
            <a:xfrm>
              <a:off x="4721125" y="3128125"/>
              <a:ext cx="32750" cy="7400"/>
            </a:xfrm>
            <a:custGeom>
              <a:avLst/>
              <a:gdLst/>
              <a:ahLst/>
              <a:cxnLst/>
              <a:rect l="l" t="t" r="r" b="b"/>
              <a:pathLst>
                <a:path w="1310" h="296" extrusionOk="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3"/>
            <p:cNvSpPr/>
            <p:nvPr/>
          </p:nvSpPr>
          <p:spPr>
            <a:xfrm>
              <a:off x="4765750" y="3105575"/>
              <a:ext cx="18500" cy="2875"/>
            </a:xfrm>
            <a:custGeom>
              <a:avLst/>
              <a:gdLst/>
              <a:ahLst/>
              <a:cxnLst/>
              <a:rect l="l" t="t" r="r" b="b"/>
              <a:pathLst>
                <a:path w="740" h="115" extrusionOk="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3"/>
            <p:cNvSpPr/>
            <p:nvPr/>
          </p:nvSpPr>
          <p:spPr>
            <a:xfrm>
              <a:off x="4716650" y="3106900"/>
              <a:ext cx="35750" cy="3900"/>
            </a:xfrm>
            <a:custGeom>
              <a:avLst/>
              <a:gdLst/>
              <a:ahLst/>
              <a:cxnLst/>
              <a:rect l="l" t="t" r="r" b="b"/>
              <a:pathLst>
                <a:path w="1430" h="156" extrusionOk="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3"/>
            <p:cNvSpPr/>
            <p:nvPr/>
          </p:nvSpPr>
          <p:spPr>
            <a:xfrm>
              <a:off x="4768450" y="3080825"/>
              <a:ext cx="13300" cy="3550"/>
            </a:xfrm>
            <a:custGeom>
              <a:avLst/>
              <a:gdLst/>
              <a:ahLst/>
              <a:cxnLst/>
              <a:rect l="l" t="t" r="r" b="b"/>
              <a:pathLst>
                <a:path w="532" h="142" extrusionOk="0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3"/>
            <p:cNvSpPr/>
            <p:nvPr/>
          </p:nvSpPr>
          <p:spPr>
            <a:xfrm>
              <a:off x="4750875" y="3053175"/>
              <a:ext cx="8925" cy="5100"/>
            </a:xfrm>
            <a:custGeom>
              <a:avLst/>
              <a:gdLst/>
              <a:ahLst/>
              <a:cxnLst/>
              <a:rect l="l" t="t" r="r" b="b"/>
              <a:pathLst>
                <a:path w="357" h="204" extrusionOk="0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3"/>
            <p:cNvSpPr/>
            <p:nvPr/>
          </p:nvSpPr>
          <p:spPr>
            <a:xfrm>
              <a:off x="4751775" y="3015000"/>
              <a:ext cx="17725" cy="6725"/>
            </a:xfrm>
            <a:custGeom>
              <a:avLst/>
              <a:gdLst/>
              <a:ahLst/>
              <a:cxnLst/>
              <a:rect l="l" t="t" r="r" b="b"/>
              <a:pathLst>
                <a:path w="709" h="269" extrusionOk="0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3"/>
            <p:cNvSpPr/>
            <p:nvPr/>
          </p:nvSpPr>
          <p:spPr>
            <a:xfrm>
              <a:off x="4738975" y="2961500"/>
              <a:ext cx="21450" cy="6000"/>
            </a:xfrm>
            <a:custGeom>
              <a:avLst/>
              <a:gdLst/>
              <a:ahLst/>
              <a:cxnLst/>
              <a:rect l="l" t="t" r="r" b="b"/>
              <a:pathLst>
                <a:path w="858" h="240" extrusionOk="0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63"/>
            <p:cNvSpPr/>
            <p:nvPr/>
          </p:nvSpPr>
          <p:spPr>
            <a:xfrm>
              <a:off x="4718725" y="2961675"/>
              <a:ext cx="6275" cy="4625"/>
            </a:xfrm>
            <a:custGeom>
              <a:avLst/>
              <a:gdLst/>
              <a:ahLst/>
              <a:cxnLst/>
              <a:rect l="l" t="t" r="r" b="b"/>
              <a:pathLst>
                <a:path w="251" h="185" extrusionOk="0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63"/>
            <p:cNvSpPr/>
            <p:nvPr/>
          </p:nvSpPr>
          <p:spPr>
            <a:xfrm>
              <a:off x="4730050" y="2944250"/>
              <a:ext cx="23225" cy="2150"/>
            </a:xfrm>
            <a:custGeom>
              <a:avLst/>
              <a:gdLst/>
              <a:ahLst/>
              <a:cxnLst/>
              <a:rect l="l" t="t" r="r" b="b"/>
              <a:pathLst>
                <a:path w="929" h="86" extrusionOk="0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3"/>
            <p:cNvSpPr/>
            <p:nvPr/>
          </p:nvSpPr>
          <p:spPr>
            <a:xfrm>
              <a:off x="4714275" y="2884000"/>
              <a:ext cx="21150" cy="4225"/>
            </a:xfrm>
            <a:custGeom>
              <a:avLst/>
              <a:gdLst/>
              <a:ahLst/>
              <a:cxnLst/>
              <a:rect l="l" t="t" r="r" b="b"/>
              <a:pathLst>
                <a:path w="846" h="169" extrusionOk="0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3"/>
            <p:cNvSpPr/>
            <p:nvPr/>
          </p:nvSpPr>
          <p:spPr>
            <a:xfrm>
              <a:off x="4683300" y="2882025"/>
              <a:ext cx="17000" cy="3600"/>
            </a:xfrm>
            <a:custGeom>
              <a:avLst/>
              <a:gdLst/>
              <a:ahLst/>
              <a:cxnLst/>
              <a:rect l="l" t="t" r="r" b="b"/>
              <a:pathLst>
                <a:path w="680" h="144" extrusionOk="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3"/>
            <p:cNvSpPr/>
            <p:nvPr/>
          </p:nvSpPr>
          <p:spPr>
            <a:xfrm>
              <a:off x="4659800" y="2849375"/>
              <a:ext cx="11950" cy="8575"/>
            </a:xfrm>
            <a:custGeom>
              <a:avLst/>
              <a:gdLst/>
              <a:ahLst/>
              <a:cxnLst/>
              <a:rect l="l" t="t" r="r" b="b"/>
              <a:pathLst>
                <a:path w="478" h="343" extrusionOk="0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3"/>
            <p:cNvSpPr/>
            <p:nvPr/>
          </p:nvSpPr>
          <p:spPr>
            <a:xfrm>
              <a:off x="4625275" y="2846900"/>
              <a:ext cx="8575" cy="4850"/>
            </a:xfrm>
            <a:custGeom>
              <a:avLst/>
              <a:gdLst/>
              <a:ahLst/>
              <a:cxnLst/>
              <a:rect l="l" t="t" r="r" b="b"/>
              <a:pathLst>
                <a:path w="343" h="194" extrusionOk="0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3"/>
            <p:cNvSpPr/>
            <p:nvPr/>
          </p:nvSpPr>
          <p:spPr>
            <a:xfrm>
              <a:off x="4604725" y="2823500"/>
              <a:ext cx="19075" cy="3200"/>
            </a:xfrm>
            <a:custGeom>
              <a:avLst/>
              <a:gdLst/>
              <a:ahLst/>
              <a:cxnLst/>
              <a:rect l="l" t="t" r="r" b="b"/>
              <a:pathLst>
                <a:path w="763" h="128" extrusionOk="0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3"/>
            <p:cNvSpPr/>
            <p:nvPr/>
          </p:nvSpPr>
          <p:spPr>
            <a:xfrm>
              <a:off x="4588650" y="2821550"/>
              <a:ext cx="15575" cy="6025"/>
            </a:xfrm>
            <a:custGeom>
              <a:avLst/>
              <a:gdLst/>
              <a:ahLst/>
              <a:cxnLst/>
              <a:rect l="l" t="t" r="r" b="b"/>
              <a:pathLst>
                <a:path w="623" h="241" extrusionOk="0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3"/>
            <p:cNvSpPr/>
            <p:nvPr/>
          </p:nvSpPr>
          <p:spPr>
            <a:xfrm>
              <a:off x="4597575" y="2806400"/>
              <a:ext cx="13050" cy="3925"/>
            </a:xfrm>
            <a:custGeom>
              <a:avLst/>
              <a:gdLst/>
              <a:ahLst/>
              <a:cxnLst/>
              <a:rect l="l" t="t" r="r" b="b"/>
              <a:pathLst>
                <a:path w="522" h="157" extrusionOk="0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3"/>
            <p:cNvSpPr/>
            <p:nvPr/>
          </p:nvSpPr>
          <p:spPr>
            <a:xfrm>
              <a:off x="4591625" y="2790275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63"/>
            <p:cNvSpPr/>
            <p:nvPr/>
          </p:nvSpPr>
          <p:spPr>
            <a:xfrm>
              <a:off x="4603550" y="2748650"/>
              <a:ext cx="16325" cy="5000"/>
            </a:xfrm>
            <a:custGeom>
              <a:avLst/>
              <a:gdLst/>
              <a:ahLst/>
              <a:cxnLst/>
              <a:rect l="l" t="t" r="r" b="b"/>
              <a:pathLst>
                <a:path w="653" h="200" extrusionOk="0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63"/>
            <p:cNvSpPr/>
            <p:nvPr/>
          </p:nvSpPr>
          <p:spPr>
            <a:xfrm>
              <a:off x="4600850" y="2732925"/>
              <a:ext cx="16750" cy="6850"/>
            </a:xfrm>
            <a:custGeom>
              <a:avLst/>
              <a:gdLst/>
              <a:ahLst/>
              <a:cxnLst/>
              <a:rect l="l" t="t" r="r" b="b"/>
              <a:pathLst>
                <a:path w="670" h="274" extrusionOk="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3"/>
            <p:cNvSpPr/>
            <p:nvPr/>
          </p:nvSpPr>
          <p:spPr>
            <a:xfrm>
              <a:off x="4633000" y="2683450"/>
              <a:ext cx="12525" cy="3950"/>
            </a:xfrm>
            <a:custGeom>
              <a:avLst/>
              <a:gdLst/>
              <a:ahLst/>
              <a:cxnLst/>
              <a:rect l="l" t="t" r="r" b="b"/>
              <a:pathLst>
                <a:path w="501" h="158" extrusionOk="0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3"/>
            <p:cNvSpPr/>
            <p:nvPr/>
          </p:nvSpPr>
          <p:spPr>
            <a:xfrm>
              <a:off x="4576750" y="2690350"/>
              <a:ext cx="32475" cy="7325"/>
            </a:xfrm>
            <a:custGeom>
              <a:avLst/>
              <a:gdLst/>
              <a:ahLst/>
              <a:cxnLst/>
              <a:rect l="l" t="t" r="r" b="b"/>
              <a:pathLst>
                <a:path w="1299" h="293" extrusionOk="0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3"/>
            <p:cNvSpPr/>
            <p:nvPr/>
          </p:nvSpPr>
          <p:spPr>
            <a:xfrm>
              <a:off x="4650575" y="267160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3"/>
            <p:cNvSpPr/>
            <p:nvPr/>
          </p:nvSpPr>
          <p:spPr>
            <a:xfrm>
              <a:off x="4686700" y="2665050"/>
              <a:ext cx="10325" cy="1850"/>
            </a:xfrm>
            <a:custGeom>
              <a:avLst/>
              <a:gdLst/>
              <a:ahLst/>
              <a:cxnLst/>
              <a:rect l="l" t="t" r="r" b="b"/>
              <a:pathLst>
                <a:path w="413" h="74" extrusionOk="0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3"/>
            <p:cNvSpPr/>
            <p:nvPr/>
          </p:nvSpPr>
          <p:spPr>
            <a:xfrm>
              <a:off x="4708325" y="2660550"/>
              <a:ext cx="8950" cy="3875"/>
            </a:xfrm>
            <a:custGeom>
              <a:avLst/>
              <a:gdLst/>
              <a:ahLst/>
              <a:cxnLst/>
              <a:rect l="l" t="t" r="r" b="b"/>
              <a:pathLst>
                <a:path w="358" h="155" extrusionOk="0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63"/>
            <p:cNvSpPr/>
            <p:nvPr/>
          </p:nvSpPr>
          <p:spPr>
            <a:xfrm>
              <a:off x="4730050" y="2660475"/>
              <a:ext cx="16325" cy="2950"/>
            </a:xfrm>
            <a:custGeom>
              <a:avLst/>
              <a:gdLst/>
              <a:ahLst/>
              <a:cxnLst/>
              <a:rect l="l" t="t" r="r" b="b"/>
              <a:pathLst>
                <a:path w="653" h="118" extrusionOk="0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63"/>
            <p:cNvSpPr/>
            <p:nvPr/>
          </p:nvSpPr>
          <p:spPr>
            <a:xfrm>
              <a:off x="4752075" y="2668250"/>
              <a:ext cx="17275" cy="2475"/>
            </a:xfrm>
            <a:custGeom>
              <a:avLst/>
              <a:gdLst/>
              <a:ahLst/>
              <a:cxnLst/>
              <a:rect l="l" t="t" r="r" b="b"/>
              <a:pathLst>
                <a:path w="691" h="99" extrusionOk="0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63"/>
            <p:cNvSpPr/>
            <p:nvPr/>
          </p:nvSpPr>
          <p:spPr>
            <a:xfrm>
              <a:off x="4804150" y="2684900"/>
              <a:ext cx="11050" cy="3675"/>
            </a:xfrm>
            <a:custGeom>
              <a:avLst/>
              <a:gdLst/>
              <a:ahLst/>
              <a:cxnLst/>
              <a:rect l="l" t="t" r="r" b="b"/>
              <a:pathLst>
                <a:path w="442" h="147" extrusionOk="0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63"/>
            <p:cNvSpPr/>
            <p:nvPr/>
          </p:nvSpPr>
          <p:spPr>
            <a:xfrm>
              <a:off x="4831250" y="2673175"/>
              <a:ext cx="8650" cy="2600"/>
            </a:xfrm>
            <a:custGeom>
              <a:avLst/>
              <a:gdLst/>
              <a:ahLst/>
              <a:cxnLst/>
              <a:rect l="l" t="t" r="r" b="b"/>
              <a:pathLst>
                <a:path w="346" h="104" extrusionOk="0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63"/>
            <p:cNvSpPr/>
            <p:nvPr/>
          </p:nvSpPr>
          <p:spPr>
            <a:xfrm>
              <a:off x="4838150" y="2662075"/>
              <a:ext cx="6525" cy="3075"/>
            </a:xfrm>
            <a:custGeom>
              <a:avLst/>
              <a:gdLst/>
              <a:ahLst/>
              <a:cxnLst/>
              <a:rect l="l" t="t" r="r" b="b"/>
              <a:pathLst>
                <a:path w="261" h="123" extrusionOk="0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3"/>
            <p:cNvSpPr/>
            <p:nvPr/>
          </p:nvSpPr>
          <p:spPr>
            <a:xfrm>
              <a:off x="4836300" y="2623950"/>
              <a:ext cx="13425" cy="4500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63"/>
            <p:cNvSpPr/>
            <p:nvPr/>
          </p:nvSpPr>
          <p:spPr>
            <a:xfrm>
              <a:off x="4827075" y="2607600"/>
              <a:ext cx="18475" cy="5625"/>
            </a:xfrm>
            <a:custGeom>
              <a:avLst/>
              <a:gdLst/>
              <a:ahLst/>
              <a:cxnLst/>
              <a:rect l="l" t="t" r="r" b="b"/>
              <a:pathLst>
                <a:path w="739" h="225" extrusionOk="0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63"/>
            <p:cNvSpPr/>
            <p:nvPr/>
          </p:nvSpPr>
          <p:spPr>
            <a:xfrm>
              <a:off x="4817250" y="2613250"/>
              <a:ext cx="4775" cy="975"/>
            </a:xfrm>
            <a:custGeom>
              <a:avLst/>
              <a:gdLst/>
              <a:ahLst/>
              <a:cxnLst/>
              <a:rect l="l" t="t" r="r" b="b"/>
              <a:pathLst>
                <a:path w="191" h="39" extrusionOk="0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63"/>
            <p:cNvSpPr/>
            <p:nvPr/>
          </p:nvSpPr>
          <p:spPr>
            <a:xfrm>
              <a:off x="4821725" y="2598375"/>
              <a:ext cx="7750" cy="1575"/>
            </a:xfrm>
            <a:custGeom>
              <a:avLst/>
              <a:gdLst/>
              <a:ahLst/>
              <a:cxnLst/>
              <a:rect l="l" t="t" r="r" b="b"/>
              <a:pathLst>
                <a:path w="310" h="63" extrusionOk="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63"/>
            <p:cNvSpPr/>
            <p:nvPr/>
          </p:nvSpPr>
          <p:spPr>
            <a:xfrm>
              <a:off x="4811000" y="2589150"/>
              <a:ext cx="14025" cy="3575"/>
            </a:xfrm>
            <a:custGeom>
              <a:avLst/>
              <a:gdLst/>
              <a:ahLst/>
              <a:cxnLst/>
              <a:rect l="l" t="t" r="r" b="b"/>
              <a:pathLst>
                <a:path w="561" h="143" extrusionOk="0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63"/>
            <p:cNvSpPr/>
            <p:nvPr/>
          </p:nvSpPr>
          <p:spPr>
            <a:xfrm>
              <a:off x="4798500" y="2584675"/>
              <a:ext cx="12825" cy="3300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3"/>
            <p:cNvSpPr/>
            <p:nvPr/>
          </p:nvSpPr>
          <p:spPr>
            <a:xfrm>
              <a:off x="4794050" y="2574150"/>
              <a:ext cx="11025" cy="7325"/>
            </a:xfrm>
            <a:custGeom>
              <a:avLst/>
              <a:gdLst/>
              <a:ahLst/>
              <a:cxnLst/>
              <a:rect l="l" t="t" r="r" b="b"/>
              <a:pathLst>
                <a:path w="441" h="293" extrusionOk="0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3"/>
            <p:cNvSpPr/>
            <p:nvPr/>
          </p:nvSpPr>
          <p:spPr>
            <a:xfrm>
              <a:off x="4791650" y="2550150"/>
              <a:ext cx="18775" cy="4775"/>
            </a:xfrm>
            <a:custGeom>
              <a:avLst/>
              <a:gdLst/>
              <a:ahLst/>
              <a:cxnLst/>
              <a:rect l="l" t="t" r="r" b="b"/>
              <a:pathLst>
                <a:path w="751" h="191" extrusionOk="0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3"/>
            <p:cNvSpPr/>
            <p:nvPr/>
          </p:nvSpPr>
          <p:spPr>
            <a:xfrm>
              <a:off x="4797025" y="2533850"/>
              <a:ext cx="11675" cy="4300"/>
            </a:xfrm>
            <a:custGeom>
              <a:avLst/>
              <a:gdLst/>
              <a:ahLst/>
              <a:cxnLst/>
              <a:rect l="l" t="t" r="r" b="b"/>
              <a:pathLst>
                <a:path w="467" h="172" extrusionOk="0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3"/>
            <p:cNvSpPr/>
            <p:nvPr/>
          </p:nvSpPr>
          <p:spPr>
            <a:xfrm>
              <a:off x="4795000" y="2523950"/>
              <a:ext cx="11875" cy="5500"/>
            </a:xfrm>
            <a:custGeom>
              <a:avLst/>
              <a:gdLst/>
              <a:ahLst/>
              <a:cxnLst/>
              <a:rect l="l" t="t" r="r" b="b"/>
              <a:pathLst>
                <a:path w="475" h="220" extrusionOk="0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3"/>
            <p:cNvSpPr/>
            <p:nvPr/>
          </p:nvSpPr>
          <p:spPr>
            <a:xfrm>
              <a:off x="4759800" y="2529875"/>
              <a:ext cx="27025" cy="5575"/>
            </a:xfrm>
            <a:custGeom>
              <a:avLst/>
              <a:gdLst/>
              <a:ahLst/>
              <a:cxnLst/>
              <a:rect l="l" t="t" r="r" b="b"/>
              <a:pathLst>
                <a:path w="1081" h="223" extrusionOk="0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3"/>
            <p:cNvSpPr/>
            <p:nvPr/>
          </p:nvSpPr>
          <p:spPr>
            <a:xfrm>
              <a:off x="4729750" y="2538525"/>
              <a:ext cx="19375" cy="5100"/>
            </a:xfrm>
            <a:custGeom>
              <a:avLst/>
              <a:gdLst/>
              <a:ahLst/>
              <a:cxnLst/>
              <a:rect l="l" t="t" r="r" b="b"/>
              <a:pathLst>
                <a:path w="775" h="20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3"/>
            <p:cNvSpPr/>
            <p:nvPr/>
          </p:nvSpPr>
          <p:spPr>
            <a:xfrm>
              <a:off x="4728250" y="253020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3"/>
            <p:cNvSpPr/>
            <p:nvPr/>
          </p:nvSpPr>
          <p:spPr>
            <a:xfrm>
              <a:off x="4721775" y="2526925"/>
              <a:ext cx="15150" cy="5425"/>
            </a:xfrm>
            <a:custGeom>
              <a:avLst/>
              <a:gdLst/>
              <a:ahLst/>
              <a:cxnLst/>
              <a:rect l="l" t="t" r="r" b="b"/>
              <a:pathLst>
                <a:path w="606" h="217" extrusionOk="0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3"/>
            <p:cNvSpPr/>
            <p:nvPr/>
          </p:nvSpPr>
          <p:spPr>
            <a:xfrm>
              <a:off x="4660100" y="2520975"/>
              <a:ext cx="60975" cy="6000"/>
            </a:xfrm>
            <a:custGeom>
              <a:avLst/>
              <a:gdLst/>
              <a:ahLst/>
              <a:cxnLst/>
              <a:rect l="l" t="t" r="r" b="b"/>
              <a:pathLst>
                <a:path w="2439" h="240" extrusionOk="0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3"/>
            <p:cNvSpPr/>
            <p:nvPr/>
          </p:nvSpPr>
          <p:spPr>
            <a:xfrm>
              <a:off x="4679150" y="2498875"/>
              <a:ext cx="10025" cy="5150"/>
            </a:xfrm>
            <a:custGeom>
              <a:avLst/>
              <a:gdLst/>
              <a:ahLst/>
              <a:cxnLst/>
              <a:rect l="l" t="t" r="r" b="b"/>
              <a:pathLst>
                <a:path w="401" h="206" extrusionOk="0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3"/>
            <p:cNvSpPr/>
            <p:nvPr/>
          </p:nvSpPr>
          <p:spPr>
            <a:xfrm>
              <a:off x="4670500" y="2501625"/>
              <a:ext cx="2425" cy="2400"/>
            </a:xfrm>
            <a:custGeom>
              <a:avLst/>
              <a:gdLst/>
              <a:ahLst/>
              <a:cxnLst/>
              <a:rect l="l" t="t" r="r" b="b"/>
              <a:pathLst>
                <a:path w="97" h="96" extrusionOk="0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3"/>
            <p:cNvSpPr/>
            <p:nvPr/>
          </p:nvSpPr>
          <p:spPr>
            <a:xfrm>
              <a:off x="4655625" y="2490475"/>
              <a:ext cx="22850" cy="5250"/>
            </a:xfrm>
            <a:custGeom>
              <a:avLst/>
              <a:gdLst/>
              <a:ahLst/>
              <a:cxnLst/>
              <a:rect l="l" t="t" r="r" b="b"/>
              <a:pathLst>
                <a:path w="914" h="210" extrusionOk="0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63"/>
            <p:cNvSpPr/>
            <p:nvPr/>
          </p:nvSpPr>
          <p:spPr>
            <a:xfrm>
              <a:off x="4630350" y="2476625"/>
              <a:ext cx="11025" cy="2500"/>
            </a:xfrm>
            <a:custGeom>
              <a:avLst/>
              <a:gdLst/>
              <a:ahLst/>
              <a:cxnLst/>
              <a:rect l="l" t="t" r="r" b="b"/>
              <a:pathLst>
                <a:path w="441" h="100" extrusionOk="0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63"/>
            <p:cNvSpPr/>
            <p:nvPr/>
          </p:nvSpPr>
          <p:spPr>
            <a:xfrm>
              <a:off x="4612475" y="2457275"/>
              <a:ext cx="20250" cy="5025"/>
            </a:xfrm>
            <a:custGeom>
              <a:avLst/>
              <a:gdLst/>
              <a:ahLst/>
              <a:cxnLst/>
              <a:rect l="l" t="t" r="r" b="b"/>
              <a:pathLst>
                <a:path w="810" h="201" extrusionOk="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63"/>
            <p:cNvSpPr/>
            <p:nvPr/>
          </p:nvSpPr>
          <p:spPr>
            <a:xfrm>
              <a:off x="4600850" y="2458000"/>
              <a:ext cx="14000" cy="6275"/>
            </a:xfrm>
            <a:custGeom>
              <a:avLst/>
              <a:gdLst/>
              <a:ahLst/>
              <a:cxnLst/>
              <a:rect l="l" t="t" r="r" b="b"/>
              <a:pathLst>
                <a:path w="560" h="251" extrusionOk="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63"/>
            <p:cNvSpPr/>
            <p:nvPr/>
          </p:nvSpPr>
          <p:spPr>
            <a:xfrm>
              <a:off x="4599975" y="2446275"/>
              <a:ext cx="22350" cy="4775"/>
            </a:xfrm>
            <a:custGeom>
              <a:avLst/>
              <a:gdLst/>
              <a:ahLst/>
              <a:cxnLst/>
              <a:rect l="l" t="t" r="r" b="b"/>
              <a:pathLst>
                <a:path w="894" h="191" extrusionOk="0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3"/>
            <p:cNvSpPr/>
            <p:nvPr/>
          </p:nvSpPr>
          <p:spPr>
            <a:xfrm>
              <a:off x="4589250" y="2433475"/>
              <a:ext cx="2400" cy="675"/>
            </a:xfrm>
            <a:custGeom>
              <a:avLst/>
              <a:gdLst/>
              <a:ahLst/>
              <a:cxnLst/>
              <a:rect l="l" t="t" r="r" b="b"/>
              <a:pathLst>
                <a:path w="96" h="27" extrusionOk="0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3"/>
            <p:cNvSpPr/>
            <p:nvPr/>
          </p:nvSpPr>
          <p:spPr>
            <a:xfrm>
              <a:off x="4535075" y="2391050"/>
              <a:ext cx="30150" cy="7650"/>
            </a:xfrm>
            <a:custGeom>
              <a:avLst/>
              <a:gdLst/>
              <a:ahLst/>
              <a:cxnLst/>
              <a:rect l="l" t="t" r="r" b="b"/>
              <a:pathLst>
                <a:path w="1206" h="306" extrusionOk="0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63"/>
            <p:cNvSpPr/>
            <p:nvPr/>
          </p:nvSpPr>
          <p:spPr>
            <a:xfrm>
              <a:off x="4504725" y="2395625"/>
              <a:ext cx="8575" cy="4225"/>
            </a:xfrm>
            <a:custGeom>
              <a:avLst/>
              <a:gdLst/>
              <a:ahLst/>
              <a:cxnLst/>
              <a:rect l="l" t="t" r="r" b="b"/>
              <a:pathLst>
                <a:path w="343" h="169" extrusionOk="0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63"/>
            <p:cNvSpPr/>
            <p:nvPr/>
          </p:nvSpPr>
          <p:spPr>
            <a:xfrm>
              <a:off x="4518100" y="2370925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3"/>
            <p:cNvSpPr/>
            <p:nvPr/>
          </p:nvSpPr>
          <p:spPr>
            <a:xfrm>
              <a:off x="4507400" y="2341550"/>
              <a:ext cx="14925" cy="6625"/>
            </a:xfrm>
            <a:custGeom>
              <a:avLst/>
              <a:gdLst/>
              <a:ahLst/>
              <a:cxnLst/>
              <a:rect l="l" t="t" r="r" b="b"/>
              <a:pathLst>
                <a:path w="597" h="265" extrusionOk="0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3"/>
            <p:cNvSpPr/>
            <p:nvPr/>
          </p:nvSpPr>
          <p:spPr>
            <a:xfrm>
              <a:off x="4492875" y="2313425"/>
              <a:ext cx="13650" cy="9675"/>
            </a:xfrm>
            <a:custGeom>
              <a:avLst/>
              <a:gdLst/>
              <a:ahLst/>
              <a:cxnLst/>
              <a:rect l="l" t="t" r="r" b="b"/>
              <a:pathLst>
                <a:path w="546" h="387" extrusionOk="0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3"/>
            <p:cNvSpPr/>
            <p:nvPr/>
          </p:nvSpPr>
          <p:spPr>
            <a:xfrm>
              <a:off x="4466925" y="2292775"/>
              <a:ext cx="20825" cy="7300"/>
            </a:xfrm>
            <a:custGeom>
              <a:avLst/>
              <a:gdLst/>
              <a:ahLst/>
              <a:cxnLst/>
              <a:rect l="l" t="t" r="r" b="b"/>
              <a:pathLst>
                <a:path w="833" h="292" extrusionOk="0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3"/>
            <p:cNvSpPr/>
            <p:nvPr/>
          </p:nvSpPr>
          <p:spPr>
            <a:xfrm>
              <a:off x="4450850" y="2238850"/>
              <a:ext cx="11025" cy="6550"/>
            </a:xfrm>
            <a:custGeom>
              <a:avLst/>
              <a:gdLst/>
              <a:ahLst/>
              <a:cxnLst/>
              <a:rect l="l" t="t" r="r" b="b"/>
              <a:pathLst>
                <a:path w="441" h="262" extrusionOk="0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3"/>
            <p:cNvSpPr/>
            <p:nvPr/>
          </p:nvSpPr>
          <p:spPr>
            <a:xfrm>
              <a:off x="4448750" y="2236325"/>
              <a:ext cx="9425" cy="6675"/>
            </a:xfrm>
            <a:custGeom>
              <a:avLst/>
              <a:gdLst/>
              <a:ahLst/>
              <a:cxnLst/>
              <a:rect l="l" t="t" r="r" b="b"/>
              <a:pathLst>
                <a:path w="377" h="267" extrusionOk="0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63"/>
            <p:cNvSpPr/>
            <p:nvPr/>
          </p:nvSpPr>
          <p:spPr>
            <a:xfrm>
              <a:off x="4426125" y="2173650"/>
              <a:ext cx="17600" cy="7425"/>
            </a:xfrm>
            <a:custGeom>
              <a:avLst/>
              <a:gdLst/>
              <a:ahLst/>
              <a:cxnLst/>
              <a:rect l="l" t="t" r="r" b="b"/>
              <a:pathLst>
                <a:path w="704" h="297" extrusionOk="0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63"/>
            <p:cNvSpPr/>
            <p:nvPr/>
          </p:nvSpPr>
          <p:spPr>
            <a:xfrm>
              <a:off x="4432375" y="2136400"/>
              <a:ext cx="21775" cy="5050"/>
            </a:xfrm>
            <a:custGeom>
              <a:avLst/>
              <a:gdLst/>
              <a:ahLst/>
              <a:cxnLst/>
              <a:rect l="l" t="t" r="r" b="b"/>
              <a:pathLst>
                <a:path w="871" h="202" extrusionOk="0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63"/>
            <p:cNvSpPr/>
            <p:nvPr/>
          </p:nvSpPr>
          <p:spPr>
            <a:xfrm>
              <a:off x="4438950" y="2120000"/>
              <a:ext cx="18200" cy="10500"/>
            </a:xfrm>
            <a:custGeom>
              <a:avLst/>
              <a:gdLst/>
              <a:ahLst/>
              <a:cxnLst/>
              <a:rect l="l" t="t" r="r" b="b"/>
              <a:pathLst>
                <a:path w="728" h="420" extrusionOk="0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63"/>
            <p:cNvSpPr/>
            <p:nvPr/>
          </p:nvSpPr>
          <p:spPr>
            <a:xfrm>
              <a:off x="4460375" y="2102175"/>
              <a:ext cx="4475" cy="4325"/>
            </a:xfrm>
            <a:custGeom>
              <a:avLst/>
              <a:gdLst/>
              <a:ahLst/>
              <a:cxnLst/>
              <a:rect l="l" t="t" r="r" b="b"/>
              <a:pathLst>
                <a:path w="179" h="173" extrusionOk="0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63"/>
            <p:cNvSpPr/>
            <p:nvPr/>
          </p:nvSpPr>
          <p:spPr>
            <a:xfrm>
              <a:off x="4496375" y="2094625"/>
              <a:ext cx="28750" cy="6125"/>
            </a:xfrm>
            <a:custGeom>
              <a:avLst/>
              <a:gdLst/>
              <a:ahLst/>
              <a:cxnLst/>
              <a:rect l="l" t="t" r="r" b="b"/>
              <a:pathLst>
                <a:path w="1150" h="245" extrusionOk="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63"/>
            <p:cNvSpPr/>
            <p:nvPr/>
          </p:nvSpPr>
          <p:spPr>
            <a:xfrm>
              <a:off x="4498775" y="2103650"/>
              <a:ext cx="24125" cy="3475"/>
            </a:xfrm>
            <a:custGeom>
              <a:avLst/>
              <a:gdLst/>
              <a:ahLst/>
              <a:cxnLst/>
              <a:rect l="l" t="t" r="r" b="b"/>
              <a:pathLst>
                <a:path w="965" h="139" extrusionOk="0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63"/>
            <p:cNvSpPr/>
            <p:nvPr/>
          </p:nvSpPr>
          <p:spPr>
            <a:xfrm>
              <a:off x="4510675" y="2110550"/>
              <a:ext cx="12225" cy="2175"/>
            </a:xfrm>
            <a:custGeom>
              <a:avLst/>
              <a:gdLst/>
              <a:ahLst/>
              <a:cxnLst/>
              <a:rect l="l" t="t" r="r" b="b"/>
              <a:pathLst>
                <a:path w="489" h="87" extrusionOk="0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63"/>
            <p:cNvSpPr/>
            <p:nvPr/>
          </p:nvSpPr>
          <p:spPr>
            <a:xfrm>
              <a:off x="4516325" y="2118375"/>
              <a:ext cx="7225" cy="1975"/>
            </a:xfrm>
            <a:custGeom>
              <a:avLst/>
              <a:gdLst/>
              <a:ahLst/>
              <a:cxnLst/>
              <a:rect l="l" t="t" r="r" b="b"/>
              <a:pathLst>
                <a:path w="289" h="79" extrusionOk="0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63"/>
            <p:cNvSpPr/>
            <p:nvPr/>
          </p:nvSpPr>
          <p:spPr>
            <a:xfrm>
              <a:off x="4529125" y="2138200"/>
              <a:ext cx="10450" cy="2700"/>
            </a:xfrm>
            <a:custGeom>
              <a:avLst/>
              <a:gdLst/>
              <a:ahLst/>
              <a:cxnLst/>
              <a:rect l="l" t="t" r="r" b="b"/>
              <a:pathLst>
                <a:path w="418" h="108" extrusionOk="0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63"/>
            <p:cNvSpPr/>
            <p:nvPr/>
          </p:nvSpPr>
          <p:spPr>
            <a:xfrm>
              <a:off x="4534775" y="2146825"/>
              <a:ext cx="2125" cy="1800"/>
            </a:xfrm>
            <a:custGeom>
              <a:avLst/>
              <a:gdLst/>
              <a:ahLst/>
              <a:cxnLst/>
              <a:rect l="l" t="t" r="r" b="b"/>
              <a:pathLst>
                <a:path w="85" h="72" extrusionOk="0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63"/>
            <p:cNvSpPr/>
            <p:nvPr/>
          </p:nvSpPr>
          <p:spPr>
            <a:xfrm>
              <a:off x="4539250" y="2159250"/>
              <a:ext cx="4350" cy="3375"/>
            </a:xfrm>
            <a:custGeom>
              <a:avLst/>
              <a:gdLst/>
              <a:ahLst/>
              <a:cxnLst/>
              <a:rect l="l" t="t" r="r" b="b"/>
              <a:pathLst>
                <a:path w="174" h="135" extrusionOk="0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63"/>
            <p:cNvSpPr/>
            <p:nvPr/>
          </p:nvSpPr>
          <p:spPr>
            <a:xfrm>
              <a:off x="4577350" y="2177250"/>
              <a:ext cx="9475" cy="5650"/>
            </a:xfrm>
            <a:custGeom>
              <a:avLst/>
              <a:gdLst/>
              <a:ahLst/>
              <a:cxnLst/>
              <a:rect l="l" t="t" r="r" b="b"/>
              <a:pathLst>
                <a:path w="379" h="226" extrusionOk="0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63"/>
            <p:cNvSpPr/>
            <p:nvPr/>
          </p:nvSpPr>
          <p:spPr>
            <a:xfrm>
              <a:off x="4577950" y="2153000"/>
              <a:ext cx="7800" cy="5250"/>
            </a:xfrm>
            <a:custGeom>
              <a:avLst/>
              <a:gdLst/>
              <a:ahLst/>
              <a:cxnLst/>
              <a:rect l="l" t="t" r="r" b="b"/>
              <a:pathLst>
                <a:path w="312" h="210" extrusionOk="0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63"/>
            <p:cNvSpPr/>
            <p:nvPr/>
          </p:nvSpPr>
          <p:spPr>
            <a:xfrm>
              <a:off x="4578525" y="2114225"/>
              <a:ext cx="9675" cy="4650"/>
            </a:xfrm>
            <a:custGeom>
              <a:avLst/>
              <a:gdLst/>
              <a:ahLst/>
              <a:cxnLst/>
              <a:rect l="l" t="t" r="r" b="b"/>
              <a:pathLst>
                <a:path w="387" h="186" extrusionOk="0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63"/>
            <p:cNvSpPr/>
            <p:nvPr/>
          </p:nvSpPr>
          <p:spPr>
            <a:xfrm>
              <a:off x="4577950" y="2084475"/>
              <a:ext cx="3125" cy="2375"/>
            </a:xfrm>
            <a:custGeom>
              <a:avLst/>
              <a:gdLst/>
              <a:ahLst/>
              <a:cxnLst/>
              <a:rect l="l" t="t" r="r" b="b"/>
              <a:pathLst>
                <a:path w="125" h="95" extrusionOk="0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3"/>
            <p:cNvSpPr/>
            <p:nvPr/>
          </p:nvSpPr>
          <p:spPr>
            <a:xfrm>
              <a:off x="4521375" y="2057825"/>
              <a:ext cx="24150" cy="4450"/>
            </a:xfrm>
            <a:custGeom>
              <a:avLst/>
              <a:gdLst/>
              <a:ahLst/>
              <a:cxnLst/>
              <a:rect l="l" t="t" r="r" b="b"/>
              <a:pathLst>
                <a:path w="966" h="178" extrusionOk="0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3"/>
            <p:cNvSpPr/>
            <p:nvPr/>
          </p:nvSpPr>
          <p:spPr>
            <a:xfrm>
              <a:off x="4510425" y="2055400"/>
              <a:ext cx="5275" cy="4025"/>
            </a:xfrm>
            <a:custGeom>
              <a:avLst/>
              <a:gdLst/>
              <a:ahLst/>
              <a:cxnLst/>
              <a:rect l="l" t="t" r="r" b="b"/>
              <a:pathLst>
                <a:path w="211" h="161" extrusionOk="0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3"/>
            <p:cNvSpPr/>
            <p:nvPr/>
          </p:nvSpPr>
          <p:spPr>
            <a:xfrm>
              <a:off x="4458400" y="2051575"/>
              <a:ext cx="49325" cy="15950"/>
            </a:xfrm>
            <a:custGeom>
              <a:avLst/>
              <a:gdLst/>
              <a:ahLst/>
              <a:cxnLst/>
              <a:rect l="l" t="t" r="r" b="b"/>
              <a:pathLst>
                <a:path w="1973" h="638" extrusionOk="0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63"/>
            <p:cNvSpPr/>
            <p:nvPr/>
          </p:nvSpPr>
          <p:spPr>
            <a:xfrm>
              <a:off x="4458575" y="2044825"/>
              <a:ext cx="23075" cy="7875"/>
            </a:xfrm>
            <a:custGeom>
              <a:avLst/>
              <a:gdLst/>
              <a:ahLst/>
              <a:cxnLst/>
              <a:rect l="l" t="t" r="r" b="b"/>
              <a:pathLst>
                <a:path w="923" h="315" extrusionOk="0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63"/>
            <p:cNvSpPr/>
            <p:nvPr/>
          </p:nvSpPr>
          <p:spPr>
            <a:xfrm>
              <a:off x="4425550" y="2050975"/>
              <a:ext cx="18175" cy="6125"/>
            </a:xfrm>
            <a:custGeom>
              <a:avLst/>
              <a:gdLst/>
              <a:ahLst/>
              <a:cxnLst/>
              <a:rect l="l" t="t" r="r" b="b"/>
              <a:pathLst>
                <a:path w="727" h="245" extrusionOk="0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63"/>
            <p:cNvSpPr/>
            <p:nvPr/>
          </p:nvSpPr>
          <p:spPr>
            <a:xfrm>
              <a:off x="4423150" y="2038775"/>
              <a:ext cx="18625" cy="3600"/>
            </a:xfrm>
            <a:custGeom>
              <a:avLst/>
              <a:gdLst/>
              <a:ahLst/>
              <a:cxnLst/>
              <a:rect l="l" t="t" r="r" b="b"/>
              <a:pathLst>
                <a:path w="745" h="144" extrusionOk="0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3"/>
            <p:cNvSpPr/>
            <p:nvPr/>
          </p:nvSpPr>
          <p:spPr>
            <a:xfrm>
              <a:off x="4405000" y="2034875"/>
              <a:ext cx="15425" cy="4275"/>
            </a:xfrm>
            <a:custGeom>
              <a:avLst/>
              <a:gdLst/>
              <a:ahLst/>
              <a:cxnLst/>
              <a:rect l="l" t="t" r="r" b="b"/>
              <a:pathLst>
                <a:path w="617" h="171" extrusionOk="0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3"/>
            <p:cNvSpPr/>
            <p:nvPr/>
          </p:nvSpPr>
          <p:spPr>
            <a:xfrm>
              <a:off x="4380600" y="2030150"/>
              <a:ext cx="21150" cy="5400"/>
            </a:xfrm>
            <a:custGeom>
              <a:avLst/>
              <a:gdLst/>
              <a:ahLst/>
              <a:cxnLst/>
              <a:rect l="l" t="t" r="r" b="b"/>
              <a:pathLst>
                <a:path w="846" h="216" extrusionOk="0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3"/>
            <p:cNvSpPr/>
            <p:nvPr/>
          </p:nvSpPr>
          <p:spPr>
            <a:xfrm>
              <a:off x="4372250" y="2011675"/>
              <a:ext cx="12075" cy="6700"/>
            </a:xfrm>
            <a:custGeom>
              <a:avLst/>
              <a:gdLst/>
              <a:ahLst/>
              <a:cxnLst/>
              <a:rect l="l" t="t" r="r" b="b"/>
              <a:pathLst>
                <a:path w="483" h="268" extrusionOk="0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3"/>
            <p:cNvSpPr/>
            <p:nvPr/>
          </p:nvSpPr>
          <p:spPr>
            <a:xfrm>
              <a:off x="4371975" y="2008700"/>
              <a:ext cx="9250" cy="1225"/>
            </a:xfrm>
            <a:custGeom>
              <a:avLst/>
              <a:gdLst/>
              <a:ahLst/>
              <a:cxnLst/>
              <a:rect l="l" t="t" r="r" b="b"/>
              <a:pathLst>
                <a:path w="370" h="49" extrusionOk="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3"/>
            <p:cNvSpPr/>
            <p:nvPr/>
          </p:nvSpPr>
          <p:spPr>
            <a:xfrm>
              <a:off x="4374050" y="1998300"/>
              <a:ext cx="12825" cy="6275"/>
            </a:xfrm>
            <a:custGeom>
              <a:avLst/>
              <a:gdLst/>
              <a:ahLst/>
              <a:cxnLst/>
              <a:rect l="l" t="t" r="r" b="b"/>
              <a:pathLst>
                <a:path w="513" h="251" extrusionOk="0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63"/>
            <p:cNvSpPr/>
            <p:nvPr/>
          </p:nvSpPr>
          <p:spPr>
            <a:xfrm>
              <a:off x="4366900" y="1981625"/>
              <a:ext cx="16975" cy="4100"/>
            </a:xfrm>
            <a:custGeom>
              <a:avLst/>
              <a:gdLst/>
              <a:ahLst/>
              <a:cxnLst/>
              <a:rect l="l" t="t" r="r" b="b"/>
              <a:pathLst>
                <a:path w="679" h="164" extrusionOk="0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63"/>
            <p:cNvSpPr/>
            <p:nvPr/>
          </p:nvSpPr>
          <p:spPr>
            <a:xfrm>
              <a:off x="4373750" y="1965675"/>
              <a:ext cx="25425" cy="5600"/>
            </a:xfrm>
            <a:custGeom>
              <a:avLst/>
              <a:gdLst/>
              <a:ahLst/>
              <a:cxnLst/>
              <a:rect l="l" t="t" r="r" b="b"/>
              <a:pathLst>
                <a:path w="1017" h="224" extrusionOk="0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3"/>
            <p:cNvSpPr/>
            <p:nvPr/>
          </p:nvSpPr>
          <p:spPr>
            <a:xfrm>
              <a:off x="4392800" y="1960275"/>
              <a:ext cx="7625" cy="3025"/>
            </a:xfrm>
            <a:custGeom>
              <a:avLst/>
              <a:gdLst/>
              <a:ahLst/>
              <a:cxnLst/>
              <a:rect l="l" t="t" r="r" b="b"/>
              <a:pathLst>
                <a:path w="305" h="121" extrusionOk="0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3"/>
            <p:cNvSpPr/>
            <p:nvPr/>
          </p:nvSpPr>
          <p:spPr>
            <a:xfrm>
              <a:off x="4384475" y="1953775"/>
              <a:ext cx="23825" cy="5925"/>
            </a:xfrm>
            <a:custGeom>
              <a:avLst/>
              <a:gdLst/>
              <a:ahLst/>
              <a:cxnLst/>
              <a:rect l="l" t="t" r="r" b="b"/>
              <a:pathLst>
                <a:path w="953" h="237" extrusionOk="0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3"/>
            <p:cNvSpPr/>
            <p:nvPr/>
          </p:nvSpPr>
          <p:spPr>
            <a:xfrm>
              <a:off x="4315400" y="1948000"/>
              <a:ext cx="102725" cy="9475"/>
            </a:xfrm>
            <a:custGeom>
              <a:avLst/>
              <a:gdLst/>
              <a:ahLst/>
              <a:cxnLst/>
              <a:rect l="l" t="t" r="r" b="b"/>
              <a:pathLst>
                <a:path w="4109" h="379" extrusionOk="0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3"/>
            <p:cNvSpPr/>
            <p:nvPr/>
          </p:nvSpPr>
          <p:spPr>
            <a:xfrm>
              <a:off x="4398150" y="1943675"/>
              <a:ext cx="25925" cy="3175"/>
            </a:xfrm>
            <a:custGeom>
              <a:avLst/>
              <a:gdLst/>
              <a:ahLst/>
              <a:cxnLst/>
              <a:rect l="l" t="t" r="r" b="b"/>
              <a:pathLst>
                <a:path w="1037" h="127" extrusionOk="0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3"/>
            <p:cNvSpPr/>
            <p:nvPr/>
          </p:nvSpPr>
          <p:spPr>
            <a:xfrm>
              <a:off x="4389825" y="1937600"/>
              <a:ext cx="30675" cy="3650"/>
            </a:xfrm>
            <a:custGeom>
              <a:avLst/>
              <a:gdLst/>
              <a:ahLst/>
              <a:cxnLst/>
              <a:rect l="l" t="t" r="r" b="b"/>
              <a:pathLst>
                <a:path w="1227" h="146" extrusionOk="0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3"/>
            <p:cNvSpPr/>
            <p:nvPr/>
          </p:nvSpPr>
          <p:spPr>
            <a:xfrm>
              <a:off x="4270750" y="1935775"/>
              <a:ext cx="137850" cy="12525"/>
            </a:xfrm>
            <a:custGeom>
              <a:avLst/>
              <a:gdLst/>
              <a:ahLst/>
              <a:cxnLst/>
              <a:rect l="l" t="t" r="r" b="b"/>
              <a:pathLst>
                <a:path w="5514" h="501" extrusionOk="0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3"/>
            <p:cNvSpPr/>
            <p:nvPr/>
          </p:nvSpPr>
          <p:spPr>
            <a:xfrm>
              <a:off x="4777425" y="2607000"/>
              <a:ext cx="3250" cy="1600"/>
            </a:xfrm>
            <a:custGeom>
              <a:avLst/>
              <a:gdLst/>
              <a:ahLst/>
              <a:cxnLst/>
              <a:rect l="l" t="t" r="r" b="b"/>
              <a:pathLst>
                <a:path w="130" h="64" extrusionOk="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3"/>
            <p:cNvSpPr/>
            <p:nvPr/>
          </p:nvSpPr>
          <p:spPr>
            <a:xfrm>
              <a:off x="4767550" y="2578725"/>
              <a:ext cx="4175" cy="1250"/>
            </a:xfrm>
            <a:custGeom>
              <a:avLst/>
              <a:gdLst/>
              <a:ahLst/>
              <a:cxnLst/>
              <a:rect l="l" t="t" r="r" b="b"/>
              <a:pathLst>
                <a:path w="167" h="50" extrusionOk="0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3"/>
            <p:cNvSpPr/>
            <p:nvPr/>
          </p:nvSpPr>
          <p:spPr>
            <a:xfrm>
              <a:off x="4644325" y="2658800"/>
              <a:ext cx="13400" cy="5625"/>
            </a:xfrm>
            <a:custGeom>
              <a:avLst/>
              <a:gdLst/>
              <a:ahLst/>
              <a:cxnLst/>
              <a:rect l="l" t="t" r="r" b="b"/>
              <a:pathLst>
                <a:path w="536" h="225" extrusionOk="0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3"/>
            <p:cNvSpPr/>
            <p:nvPr/>
          </p:nvSpPr>
          <p:spPr>
            <a:xfrm>
              <a:off x="4566325" y="2744950"/>
              <a:ext cx="10150" cy="3500"/>
            </a:xfrm>
            <a:custGeom>
              <a:avLst/>
              <a:gdLst/>
              <a:ahLst/>
              <a:cxnLst/>
              <a:rect l="l" t="t" r="r" b="b"/>
              <a:pathLst>
                <a:path w="406" h="140" extrusionOk="0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3"/>
            <p:cNvSpPr/>
            <p:nvPr/>
          </p:nvSpPr>
          <p:spPr>
            <a:xfrm>
              <a:off x="4662175" y="2894500"/>
              <a:ext cx="12425" cy="2800"/>
            </a:xfrm>
            <a:custGeom>
              <a:avLst/>
              <a:gdLst/>
              <a:ahLst/>
              <a:cxnLst/>
              <a:rect l="l" t="t" r="r" b="b"/>
              <a:pathLst>
                <a:path w="497" h="112" extrusionOk="0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3"/>
            <p:cNvSpPr/>
            <p:nvPr/>
          </p:nvSpPr>
          <p:spPr>
            <a:xfrm>
              <a:off x="4683025" y="2955225"/>
              <a:ext cx="9725" cy="3675"/>
            </a:xfrm>
            <a:custGeom>
              <a:avLst/>
              <a:gdLst/>
              <a:ahLst/>
              <a:cxnLst/>
              <a:rect l="l" t="t" r="r" b="b"/>
              <a:pathLst>
                <a:path w="389" h="147" extrusionOk="0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3"/>
            <p:cNvSpPr/>
            <p:nvPr/>
          </p:nvSpPr>
          <p:spPr>
            <a:xfrm>
              <a:off x="4663975" y="3007650"/>
              <a:ext cx="13900" cy="8600"/>
            </a:xfrm>
            <a:custGeom>
              <a:avLst/>
              <a:gdLst/>
              <a:ahLst/>
              <a:cxnLst/>
              <a:rect l="l" t="t" r="r" b="b"/>
              <a:pathLst>
                <a:path w="556" h="344" extrusionOk="0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3"/>
            <p:cNvSpPr/>
            <p:nvPr/>
          </p:nvSpPr>
          <p:spPr>
            <a:xfrm>
              <a:off x="4659800" y="3096100"/>
              <a:ext cx="6650" cy="4775"/>
            </a:xfrm>
            <a:custGeom>
              <a:avLst/>
              <a:gdLst/>
              <a:ahLst/>
              <a:cxnLst/>
              <a:rect l="l" t="t" r="r" b="b"/>
              <a:pathLst>
                <a:path w="266" h="191" extrusionOk="0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3"/>
            <p:cNvSpPr/>
            <p:nvPr/>
          </p:nvSpPr>
          <p:spPr>
            <a:xfrm>
              <a:off x="4446975" y="3278800"/>
              <a:ext cx="19575" cy="8075"/>
            </a:xfrm>
            <a:custGeom>
              <a:avLst/>
              <a:gdLst/>
              <a:ahLst/>
              <a:cxnLst/>
              <a:rect l="l" t="t" r="r" b="b"/>
              <a:pathLst>
                <a:path w="783" h="323" extrusionOk="0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3"/>
            <p:cNvSpPr/>
            <p:nvPr/>
          </p:nvSpPr>
          <p:spPr>
            <a:xfrm>
              <a:off x="4351725" y="3275125"/>
              <a:ext cx="13125" cy="12025"/>
            </a:xfrm>
            <a:custGeom>
              <a:avLst/>
              <a:gdLst/>
              <a:ahLst/>
              <a:cxnLst/>
              <a:rect l="l" t="t" r="r" b="b"/>
              <a:pathLst>
                <a:path w="525" h="481" extrusionOk="0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3"/>
            <p:cNvSpPr/>
            <p:nvPr/>
          </p:nvSpPr>
          <p:spPr>
            <a:xfrm>
              <a:off x="4201100" y="3199000"/>
              <a:ext cx="10650" cy="5475"/>
            </a:xfrm>
            <a:custGeom>
              <a:avLst/>
              <a:gdLst/>
              <a:ahLst/>
              <a:cxnLst/>
              <a:rect l="l" t="t" r="r" b="b"/>
              <a:pathLst>
                <a:path w="426" h="219" extrusionOk="0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3"/>
            <p:cNvSpPr/>
            <p:nvPr/>
          </p:nvSpPr>
          <p:spPr>
            <a:xfrm>
              <a:off x="4215550" y="292102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3"/>
            <p:cNvSpPr/>
            <p:nvPr/>
          </p:nvSpPr>
          <p:spPr>
            <a:xfrm>
              <a:off x="4128775" y="2815950"/>
              <a:ext cx="2400" cy="925"/>
            </a:xfrm>
            <a:custGeom>
              <a:avLst/>
              <a:gdLst/>
              <a:ahLst/>
              <a:cxnLst/>
              <a:rect l="l" t="t" r="r" b="b"/>
              <a:pathLst>
                <a:path w="96" h="37" extrusionOk="0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63"/>
            <p:cNvSpPr/>
            <p:nvPr/>
          </p:nvSpPr>
          <p:spPr>
            <a:xfrm>
              <a:off x="4110625" y="2785550"/>
              <a:ext cx="9125" cy="4225"/>
            </a:xfrm>
            <a:custGeom>
              <a:avLst/>
              <a:gdLst/>
              <a:ahLst/>
              <a:cxnLst/>
              <a:rect l="l" t="t" r="r" b="b"/>
              <a:pathLst>
                <a:path w="365" h="169" extrusionOk="0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63"/>
            <p:cNvSpPr/>
            <p:nvPr/>
          </p:nvSpPr>
          <p:spPr>
            <a:xfrm>
              <a:off x="4038875" y="2754150"/>
              <a:ext cx="11050" cy="6400"/>
            </a:xfrm>
            <a:custGeom>
              <a:avLst/>
              <a:gdLst/>
              <a:ahLst/>
              <a:cxnLst/>
              <a:rect l="l" t="t" r="r" b="b"/>
              <a:pathLst>
                <a:path w="442" h="256" extrusionOk="0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3"/>
            <p:cNvSpPr/>
            <p:nvPr/>
          </p:nvSpPr>
          <p:spPr>
            <a:xfrm>
              <a:off x="3988275" y="266772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3"/>
            <p:cNvSpPr/>
            <p:nvPr/>
          </p:nvSpPr>
          <p:spPr>
            <a:xfrm>
              <a:off x="3967750" y="2594475"/>
              <a:ext cx="6575" cy="4025"/>
            </a:xfrm>
            <a:custGeom>
              <a:avLst/>
              <a:gdLst/>
              <a:ahLst/>
              <a:cxnLst/>
              <a:rect l="l" t="t" r="r" b="b"/>
              <a:pathLst>
                <a:path w="263" h="161" extrusionOk="0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3"/>
            <p:cNvSpPr/>
            <p:nvPr/>
          </p:nvSpPr>
          <p:spPr>
            <a:xfrm>
              <a:off x="3952375" y="2444000"/>
              <a:ext cx="6175" cy="5675"/>
            </a:xfrm>
            <a:custGeom>
              <a:avLst/>
              <a:gdLst/>
              <a:ahLst/>
              <a:cxnLst/>
              <a:rect l="l" t="t" r="r" b="b"/>
              <a:pathLst>
                <a:path w="247" h="227" extrusionOk="0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3"/>
            <p:cNvSpPr/>
            <p:nvPr/>
          </p:nvSpPr>
          <p:spPr>
            <a:xfrm>
              <a:off x="3796300" y="235577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3"/>
            <p:cNvSpPr/>
            <p:nvPr/>
          </p:nvSpPr>
          <p:spPr>
            <a:xfrm>
              <a:off x="3759675" y="2339275"/>
              <a:ext cx="6275" cy="4700"/>
            </a:xfrm>
            <a:custGeom>
              <a:avLst/>
              <a:gdLst/>
              <a:ahLst/>
              <a:cxnLst/>
              <a:rect l="l" t="t" r="r" b="b"/>
              <a:pathLst>
                <a:path w="251" h="188" extrusionOk="0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3"/>
            <p:cNvSpPr/>
            <p:nvPr/>
          </p:nvSpPr>
          <p:spPr>
            <a:xfrm>
              <a:off x="3643300" y="2285075"/>
              <a:ext cx="10200" cy="4350"/>
            </a:xfrm>
            <a:custGeom>
              <a:avLst/>
              <a:gdLst/>
              <a:ahLst/>
              <a:cxnLst/>
              <a:rect l="l" t="t" r="r" b="b"/>
              <a:pathLst>
                <a:path w="408" h="174" extrusionOk="0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3"/>
            <p:cNvSpPr/>
            <p:nvPr/>
          </p:nvSpPr>
          <p:spPr>
            <a:xfrm>
              <a:off x="3658475" y="2255625"/>
              <a:ext cx="2500" cy="1950"/>
            </a:xfrm>
            <a:custGeom>
              <a:avLst/>
              <a:gdLst/>
              <a:ahLst/>
              <a:cxnLst/>
              <a:rect l="l" t="t" r="r" b="b"/>
              <a:pathLst>
                <a:path w="100" h="78" extrusionOk="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3"/>
            <p:cNvSpPr/>
            <p:nvPr/>
          </p:nvSpPr>
          <p:spPr>
            <a:xfrm>
              <a:off x="3618000" y="2147675"/>
              <a:ext cx="14450" cy="6425"/>
            </a:xfrm>
            <a:custGeom>
              <a:avLst/>
              <a:gdLst/>
              <a:ahLst/>
              <a:cxnLst/>
              <a:rect l="l" t="t" r="r" b="b"/>
              <a:pathLst>
                <a:path w="578" h="257" extrusionOk="0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3"/>
            <p:cNvSpPr/>
            <p:nvPr/>
          </p:nvSpPr>
          <p:spPr>
            <a:xfrm>
              <a:off x="3706775" y="2109925"/>
              <a:ext cx="3525" cy="1325"/>
            </a:xfrm>
            <a:custGeom>
              <a:avLst/>
              <a:gdLst/>
              <a:ahLst/>
              <a:cxnLst/>
              <a:rect l="l" t="t" r="r" b="b"/>
              <a:pathLst>
                <a:path w="141" h="53" extrusionOk="0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3"/>
            <p:cNvSpPr/>
            <p:nvPr/>
          </p:nvSpPr>
          <p:spPr>
            <a:xfrm>
              <a:off x="3742725" y="2062350"/>
              <a:ext cx="6275" cy="5900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3"/>
            <p:cNvSpPr/>
            <p:nvPr/>
          </p:nvSpPr>
          <p:spPr>
            <a:xfrm>
              <a:off x="3806725" y="1994950"/>
              <a:ext cx="11600" cy="3675"/>
            </a:xfrm>
            <a:custGeom>
              <a:avLst/>
              <a:gdLst/>
              <a:ahLst/>
              <a:cxnLst/>
              <a:rect l="l" t="t" r="r" b="b"/>
              <a:pathLst>
                <a:path w="464" h="147" extrusionOk="0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3"/>
            <p:cNvSpPr/>
            <p:nvPr/>
          </p:nvSpPr>
          <p:spPr>
            <a:xfrm>
              <a:off x="3872500" y="1977100"/>
              <a:ext cx="23050" cy="6900"/>
            </a:xfrm>
            <a:custGeom>
              <a:avLst/>
              <a:gdLst/>
              <a:ahLst/>
              <a:cxnLst/>
              <a:rect l="l" t="t" r="r" b="b"/>
              <a:pathLst>
                <a:path w="922" h="276" extrusionOk="0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3"/>
            <p:cNvSpPr/>
            <p:nvPr/>
          </p:nvSpPr>
          <p:spPr>
            <a:xfrm>
              <a:off x="3895125" y="1998600"/>
              <a:ext cx="11425" cy="4850"/>
            </a:xfrm>
            <a:custGeom>
              <a:avLst/>
              <a:gdLst/>
              <a:ahLst/>
              <a:cxnLst/>
              <a:rect l="l" t="t" r="r" b="b"/>
              <a:pathLst>
                <a:path w="457" h="194" extrusionOk="0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3"/>
            <p:cNvSpPr/>
            <p:nvPr/>
          </p:nvSpPr>
          <p:spPr>
            <a:xfrm>
              <a:off x="4179375" y="2613250"/>
              <a:ext cx="26525" cy="5675"/>
            </a:xfrm>
            <a:custGeom>
              <a:avLst/>
              <a:gdLst/>
              <a:ahLst/>
              <a:cxnLst/>
              <a:rect l="l" t="t" r="r" b="b"/>
              <a:pathLst>
                <a:path w="1061" h="227" extrusionOk="0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63"/>
            <p:cNvSpPr/>
            <p:nvPr/>
          </p:nvSpPr>
          <p:spPr>
            <a:xfrm>
              <a:off x="4165975" y="2578550"/>
              <a:ext cx="12025" cy="8125"/>
            </a:xfrm>
            <a:custGeom>
              <a:avLst/>
              <a:gdLst/>
              <a:ahLst/>
              <a:cxnLst/>
              <a:rect l="l" t="t" r="r" b="b"/>
              <a:pathLst>
                <a:path w="481" h="325" extrusionOk="0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63"/>
            <p:cNvSpPr/>
            <p:nvPr/>
          </p:nvSpPr>
          <p:spPr>
            <a:xfrm>
              <a:off x="4470475" y="2623700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63"/>
            <p:cNvSpPr/>
            <p:nvPr/>
          </p:nvSpPr>
          <p:spPr>
            <a:xfrm>
              <a:off x="4424650" y="2496575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63"/>
            <p:cNvSpPr/>
            <p:nvPr/>
          </p:nvSpPr>
          <p:spPr>
            <a:xfrm>
              <a:off x="4320775" y="2316975"/>
              <a:ext cx="15800" cy="7550"/>
            </a:xfrm>
            <a:custGeom>
              <a:avLst/>
              <a:gdLst/>
              <a:ahLst/>
              <a:cxnLst/>
              <a:rect l="l" t="t" r="r" b="b"/>
              <a:pathLst>
                <a:path w="632" h="302" extrusionOk="0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3"/>
            <p:cNvSpPr/>
            <p:nvPr/>
          </p:nvSpPr>
          <p:spPr>
            <a:xfrm>
              <a:off x="4063900" y="2105150"/>
              <a:ext cx="4750" cy="675"/>
            </a:xfrm>
            <a:custGeom>
              <a:avLst/>
              <a:gdLst/>
              <a:ahLst/>
              <a:cxnLst/>
              <a:rect l="l" t="t" r="r" b="b"/>
              <a:pathLst>
                <a:path w="190" h="27" extrusionOk="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3"/>
            <p:cNvSpPr/>
            <p:nvPr/>
          </p:nvSpPr>
          <p:spPr>
            <a:xfrm>
              <a:off x="4109850" y="2027425"/>
              <a:ext cx="14725" cy="6975"/>
            </a:xfrm>
            <a:custGeom>
              <a:avLst/>
              <a:gdLst/>
              <a:ahLst/>
              <a:cxnLst/>
              <a:rect l="l" t="t" r="r" b="b"/>
              <a:pathLst>
                <a:path w="589" h="279" extrusionOk="0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3"/>
            <p:cNvSpPr/>
            <p:nvPr/>
          </p:nvSpPr>
          <p:spPr>
            <a:xfrm>
              <a:off x="3919575" y="2238550"/>
              <a:ext cx="8500" cy="842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3"/>
            <p:cNvSpPr/>
            <p:nvPr/>
          </p:nvSpPr>
          <p:spPr>
            <a:xfrm>
              <a:off x="3997500" y="2290600"/>
              <a:ext cx="7175" cy="2100"/>
            </a:xfrm>
            <a:custGeom>
              <a:avLst/>
              <a:gdLst/>
              <a:ahLst/>
              <a:cxnLst/>
              <a:rect l="l" t="t" r="r" b="b"/>
              <a:pathLst>
                <a:path w="287" h="84" extrusionOk="0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63"/>
            <p:cNvSpPr/>
            <p:nvPr/>
          </p:nvSpPr>
          <p:spPr>
            <a:xfrm>
              <a:off x="4402925" y="2865725"/>
              <a:ext cx="4475" cy="3525"/>
            </a:xfrm>
            <a:custGeom>
              <a:avLst/>
              <a:gdLst/>
              <a:ahLst/>
              <a:cxnLst/>
              <a:rect l="l" t="t" r="r" b="b"/>
              <a:pathLst>
                <a:path w="179" h="141" extrusionOk="0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63"/>
            <p:cNvSpPr/>
            <p:nvPr/>
          </p:nvSpPr>
          <p:spPr>
            <a:xfrm>
              <a:off x="4486850" y="2865950"/>
              <a:ext cx="14925" cy="4200"/>
            </a:xfrm>
            <a:custGeom>
              <a:avLst/>
              <a:gdLst/>
              <a:ahLst/>
              <a:cxnLst/>
              <a:rect l="l" t="t" r="r" b="b"/>
              <a:pathLst>
                <a:path w="597" h="168" extrusionOk="0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3"/>
            <p:cNvSpPr/>
            <p:nvPr/>
          </p:nvSpPr>
          <p:spPr>
            <a:xfrm>
              <a:off x="4271350" y="3001975"/>
              <a:ext cx="10650" cy="7500"/>
            </a:xfrm>
            <a:custGeom>
              <a:avLst/>
              <a:gdLst/>
              <a:ahLst/>
              <a:cxnLst/>
              <a:rect l="l" t="t" r="r" b="b"/>
              <a:pathLst>
                <a:path w="426" h="300" extrusionOk="0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3"/>
            <p:cNvSpPr/>
            <p:nvPr/>
          </p:nvSpPr>
          <p:spPr>
            <a:xfrm>
              <a:off x="4280275" y="28231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63"/>
            <p:cNvSpPr/>
            <p:nvPr/>
          </p:nvSpPr>
          <p:spPr>
            <a:xfrm>
              <a:off x="4078175" y="2634975"/>
              <a:ext cx="11325" cy="7500"/>
            </a:xfrm>
            <a:custGeom>
              <a:avLst/>
              <a:gdLst/>
              <a:ahLst/>
              <a:cxnLst/>
              <a:rect l="l" t="t" r="r" b="b"/>
              <a:pathLst>
                <a:path w="453" h="300" extrusionOk="0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63"/>
            <p:cNvSpPr/>
            <p:nvPr/>
          </p:nvSpPr>
          <p:spPr>
            <a:xfrm>
              <a:off x="4098125" y="23754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3"/>
            <p:cNvSpPr/>
            <p:nvPr/>
          </p:nvSpPr>
          <p:spPr>
            <a:xfrm>
              <a:off x="4110925" y="2323950"/>
              <a:ext cx="13075" cy="6750"/>
            </a:xfrm>
            <a:custGeom>
              <a:avLst/>
              <a:gdLst/>
              <a:ahLst/>
              <a:cxnLst/>
              <a:rect l="l" t="t" r="r" b="b"/>
              <a:pathLst>
                <a:path w="523" h="270" extrusionOk="0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3"/>
            <p:cNvSpPr/>
            <p:nvPr/>
          </p:nvSpPr>
          <p:spPr>
            <a:xfrm>
              <a:off x="4152300" y="2266725"/>
              <a:ext cx="5500" cy="3175"/>
            </a:xfrm>
            <a:custGeom>
              <a:avLst/>
              <a:gdLst/>
              <a:ahLst/>
              <a:cxnLst/>
              <a:rect l="l" t="t" r="r" b="b"/>
              <a:pathLst>
                <a:path w="220" h="127" extrusionOk="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3"/>
            <p:cNvSpPr/>
            <p:nvPr/>
          </p:nvSpPr>
          <p:spPr>
            <a:xfrm>
              <a:off x="4304100" y="2038475"/>
              <a:ext cx="22650" cy="4525"/>
            </a:xfrm>
            <a:custGeom>
              <a:avLst/>
              <a:gdLst/>
              <a:ahLst/>
              <a:cxnLst/>
              <a:rect l="l" t="t" r="r" b="b"/>
              <a:pathLst>
                <a:path w="906" h="181" extrusionOk="0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3"/>
            <p:cNvSpPr/>
            <p:nvPr/>
          </p:nvSpPr>
          <p:spPr>
            <a:xfrm>
              <a:off x="4102875" y="2108425"/>
              <a:ext cx="16100" cy="7475"/>
            </a:xfrm>
            <a:custGeom>
              <a:avLst/>
              <a:gdLst/>
              <a:ahLst/>
              <a:cxnLst/>
              <a:rect l="l" t="t" r="r" b="b"/>
              <a:pathLst>
                <a:path w="644" h="299" extrusionOk="0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3"/>
            <p:cNvSpPr/>
            <p:nvPr/>
          </p:nvSpPr>
          <p:spPr>
            <a:xfrm>
              <a:off x="4396675" y="2494475"/>
              <a:ext cx="8350" cy="5975"/>
            </a:xfrm>
            <a:custGeom>
              <a:avLst/>
              <a:gdLst/>
              <a:ahLst/>
              <a:cxnLst/>
              <a:rect l="l" t="t" r="r" b="b"/>
              <a:pathLst>
                <a:path w="334" h="239" extrusionOk="0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3"/>
            <p:cNvSpPr/>
            <p:nvPr/>
          </p:nvSpPr>
          <p:spPr>
            <a:xfrm>
              <a:off x="3745100" y="2567475"/>
              <a:ext cx="14025" cy="6825"/>
            </a:xfrm>
            <a:custGeom>
              <a:avLst/>
              <a:gdLst/>
              <a:ahLst/>
              <a:cxnLst/>
              <a:rect l="l" t="t" r="r" b="b"/>
              <a:pathLst>
                <a:path w="561" h="273" extrusionOk="0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3"/>
            <p:cNvSpPr/>
            <p:nvPr/>
          </p:nvSpPr>
          <p:spPr>
            <a:xfrm>
              <a:off x="3738850" y="2559650"/>
              <a:ext cx="21650" cy="8675"/>
            </a:xfrm>
            <a:custGeom>
              <a:avLst/>
              <a:gdLst/>
              <a:ahLst/>
              <a:cxnLst/>
              <a:rect l="l" t="t" r="r" b="b"/>
              <a:pathLst>
                <a:path w="866" h="347" extrusionOk="0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3"/>
            <p:cNvSpPr/>
            <p:nvPr/>
          </p:nvSpPr>
          <p:spPr>
            <a:xfrm>
              <a:off x="3743325" y="2540625"/>
              <a:ext cx="13400" cy="367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63"/>
            <p:cNvSpPr/>
            <p:nvPr/>
          </p:nvSpPr>
          <p:spPr>
            <a:xfrm>
              <a:off x="3721000" y="2542975"/>
              <a:ext cx="11525" cy="2725"/>
            </a:xfrm>
            <a:custGeom>
              <a:avLst/>
              <a:gdLst/>
              <a:ahLst/>
              <a:cxnLst/>
              <a:rect l="l" t="t" r="r" b="b"/>
              <a:pathLst>
                <a:path w="461" h="109" extrusionOk="0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63"/>
            <p:cNvSpPr/>
            <p:nvPr/>
          </p:nvSpPr>
          <p:spPr>
            <a:xfrm>
              <a:off x="3733200" y="2520100"/>
              <a:ext cx="10825" cy="4050"/>
            </a:xfrm>
            <a:custGeom>
              <a:avLst/>
              <a:gdLst/>
              <a:ahLst/>
              <a:cxnLst/>
              <a:rect l="l" t="t" r="r" b="b"/>
              <a:pathLst>
                <a:path w="433" h="162" extrusionOk="0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3"/>
            <p:cNvSpPr/>
            <p:nvPr/>
          </p:nvSpPr>
          <p:spPr>
            <a:xfrm>
              <a:off x="3731400" y="2499800"/>
              <a:ext cx="10950" cy="3650"/>
            </a:xfrm>
            <a:custGeom>
              <a:avLst/>
              <a:gdLst/>
              <a:ahLst/>
              <a:cxnLst/>
              <a:rect l="l" t="t" r="r" b="b"/>
              <a:pathLst>
                <a:path w="438" h="146" extrusionOk="0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3"/>
            <p:cNvSpPr/>
            <p:nvPr/>
          </p:nvSpPr>
          <p:spPr>
            <a:xfrm>
              <a:off x="3710275" y="2490025"/>
              <a:ext cx="22600" cy="5900"/>
            </a:xfrm>
            <a:custGeom>
              <a:avLst/>
              <a:gdLst/>
              <a:ahLst/>
              <a:cxnLst/>
              <a:rect l="l" t="t" r="r" b="b"/>
              <a:pathLst>
                <a:path w="904" h="236" extrusionOk="0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3"/>
            <p:cNvSpPr/>
            <p:nvPr/>
          </p:nvSpPr>
          <p:spPr>
            <a:xfrm>
              <a:off x="3699350" y="2477450"/>
              <a:ext cx="9025" cy="3800"/>
            </a:xfrm>
            <a:custGeom>
              <a:avLst/>
              <a:gdLst/>
              <a:ahLst/>
              <a:cxnLst/>
              <a:rect l="l" t="t" r="r" b="b"/>
              <a:pathLst>
                <a:path w="361" h="152" extrusionOk="0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3"/>
            <p:cNvSpPr/>
            <p:nvPr/>
          </p:nvSpPr>
          <p:spPr>
            <a:xfrm>
              <a:off x="3682900" y="2475125"/>
              <a:ext cx="5975" cy="625"/>
            </a:xfrm>
            <a:custGeom>
              <a:avLst/>
              <a:gdLst/>
              <a:ahLst/>
              <a:cxnLst/>
              <a:rect l="l" t="t" r="r" b="b"/>
              <a:pathLst>
                <a:path w="239" h="2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3"/>
            <p:cNvSpPr/>
            <p:nvPr/>
          </p:nvSpPr>
          <p:spPr>
            <a:xfrm>
              <a:off x="3642100" y="2492075"/>
              <a:ext cx="7850" cy="4825"/>
            </a:xfrm>
            <a:custGeom>
              <a:avLst/>
              <a:gdLst/>
              <a:ahLst/>
              <a:cxnLst/>
              <a:rect l="l" t="t" r="r" b="b"/>
              <a:pathLst>
                <a:path w="314" h="193" extrusionOk="0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3"/>
            <p:cNvSpPr/>
            <p:nvPr/>
          </p:nvSpPr>
          <p:spPr>
            <a:xfrm>
              <a:off x="3640025" y="2509375"/>
              <a:ext cx="13125" cy="6350"/>
            </a:xfrm>
            <a:custGeom>
              <a:avLst/>
              <a:gdLst/>
              <a:ahLst/>
              <a:cxnLst/>
              <a:rect l="l" t="t" r="r" b="b"/>
              <a:pathLst>
                <a:path w="525" h="254" extrusionOk="0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3"/>
            <p:cNvSpPr/>
            <p:nvPr/>
          </p:nvSpPr>
          <p:spPr>
            <a:xfrm>
              <a:off x="3623950" y="2560575"/>
              <a:ext cx="22650" cy="7725"/>
            </a:xfrm>
            <a:custGeom>
              <a:avLst/>
              <a:gdLst/>
              <a:ahLst/>
              <a:cxnLst/>
              <a:rect l="l" t="t" r="r" b="b"/>
              <a:pathLst>
                <a:path w="906" h="309" extrusionOk="0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3"/>
            <p:cNvSpPr/>
            <p:nvPr/>
          </p:nvSpPr>
          <p:spPr>
            <a:xfrm>
              <a:off x="3625450" y="2552975"/>
              <a:ext cx="12900" cy="4475"/>
            </a:xfrm>
            <a:custGeom>
              <a:avLst/>
              <a:gdLst/>
              <a:ahLst/>
              <a:cxnLst/>
              <a:rect l="l" t="t" r="r" b="b"/>
              <a:pathLst>
                <a:path w="516" h="179" extrusionOk="0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3"/>
            <p:cNvSpPr/>
            <p:nvPr/>
          </p:nvSpPr>
          <p:spPr>
            <a:xfrm>
              <a:off x="3647475" y="2591825"/>
              <a:ext cx="16675" cy="4275"/>
            </a:xfrm>
            <a:custGeom>
              <a:avLst/>
              <a:gdLst/>
              <a:ahLst/>
              <a:cxnLst/>
              <a:rect l="l" t="t" r="r" b="b"/>
              <a:pathLst>
                <a:path w="667" h="171" extrusionOk="0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3"/>
            <p:cNvSpPr/>
            <p:nvPr/>
          </p:nvSpPr>
          <p:spPr>
            <a:xfrm>
              <a:off x="3656400" y="2597500"/>
              <a:ext cx="8950" cy="4475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3"/>
            <p:cNvSpPr/>
            <p:nvPr/>
          </p:nvSpPr>
          <p:spPr>
            <a:xfrm>
              <a:off x="3669800" y="2606825"/>
              <a:ext cx="9025" cy="3625"/>
            </a:xfrm>
            <a:custGeom>
              <a:avLst/>
              <a:gdLst/>
              <a:ahLst/>
              <a:cxnLst/>
              <a:rect l="l" t="t" r="r" b="b"/>
              <a:pathLst>
                <a:path w="361" h="145" extrusionOk="0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3"/>
            <p:cNvSpPr/>
            <p:nvPr/>
          </p:nvSpPr>
          <p:spPr>
            <a:xfrm>
              <a:off x="3668300" y="2612125"/>
              <a:ext cx="9100" cy="6700"/>
            </a:xfrm>
            <a:custGeom>
              <a:avLst/>
              <a:gdLst/>
              <a:ahLst/>
              <a:cxnLst/>
              <a:rect l="l" t="t" r="r" b="b"/>
              <a:pathLst>
                <a:path w="364" h="268" extrusionOk="0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3"/>
            <p:cNvSpPr/>
            <p:nvPr/>
          </p:nvSpPr>
          <p:spPr>
            <a:xfrm>
              <a:off x="3660225" y="1994275"/>
              <a:ext cx="17325" cy="31500"/>
            </a:xfrm>
            <a:custGeom>
              <a:avLst/>
              <a:gdLst/>
              <a:ahLst/>
              <a:cxnLst/>
              <a:rect l="l" t="t" r="r" b="b"/>
              <a:pathLst>
                <a:path w="693" h="1260" extrusionOk="0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3"/>
            <p:cNvSpPr/>
            <p:nvPr/>
          </p:nvSpPr>
          <p:spPr>
            <a:xfrm>
              <a:off x="3596125" y="2029650"/>
              <a:ext cx="70200" cy="46850"/>
            </a:xfrm>
            <a:custGeom>
              <a:avLst/>
              <a:gdLst/>
              <a:ahLst/>
              <a:cxnLst/>
              <a:rect l="l" t="t" r="r" b="b"/>
              <a:pathLst>
                <a:path w="2808" h="1874" extrusionOk="0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3"/>
            <p:cNvSpPr/>
            <p:nvPr/>
          </p:nvSpPr>
          <p:spPr>
            <a:xfrm>
              <a:off x="3552950" y="2090475"/>
              <a:ext cx="25750" cy="22625"/>
            </a:xfrm>
            <a:custGeom>
              <a:avLst/>
              <a:gdLst/>
              <a:ahLst/>
              <a:cxnLst/>
              <a:rect l="l" t="t" r="r" b="b"/>
              <a:pathLst>
                <a:path w="1030" h="905" extrusionOk="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63"/>
            <p:cNvSpPr/>
            <p:nvPr/>
          </p:nvSpPr>
          <p:spPr>
            <a:xfrm>
              <a:off x="3538525" y="2131575"/>
              <a:ext cx="10750" cy="139325"/>
            </a:xfrm>
            <a:custGeom>
              <a:avLst/>
              <a:gdLst/>
              <a:ahLst/>
              <a:cxnLst/>
              <a:rect l="l" t="t" r="r" b="b"/>
              <a:pathLst>
                <a:path w="430" h="5573" extrusionOk="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63"/>
            <p:cNvSpPr/>
            <p:nvPr/>
          </p:nvSpPr>
          <p:spPr>
            <a:xfrm>
              <a:off x="3543300" y="2286725"/>
              <a:ext cx="300" cy="5300"/>
            </a:xfrm>
            <a:custGeom>
              <a:avLst/>
              <a:gdLst/>
              <a:ahLst/>
              <a:cxnLst/>
              <a:rect l="l" t="t" r="r" b="b"/>
              <a:pathLst>
                <a:path w="12" h="212" extrusionOk="0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3"/>
            <p:cNvSpPr/>
            <p:nvPr/>
          </p:nvSpPr>
          <p:spPr>
            <a:xfrm>
              <a:off x="3541950" y="2304125"/>
              <a:ext cx="2700" cy="4800"/>
            </a:xfrm>
            <a:custGeom>
              <a:avLst/>
              <a:gdLst/>
              <a:ahLst/>
              <a:cxnLst/>
              <a:rect l="l" t="t" r="r" b="b"/>
              <a:pathLst>
                <a:path w="108" h="192" extrusionOk="0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3"/>
            <p:cNvSpPr/>
            <p:nvPr/>
          </p:nvSpPr>
          <p:spPr>
            <a:xfrm>
              <a:off x="3542100" y="2325875"/>
              <a:ext cx="40200" cy="61300"/>
            </a:xfrm>
            <a:custGeom>
              <a:avLst/>
              <a:gdLst/>
              <a:ahLst/>
              <a:cxnLst/>
              <a:rect l="l" t="t" r="r" b="b"/>
              <a:pathLst>
                <a:path w="1608" h="2452" extrusionOk="0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3"/>
            <p:cNvSpPr/>
            <p:nvPr/>
          </p:nvSpPr>
          <p:spPr>
            <a:xfrm>
              <a:off x="3644450" y="1995025"/>
              <a:ext cx="14950" cy="17800"/>
            </a:xfrm>
            <a:custGeom>
              <a:avLst/>
              <a:gdLst/>
              <a:ahLst/>
              <a:cxnLst/>
              <a:rect l="l" t="t" r="r" b="b"/>
              <a:pathLst>
                <a:path w="598" h="712" extrusionOk="0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3"/>
            <p:cNvSpPr/>
            <p:nvPr/>
          </p:nvSpPr>
          <p:spPr>
            <a:xfrm>
              <a:off x="3628175" y="2035500"/>
              <a:ext cx="15450" cy="11675"/>
            </a:xfrm>
            <a:custGeom>
              <a:avLst/>
              <a:gdLst/>
              <a:ahLst/>
              <a:cxnLst/>
              <a:rect l="l" t="t" r="r" b="b"/>
              <a:pathLst>
                <a:path w="618" h="467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3"/>
            <p:cNvSpPr/>
            <p:nvPr/>
          </p:nvSpPr>
          <p:spPr>
            <a:xfrm>
              <a:off x="3563900" y="2080700"/>
              <a:ext cx="9750" cy="6675"/>
            </a:xfrm>
            <a:custGeom>
              <a:avLst/>
              <a:gdLst/>
              <a:ahLst/>
              <a:cxnLst/>
              <a:rect l="l" t="t" r="r" b="b"/>
              <a:pathLst>
                <a:path w="390" h="267" extrusionOk="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63"/>
            <p:cNvSpPr/>
            <p:nvPr/>
          </p:nvSpPr>
          <p:spPr>
            <a:xfrm>
              <a:off x="3604100" y="2029125"/>
              <a:ext cx="12275" cy="10025"/>
            </a:xfrm>
            <a:custGeom>
              <a:avLst/>
              <a:gdLst/>
              <a:ahLst/>
              <a:cxnLst/>
              <a:rect l="l" t="t" r="r" b="b"/>
              <a:pathLst>
                <a:path w="491" h="401" extrusionOk="0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63"/>
            <p:cNvSpPr/>
            <p:nvPr/>
          </p:nvSpPr>
          <p:spPr>
            <a:xfrm>
              <a:off x="3510850" y="2126700"/>
              <a:ext cx="8650" cy="56750"/>
            </a:xfrm>
            <a:custGeom>
              <a:avLst/>
              <a:gdLst/>
              <a:ahLst/>
              <a:cxnLst/>
              <a:rect l="l" t="t" r="r" b="b"/>
              <a:pathLst>
                <a:path w="346" h="2270" extrusionOk="0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63"/>
            <p:cNvSpPr/>
            <p:nvPr/>
          </p:nvSpPr>
          <p:spPr>
            <a:xfrm>
              <a:off x="3509650" y="2260525"/>
              <a:ext cx="5375" cy="17000"/>
            </a:xfrm>
            <a:custGeom>
              <a:avLst/>
              <a:gdLst/>
              <a:ahLst/>
              <a:cxnLst/>
              <a:rect l="l" t="t" r="r" b="b"/>
              <a:pathLst>
                <a:path w="215" h="680" extrusionOk="0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3"/>
            <p:cNvSpPr/>
            <p:nvPr/>
          </p:nvSpPr>
          <p:spPr>
            <a:xfrm>
              <a:off x="3513525" y="2306675"/>
              <a:ext cx="625" cy="300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3"/>
            <p:cNvSpPr/>
            <p:nvPr/>
          </p:nvSpPr>
          <p:spPr>
            <a:xfrm>
              <a:off x="3523950" y="2346600"/>
              <a:ext cx="15400" cy="22950"/>
            </a:xfrm>
            <a:custGeom>
              <a:avLst/>
              <a:gdLst/>
              <a:ahLst/>
              <a:cxnLst/>
              <a:rect l="l" t="t" r="r" b="b"/>
              <a:pathLst>
                <a:path w="616" h="918" extrusionOk="0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63"/>
            <p:cNvSpPr/>
            <p:nvPr/>
          </p:nvSpPr>
          <p:spPr>
            <a:xfrm>
              <a:off x="3592100" y="2389400"/>
              <a:ext cx="31875" cy="15075"/>
            </a:xfrm>
            <a:custGeom>
              <a:avLst/>
              <a:gdLst/>
              <a:ahLst/>
              <a:cxnLst/>
              <a:rect l="l" t="t" r="r" b="b"/>
              <a:pathLst>
                <a:path w="1275" h="603" extrusionOk="0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63"/>
            <p:cNvSpPr/>
            <p:nvPr/>
          </p:nvSpPr>
          <p:spPr>
            <a:xfrm>
              <a:off x="3635550" y="2402850"/>
              <a:ext cx="89925" cy="6350"/>
            </a:xfrm>
            <a:custGeom>
              <a:avLst/>
              <a:gdLst/>
              <a:ahLst/>
              <a:cxnLst/>
              <a:rect l="l" t="t" r="r" b="b"/>
              <a:pathLst>
                <a:path w="3597" h="254" extrusionOk="0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63"/>
            <p:cNvSpPr/>
            <p:nvPr/>
          </p:nvSpPr>
          <p:spPr>
            <a:xfrm>
              <a:off x="3712950" y="2397750"/>
              <a:ext cx="41700" cy="4925"/>
            </a:xfrm>
            <a:custGeom>
              <a:avLst/>
              <a:gdLst/>
              <a:ahLst/>
              <a:cxnLst/>
              <a:rect l="l" t="t" r="r" b="b"/>
              <a:pathLst>
                <a:path w="1668" h="197" extrusionOk="0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63"/>
            <p:cNvSpPr/>
            <p:nvPr/>
          </p:nvSpPr>
          <p:spPr>
            <a:xfrm>
              <a:off x="3778750" y="2406625"/>
              <a:ext cx="61325" cy="53425"/>
            </a:xfrm>
            <a:custGeom>
              <a:avLst/>
              <a:gdLst/>
              <a:ahLst/>
              <a:cxnLst/>
              <a:rect l="l" t="t" r="r" b="b"/>
              <a:pathLst>
                <a:path w="2453" h="2137" extrusionOk="0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63"/>
            <p:cNvSpPr/>
            <p:nvPr/>
          </p:nvSpPr>
          <p:spPr>
            <a:xfrm>
              <a:off x="3832950" y="2419150"/>
              <a:ext cx="10700" cy="42175"/>
            </a:xfrm>
            <a:custGeom>
              <a:avLst/>
              <a:gdLst/>
              <a:ahLst/>
              <a:cxnLst/>
              <a:rect l="l" t="t" r="r" b="b"/>
              <a:pathLst>
                <a:path w="428" h="1687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63"/>
            <p:cNvSpPr/>
            <p:nvPr/>
          </p:nvSpPr>
          <p:spPr>
            <a:xfrm>
              <a:off x="3820700" y="2463050"/>
              <a:ext cx="17875" cy="134750"/>
            </a:xfrm>
            <a:custGeom>
              <a:avLst/>
              <a:gdLst/>
              <a:ahLst/>
              <a:cxnLst/>
              <a:rect l="l" t="t" r="r" b="b"/>
              <a:pathLst>
                <a:path w="715" h="5390" extrusionOk="0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63"/>
            <p:cNvSpPr/>
            <p:nvPr/>
          </p:nvSpPr>
          <p:spPr>
            <a:xfrm>
              <a:off x="3820400" y="2549900"/>
              <a:ext cx="12225" cy="81375"/>
            </a:xfrm>
            <a:custGeom>
              <a:avLst/>
              <a:gdLst/>
              <a:ahLst/>
              <a:cxnLst/>
              <a:rect l="l" t="t" r="r" b="b"/>
              <a:pathLst>
                <a:path w="489" h="3255" extrusionOk="0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63"/>
            <p:cNvSpPr/>
            <p:nvPr/>
          </p:nvSpPr>
          <p:spPr>
            <a:xfrm>
              <a:off x="3820400" y="2647600"/>
              <a:ext cx="10450" cy="46875"/>
            </a:xfrm>
            <a:custGeom>
              <a:avLst/>
              <a:gdLst/>
              <a:ahLst/>
              <a:cxnLst/>
              <a:rect l="l" t="t" r="r" b="b"/>
              <a:pathLst>
                <a:path w="418" h="1875" extrusionOk="0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63"/>
            <p:cNvSpPr/>
            <p:nvPr/>
          </p:nvSpPr>
          <p:spPr>
            <a:xfrm>
              <a:off x="3819650" y="2699475"/>
              <a:ext cx="25400" cy="35675"/>
            </a:xfrm>
            <a:custGeom>
              <a:avLst/>
              <a:gdLst/>
              <a:ahLst/>
              <a:cxnLst/>
              <a:rect l="l" t="t" r="r" b="b"/>
              <a:pathLst>
                <a:path w="1016" h="1427" extrusionOk="0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63"/>
            <p:cNvSpPr/>
            <p:nvPr/>
          </p:nvSpPr>
          <p:spPr>
            <a:xfrm>
              <a:off x="3854300" y="2742900"/>
              <a:ext cx="36325" cy="27875"/>
            </a:xfrm>
            <a:custGeom>
              <a:avLst/>
              <a:gdLst/>
              <a:ahLst/>
              <a:cxnLst/>
              <a:rect l="l" t="t" r="r" b="b"/>
              <a:pathLst>
                <a:path w="1453" h="1115" extrusionOk="0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63"/>
            <p:cNvSpPr/>
            <p:nvPr/>
          </p:nvSpPr>
          <p:spPr>
            <a:xfrm>
              <a:off x="3900650" y="2769275"/>
              <a:ext cx="48800" cy="47175"/>
            </a:xfrm>
            <a:custGeom>
              <a:avLst/>
              <a:gdLst/>
              <a:ahLst/>
              <a:cxnLst/>
              <a:rect l="l" t="t" r="r" b="b"/>
              <a:pathLst>
                <a:path w="1952" h="1887" extrusionOk="0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63"/>
            <p:cNvSpPr/>
            <p:nvPr/>
          </p:nvSpPr>
          <p:spPr>
            <a:xfrm>
              <a:off x="3953300" y="2826325"/>
              <a:ext cx="137125" cy="65425"/>
            </a:xfrm>
            <a:custGeom>
              <a:avLst/>
              <a:gdLst/>
              <a:ahLst/>
              <a:cxnLst/>
              <a:rect l="l" t="t" r="r" b="b"/>
              <a:pathLst>
                <a:path w="5485" h="2617" extrusionOk="0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63"/>
            <p:cNvSpPr/>
            <p:nvPr/>
          </p:nvSpPr>
          <p:spPr>
            <a:xfrm>
              <a:off x="4071750" y="2869100"/>
              <a:ext cx="61425" cy="45775"/>
            </a:xfrm>
            <a:custGeom>
              <a:avLst/>
              <a:gdLst/>
              <a:ahLst/>
              <a:cxnLst/>
              <a:rect l="l" t="t" r="r" b="b"/>
              <a:pathLst>
                <a:path w="2457" h="1831" extrusionOk="0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63"/>
            <p:cNvSpPr/>
            <p:nvPr/>
          </p:nvSpPr>
          <p:spPr>
            <a:xfrm>
              <a:off x="4137400" y="29269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63"/>
            <p:cNvSpPr/>
            <p:nvPr/>
          </p:nvSpPr>
          <p:spPr>
            <a:xfrm>
              <a:off x="4140100" y="2935600"/>
              <a:ext cx="11625" cy="43225"/>
            </a:xfrm>
            <a:custGeom>
              <a:avLst/>
              <a:gdLst/>
              <a:ahLst/>
              <a:cxnLst/>
              <a:rect l="l" t="t" r="r" b="b"/>
              <a:pathLst>
                <a:path w="465" h="1729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63"/>
            <p:cNvSpPr/>
            <p:nvPr/>
          </p:nvSpPr>
          <p:spPr>
            <a:xfrm>
              <a:off x="4124050" y="2921850"/>
              <a:ext cx="17850" cy="68625"/>
            </a:xfrm>
            <a:custGeom>
              <a:avLst/>
              <a:gdLst/>
              <a:ahLst/>
              <a:cxnLst/>
              <a:rect l="l" t="t" r="r" b="b"/>
              <a:pathLst>
                <a:path w="714" h="2745" extrusionOk="0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3"/>
            <p:cNvSpPr/>
            <p:nvPr/>
          </p:nvSpPr>
          <p:spPr>
            <a:xfrm>
              <a:off x="4114575" y="3025250"/>
              <a:ext cx="11950" cy="30725"/>
            </a:xfrm>
            <a:custGeom>
              <a:avLst/>
              <a:gdLst/>
              <a:ahLst/>
              <a:cxnLst/>
              <a:rect l="l" t="t" r="r" b="b"/>
              <a:pathLst>
                <a:path w="478" h="1229" extrusionOk="0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63"/>
            <p:cNvSpPr/>
            <p:nvPr/>
          </p:nvSpPr>
          <p:spPr>
            <a:xfrm>
              <a:off x="4112575" y="3022700"/>
              <a:ext cx="29625" cy="44875"/>
            </a:xfrm>
            <a:custGeom>
              <a:avLst/>
              <a:gdLst/>
              <a:ahLst/>
              <a:cxnLst/>
              <a:rect l="l" t="t" r="r" b="b"/>
              <a:pathLst>
                <a:path w="1185" h="1795" extrusionOk="0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63"/>
            <p:cNvSpPr/>
            <p:nvPr/>
          </p:nvSpPr>
          <p:spPr>
            <a:xfrm>
              <a:off x="4097225" y="3089675"/>
              <a:ext cx="4200" cy="8475"/>
            </a:xfrm>
            <a:custGeom>
              <a:avLst/>
              <a:gdLst/>
              <a:ahLst/>
              <a:cxnLst/>
              <a:rect l="l" t="t" r="r" b="b"/>
              <a:pathLst>
                <a:path w="168" h="339" extrusionOk="0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63"/>
            <p:cNvSpPr/>
            <p:nvPr/>
          </p:nvSpPr>
          <p:spPr>
            <a:xfrm>
              <a:off x="4096025" y="3111300"/>
              <a:ext cx="775" cy="1300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63"/>
            <p:cNvSpPr/>
            <p:nvPr/>
          </p:nvSpPr>
          <p:spPr>
            <a:xfrm>
              <a:off x="4093950" y="3143475"/>
              <a:ext cx="8950" cy="45100"/>
            </a:xfrm>
            <a:custGeom>
              <a:avLst/>
              <a:gdLst/>
              <a:ahLst/>
              <a:cxnLst/>
              <a:rect l="l" t="t" r="r" b="b"/>
              <a:pathLst>
                <a:path w="358" h="1804" extrusionOk="0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3"/>
            <p:cNvSpPr/>
            <p:nvPr/>
          </p:nvSpPr>
          <p:spPr>
            <a:xfrm>
              <a:off x="4104075" y="3123100"/>
              <a:ext cx="11725" cy="67725"/>
            </a:xfrm>
            <a:custGeom>
              <a:avLst/>
              <a:gdLst/>
              <a:ahLst/>
              <a:cxnLst/>
              <a:rect l="l" t="t" r="r" b="b"/>
              <a:pathLst>
                <a:path w="469" h="2709" extrusionOk="0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3"/>
            <p:cNvSpPr/>
            <p:nvPr/>
          </p:nvSpPr>
          <p:spPr>
            <a:xfrm>
              <a:off x="4078775" y="3141475"/>
              <a:ext cx="15075" cy="50600"/>
            </a:xfrm>
            <a:custGeom>
              <a:avLst/>
              <a:gdLst/>
              <a:ahLst/>
              <a:cxnLst/>
              <a:rect l="l" t="t" r="r" b="b"/>
              <a:pathLst>
                <a:path w="603" h="2024" extrusionOk="0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3"/>
            <p:cNvSpPr/>
            <p:nvPr/>
          </p:nvSpPr>
          <p:spPr>
            <a:xfrm>
              <a:off x="4125550" y="3212625"/>
              <a:ext cx="30525" cy="27300"/>
            </a:xfrm>
            <a:custGeom>
              <a:avLst/>
              <a:gdLst/>
              <a:ahLst/>
              <a:cxnLst/>
              <a:rect l="l" t="t" r="r" b="b"/>
              <a:pathLst>
                <a:path w="1221" h="1092" extrusionOk="0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3"/>
            <p:cNvSpPr/>
            <p:nvPr/>
          </p:nvSpPr>
          <p:spPr>
            <a:xfrm>
              <a:off x="4170525" y="3252000"/>
              <a:ext cx="130075" cy="78850"/>
            </a:xfrm>
            <a:custGeom>
              <a:avLst/>
              <a:gdLst/>
              <a:ahLst/>
              <a:cxnLst/>
              <a:rect l="l" t="t" r="r" b="b"/>
              <a:pathLst>
                <a:path w="5203" h="3154" extrusionOk="0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3"/>
            <p:cNvSpPr/>
            <p:nvPr/>
          </p:nvSpPr>
          <p:spPr>
            <a:xfrm>
              <a:off x="4118750" y="3217175"/>
              <a:ext cx="40900" cy="40375"/>
            </a:xfrm>
            <a:custGeom>
              <a:avLst/>
              <a:gdLst/>
              <a:ahLst/>
              <a:cxnLst/>
              <a:rect l="l" t="t" r="r" b="b"/>
              <a:pathLst>
                <a:path w="1636" h="1615" extrusionOk="0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3"/>
            <p:cNvSpPr/>
            <p:nvPr/>
          </p:nvSpPr>
          <p:spPr>
            <a:xfrm>
              <a:off x="4172625" y="3271000"/>
              <a:ext cx="8725" cy="6550"/>
            </a:xfrm>
            <a:custGeom>
              <a:avLst/>
              <a:gdLst/>
              <a:ahLst/>
              <a:cxnLst/>
              <a:rect l="l" t="t" r="r" b="b"/>
              <a:pathLst>
                <a:path w="349" h="262" extrusionOk="0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3"/>
            <p:cNvSpPr/>
            <p:nvPr/>
          </p:nvSpPr>
          <p:spPr>
            <a:xfrm>
              <a:off x="4207650" y="329367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3"/>
            <p:cNvSpPr/>
            <p:nvPr/>
          </p:nvSpPr>
          <p:spPr>
            <a:xfrm>
              <a:off x="4233850" y="3304425"/>
              <a:ext cx="9550" cy="5075"/>
            </a:xfrm>
            <a:custGeom>
              <a:avLst/>
              <a:gdLst/>
              <a:ahLst/>
              <a:cxnLst/>
              <a:rect l="l" t="t" r="r" b="b"/>
              <a:pathLst>
                <a:path w="382" h="203" extrusionOk="0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3"/>
            <p:cNvSpPr/>
            <p:nvPr/>
          </p:nvSpPr>
          <p:spPr>
            <a:xfrm>
              <a:off x="4258000" y="3318575"/>
              <a:ext cx="8025" cy="5500"/>
            </a:xfrm>
            <a:custGeom>
              <a:avLst/>
              <a:gdLst/>
              <a:ahLst/>
              <a:cxnLst/>
              <a:rect l="l" t="t" r="r" b="b"/>
              <a:pathLst>
                <a:path w="321" h="220" extrusionOk="0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3"/>
            <p:cNvSpPr/>
            <p:nvPr/>
          </p:nvSpPr>
          <p:spPr>
            <a:xfrm>
              <a:off x="4283650" y="3334500"/>
              <a:ext cx="9325" cy="5550"/>
            </a:xfrm>
            <a:custGeom>
              <a:avLst/>
              <a:gdLst/>
              <a:ahLst/>
              <a:cxnLst/>
              <a:rect l="l" t="t" r="r" b="b"/>
              <a:pathLst>
                <a:path w="373" h="222" extrusionOk="0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3"/>
            <p:cNvSpPr/>
            <p:nvPr/>
          </p:nvSpPr>
          <p:spPr>
            <a:xfrm>
              <a:off x="4308375" y="3348125"/>
              <a:ext cx="9150" cy="2150"/>
            </a:xfrm>
            <a:custGeom>
              <a:avLst/>
              <a:gdLst/>
              <a:ahLst/>
              <a:cxnLst/>
              <a:rect l="l" t="t" r="r" b="b"/>
              <a:pathLst>
                <a:path w="366" h="86" extrusionOk="0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3"/>
            <p:cNvSpPr/>
            <p:nvPr/>
          </p:nvSpPr>
          <p:spPr>
            <a:xfrm>
              <a:off x="4333075" y="3345150"/>
              <a:ext cx="85050" cy="21775"/>
            </a:xfrm>
            <a:custGeom>
              <a:avLst/>
              <a:gdLst/>
              <a:ahLst/>
              <a:cxnLst/>
              <a:rect l="l" t="t" r="r" b="b"/>
              <a:pathLst>
                <a:path w="3402" h="871" extrusionOk="0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3"/>
            <p:cNvSpPr/>
            <p:nvPr/>
          </p:nvSpPr>
          <p:spPr>
            <a:xfrm>
              <a:off x="4452625" y="3342425"/>
              <a:ext cx="50825" cy="25800"/>
            </a:xfrm>
            <a:custGeom>
              <a:avLst/>
              <a:gdLst/>
              <a:ahLst/>
              <a:cxnLst/>
              <a:rect l="l" t="t" r="r" b="b"/>
              <a:pathLst>
                <a:path w="2033" h="1032" extrusionOk="0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3"/>
            <p:cNvSpPr/>
            <p:nvPr/>
          </p:nvSpPr>
          <p:spPr>
            <a:xfrm>
              <a:off x="4535725" y="3301100"/>
              <a:ext cx="48725" cy="28850"/>
            </a:xfrm>
            <a:custGeom>
              <a:avLst/>
              <a:gdLst/>
              <a:ahLst/>
              <a:cxnLst/>
              <a:rect l="l" t="t" r="r" b="b"/>
              <a:pathLst>
                <a:path w="1949" h="1154" extrusionOk="0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3"/>
            <p:cNvSpPr/>
            <p:nvPr/>
          </p:nvSpPr>
          <p:spPr>
            <a:xfrm>
              <a:off x="4589925" y="3294575"/>
              <a:ext cx="3225" cy="2725"/>
            </a:xfrm>
            <a:custGeom>
              <a:avLst/>
              <a:gdLst/>
              <a:ahLst/>
              <a:cxnLst/>
              <a:rect l="l" t="t" r="r" b="b"/>
              <a:pathLst>
                <a:path w="129" h="109" extrusionOk="0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3"/>
            <p:cNvSpPr/>
            <p:nvPr/>
          </p:nvSpPr>
          <p:spPr>
            <a:xfrm>
              <a:off x="4591050" y="3295775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3"/>
            <p:cNvSpPr/>
            <p:nvPr/>
          </p:nvSpPr>
          <p:spPr>
            <a:xfrm>
              <a:off x="4614575" y="3279875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3"/>
            <p:cNvSpPr/>
            <p:nvPr/>
          </p:nvSpPr>
          <p:spPr>
            <a:xfrm>
              <a:off x="4629825" y="3179625"/>
              <a:ext cx="102550" cy="82000"/>
            </a:xfrm>
            <a:custGeom>
              <a:avLst/>
              <a:gdLst/>
              <a:ahLst/>
              <a:cxnLst/>
              <a:rect l="l" t="t" r="r" b="b"/>
              <a:pathLst>
                <a:path w="4102" h="3280" extrusionOk="0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63"/>
            <p:cNvSpPr/>
            <p:nvPr/>
          </p:nvSpPr>
          <p:spPr>
            <a:xfrm>
              <a:off x="4749825" y="3137300"/>
              <a:ext cx="33750" cy="21625"/>
            </a:xfrm>
            <a:custGeom>
              <a:avLst/>
              <a:gdLst/>
              <a:ahLst/>
              <a:cxnLst/>
              <a:rect l="l" t="t" r="r" b="b"/>
              <a:pathLst>
                <a:path w="1350" h="865" extrusionOk="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63"/>
            <p:cNvSpPr/>
            <p:nvPr/>
          </p:nvSpPr>
          <p:spPr>
            <a:xfrm>
              <a:off x="4788150" y="3131775"/>
              <a:ext cx="5925" cy="4175"/>
            </a:xfrm>
            <a:custGeom>
              <a:avLst/>
              <a:gdLst/>
              <a:ahLst/>
              <a:cxnLst/>
              <a:rect l="l" t="t" r="r" b="b"/>
              <a:pathLst>
                <a:path w="237" h="167" extrusionOk="0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63"/>
            <p:cNvSpPr/>
            <p:nvPr/>
          </p:nvSpPr>
          <p:spPr>
            <a:xfrm>
              <a:off x="4803950" y="3124375"/>
              <a:ext cx="2825" cy="1825"/>
            </a:xfrm>
            <a:custGeom>
              <a:avLst/>
              <a:gdLst/>
              <a:ahLst/>
              <a:cxnLst/>
              <a:rect l="l" t="t" r="r" b="b"/>
              <a:pathLst>
                <a:path w="113" h="73" extrusionOk="0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63"/>
            <p:cNvSpPr/>
            <p:nvPr/>
          </p:nvSpPr>
          <p:spPr>
            <a:xfrm>
              <a:off x="4811300" y="3116775"/>
              <a:ext cx="1725" cy="1325"/>
            </a:xfrm>
            <a:custGeom>
              <a:avLst/>
              <a:gdLst/>
              <a:ahLst/>
              <a:cxnLst/>
              <a:rect l="l" t="t" r="r" b="b"/>
              <a:pathLst>
                <a:path w="69" h="53" extrusionOk="0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63"/>
            <p:cNvSpPr/>
            <p:nvPr/>
          </p:nvSpPr>
          <p:spPr>
            <a:xfrm>
              <a:off x="4813175" y="3080450"/>
              <a:ext cx="8275" cy="19725"/>
            </a:xfrm>
            <a:custGeom>
              <a:avLst/>
              <a:gdLst/>
              <a:ahLst/>
              <a:cxnLst/>
              <a:rect l="l" t="t" r="r" b="b"/>
              <a:pathLst>
                <a:path w="331" h="789" extrusionOk="0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63"/>
            <p:cNvSpPr/>
            <p:nvPr/>
          </p:nvSpPr>
          <p:spPr>
            <a:xfrm>
              <a:off x="4728500" y="3153550"/>
              <a:ext cx="62125" cy="50500"/>
            </a:xfrm>
            <a:custGeom>
              <a:avLst/>
              <a:gdLst/>
              <a:ahLst/>
              <a:cxnLst/>
              <a:rect l="l" t="t" r="r" b="b"/>
              <a:pathLst>
                <a:path w="2485" h="2020" extrusionOk="0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63"/>
            <p:cNvSpPr/>
            <p:nvPr/>
          </p:nvSpPr>
          <p:spPr>
            <a:xfrm>
              <a:off x="4652100" y="3250225"/>
              <a:ext cx="14850" cy="11400"/>
            </a:xfrm>
            <a:custGeom>
              <a:avLst/>
              <a:gdLst/>
              <a:ahLst/>
              <a:cxnLst/>
              <a:rect l="l" t="t" r="r" b="b"/>
              <a:pathLst>
                <a:path w="594" h="456" extrusionOk="0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63"/>
            <p:cNvSpPr/>
            <p:nvPr/>
          </p:nvSpPr>
          <p:spPr>
            <a:xfrm>
              <a:off x="4521525" y="3337700"/>
              <a:ext cx="35825" cy="19450"/>
            </a:xfrm>
            <a:custGeom>
              <a:avLst/>
              <a:gdLst/>
              <a:ahLst/>
              <a:cxnLst/>
              <a:rect l="l" t="t" r="r" b="b"/>
              <a:pathLst>
                <a:path w="1433" h="778" extrusionOk="0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63"/>
            <p:cNvSpPr/>
            <p:nvPr/>
          </p:nvSpPr>
          <p:spPr>
            <a:xfrm>
              <a:off x="4591750" y="3318325"/>
              <a:ext cx="5825" cy="3400"/>
            </a:xfrm>
            <a:custGeom>
              <a:avLst/>
              <a:gdLst/>
              <a:ahLst/>
              <a:cxnLst/>
              <a:rect l="l" t="t" r="r" b="b"/>
              <a:pathLst>
                <a:path w="233" h="136" extrusionOk="0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63"/>
            <p:cNvSpPr/>
            <p:nvPr/>
          </p:nvSpPr>
          <p:spPr>
            <a:xfrm>
              <a:off x="4621150" y="3307050"/>
              <a:ext cx="7700" cy="2800"/>
            </a:xfrm>
            <a:custGeom>
              <a:avLst/>
              <a:gdLst/>
              <a:ahLst/>
              <a:cxnLst/>
              <a:rect l="l" t="t" r="r" b="b"/>
              <a:pathLst>
                <a:path w="308" h="112" extrusionOk="0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63"/>
            <p:cNvSpPr/>
            <p:nvPr/>
          </p:nvSpPr>
          <p:spPr>
            <a:xfrm>
              <a:off x="4663825" y="3274775"/>
              <a:ext cx="16050" cy="10825"/>
            </a:xfrm>
            <a:custGeom>
              <a:avLst/>
              <a:gdLst/>
              <a:ahLst/>
              <a:cxnLst/>
              <a:rect l="l" t="t" r="r" b="b"/>
              <a:pathLst>
                <a:path w="642" h="433" extrusionOk="0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63"/>
            <p:cNvSpPr/>
            <p:nvPr/>
          </p:nvSpPr>
          <p:spPr>
            <a:xfrm>
              <a:off x="4698600" y="3250825"/>
              <a:ext cx="9125" cy="8500"/>
            </a:xfrm>
            <a:custGeom>
              <a:avLst/>
              <a:gdLst/>
              <a:ahLst/>
              <a:cxnLst/>
              <a:rect l="l" t="t" r="r" b="b"/>
              <a:pathLst>
                <a:path w="365" h="340" extrusionOk="0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63"/>
            <p:cNvSpPr/>
            <p:nvPr/>
          </p:nvSpPr>
          <p:spPr>
            <a:xfrm>
              <a:off x="4730725" y="3230325"/>
              <a:ext cx="1625" cy="160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63"/>
            <p:cNvSpPr/>
            <p:nvPr/>
          </p:nvSpPr>
          <p:spPr>
            <a:xfrm>
              <a:off x="4731500" y="3196900"/>
              <a:ext cx="25850" cy="16675"/>
            </a:xfrm>
            <a:custGeom>
              <a:avLst/>
              <a:gdLst/>
              <a:ahLst/>
              <a:cxnLst/>
              <a:rect l="l" t="t" r="r" b="b"/>
              <a:pathLst>
                <a:path w="1034" h="667" extrusionOk="0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3"/>
            <p:cNvSpPr/>
            <p:nvPr/>
          </p:nvSpPr>
          <p:spPr>
            <a:xfrm>
              <a:off x="4806900" y="3054900"/>
              <a:ext cx="5025" cy="6050"/>
            </a:xfrm>
            <a:custGeom>
              <a:avLst/>
              <a:gdLst/>
              <a:ahLst/>
              <a:cxnLst/>
              <a:rect l="l" t="t" r="r" b="b"/>
              <a:pathLst>
                <a:path w="201" h="242" extrusionOk="0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3"/>
            <p:cNvSpPr/>
            <p:nvPr/>
          </p:nvSpPr>
          <p:spPr>
            <a:xfrm>
              <a:off x="4781825" y="3014600"/>
              <a:ext cx="9850" cy="15950"/>
            </a:xfrm>
            <a:custGeom>
              <a:avLst/>
              <a:gdLst/>
              <a:ahLst/>
              <a:cxnLst/>
              <a:rect l="l" t="t" r="r" b="b"/>
              <a:pathLst>
                <a:path w="394" h="638" extrusionOk="0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3"/>
            <p:cNvSpPr/>
            <p:nvPr/>
          </p:nvSpPr>
          <p:spPr>
            <a:xfrm>
              <a:off x="4773800" y="2927275"/>
              <a:ext cx="24425" cy="89725"/>
            </a:xfrm>
            <a:custGeom>
              <a:avLst/>
              <a:gdLst/>
              <a:ahLst/>
              <a:cxnLst/>
              <a:rect l="l" t="t" r="r" b="b"/>
              <a:pathLst>
                <a:path w="977" h="3589" extrusionOk="0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3"/>
            <p:cNvSpPr/>
            <p:nvPr/>
          </p:nvSpPr>
          <p:spPr>
            <a:xfrm>
              <a:off x="4758125" y="2901850"/>
              <a:ext cx="16600" cy="35750"/>
            </a:xfrm>
            <a:custGeom>
              <a:avLst/>
              <a:gdLst/>
              <a:ahLst/>
              <a:cxnLst/>
              <a:rect l="l" t="t" r="r" b="b"/>
              <a:pathLst>
                <a:path w="664" h="1430" extrusionOk="0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3"/>
            <p:cNvSpPr/>
            <p:nvPr/>
          </p:nvSpPr>
          <p:spPr>
            <a:xfrm>
              <a:off x="4713375" y="2838875"/>
              <a:ext cx="38600" cy="37150"/>
            </a:xfrm>
            <a:custGeom>
              <a:avLst/>
              <a:gdLst/>
              <a:ahLst/>
              <a:cxnLst/>
              <a:rect l="l" t="t" r="r" b="b"/>
              <a:pathLst>
                <a:path w="1544" h="1486" extrusionOk="0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3"/>
            <p:cNvSpPr/>
            <p:nvPr/>
          </p:nvSpPr>
          <p:spPr>
            <a:xfrm>
              <a:off x="4629725" y="2792375"/>
              <a:ext cx="73400" cy="42975"/>
            </a:xfrm>
            <a:custGeom>
              <a:avLst/>
              <a:gdLst/>
              <a:ahLst/>
              <a:cxnLst/>
              <a:rect l="l" t="t" r="r" b="b"/>
              <a:pathLst>
                <a:path w="2936" h="1719" extrusionOk="0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3"/>
            <p:cNvSpPr/>
            <p:nvPr/>
          </p:nvSpPr>
          <p:spPr>
            <a:xfrm>
              <a:off x="4634800" y="2762800"/>
              <a:ext cx="2875" cy="8150"/>
            </a:xfrm>
            <a:custGeom>
              <a:avLst/>
              <a:gdLst/>
              <a:ahLst/>
              <a:cxnLst/>
              <a:rect l="l" t="t" r="r" b="b"/>
              <a:pathLst>
                <a:path w="115" h="326" extrusionOk="0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63"/>
            <p:cNvSpPr/>
            <p:nvPr/>
          </p:nvSpPr>
          <p:spPr>
            <a:xfrm>
              <a:off x="4640750" y="2704025"/>
              <a:ext cx="20850" cy="30475"/>
            </a:xfrm>
            <a:custGeom>
              <a:avLst/>
              <a:gdLst/>
              <a:ahLst/>
              <a:cxnLst/>
              <a:rect l="l" t="t" r="r" b="b"/>
              <a:pathLst>
                <a:path w="834" h="1219" extrusionOk="0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63"/>
            <p:cNvSpPr/>
            <p:nvPr/>
          </p:nvSpPr>
          <p:spPr>
            <a:xfrm>
              <a:off x="4675575" y="2678875"/>
              <a:ext cx="41100" cy="18075"/>
            </a:xfrm>
            <a:custGeom>
              <a:avLst/>
              <a:gdLst/>
              <a:ahLst/>
              <a:cxnLst/>
              <a:rect l="l" t="t" r="r" b="b"/>
              <a:pathLst>
                <a:path w="1644" h="723" extrusionOk="0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3"/>
            <p:cNvSpPr/>
            <p:nvPr/>
          </p:nvSpPr>
          <p:spPr>
            <a:xfrm>
              <a:off x="4692000" y="2682900"/>
              <a:ext cx="25275" cy="10525"/>
            </a:xfrm>
            <a:custGeom>
              <a:avLst/>
              <a:gdLst/>
              <a:ahLst/>
              <a:cxnLst/>
              <a:rect l="l" t="t" r="r" b="b"/>
              <a:pathLst>
                <a:path w="1011" h="421" extrusionOk="0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3"/>
            <p:cNvSpPr/>
            <p:nvPr/>
          </p:nvSpPr>
          <p:spPr>
            <a:xfrm>
              <a:off x="4655925" y="2702850"/>
              <a:ext cx="20275" cy="33225"/>
            </a:xfrm>
            <a:custGeom>
              <a:avLst/>
              <a:gdLst/>
              <a:ahLst/>
              <a:cxnLst/>
              <a:rect l="l" t="t" r="r" b="b"/>
              <a:pathLst>
                <a:path w="811" h="1329" extrusionOk="0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3"/>
            <p:cNvSpPr/>
            <p:nvPr/>
          </p:nvSpPr>
          <p:spPr>
            <a:xfrm>
              <a:off x="4666475" y="2788200"/>
              <a:ext cx="29075" cy="16175"/>
            </a:xfrm>
            <a:custGeom>
              <a:avLst/>
              <a:gdLst/>
              <a:ahLst/>
              <a:cxnLst/>
              <a:rect l="l" t="t" r="r" b="b"/>
              <a:pathLst>
                <a:path w="1163" h="647" extrusionOk="0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3"/>
            <p:cNvSpPr/>
            <p:nvPr/>
          </p:nvSpPr>
          <p:spPr>
            <a:xfrm>
              <a:off x="4681200" y="2734900"/>
              <a:ext cx="17275" cy="24050"/>
            </a:xfrm>
            <a:custGeom>
              <a:avLst/>
              <a:gdLst/>
              <a:ahLst/>
              <a:cxnLst/>
              <a:rect l="l" t="t" r="r" b="b"/>
              <a:pathLst>
                <a:path w="691" h="962" extrusionOk="0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3"/>
            <p:cNvSpPr/>
            <p:nvPr/>
          </p:nvSpPr>
          <p:spPr>
            <a:xfrm>
              <a:off x="4734800" y="2693200"/>
              <a:ext cx="5900" cy="1625"/>
            </a:xfrm>
            <a:custGeom>
              <a:avLst/>
              <a:gdLst/>
              <a:ahLst/>
              <a:cxnLst/>
              <a:rect l="l" t="t" r="r" b="b"/>
              <a:pathLst>
                <a:path w="236" h="65" extrusionOk="0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3"/>
            <p:cNvSpPr/>
            <p:nvPr/>
          </p:nvSpPr>
          <p:spPr>
            <a:xfrm>
              <a:off x="4729525" y="2678275"/>
              <a:ext cx="22175" cy="10075"/>
            </a:xfrm>
            <a:custGeom>
              <a:avLst/>
              <a:gdLst/>
              <a:ahLst/>
              <a:cxnLst/>
              <a:rect l="l" t="t" r="r" b="b"/>
              <a:pathLst>
                <a:path w="887" h="403" extrusionOk="0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3"/>
            <p:cNvSpPr/>
            <p:nvPr/>
          </p:nvSpPr>
          <p:spPr>
            <a:xfrm>
              <a:off x="4759075" y="2690875"/>
              <a:ext cx="43925" cy="14525"/>
            </a:xfrm>
            <a:custGeom>
              <a:avLst/>
              <a:gdLst/>
              <a:ahLst/>
              <a:cxnLst/>
              <a:rect l="l" t="t" r="r" b="b"/>
              <a:pathLst>
                <a:path w="1757" h="581" extrusionOk="0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63"/>
            <p:cNvSpPr/>
            <p:nvPr/>
          </p:nvSpPr>
          <p:spPr>
            <a:xfrm>
              <a:off x="4816975" y="2698025"/>
              <a:ext cx="26800" cy="10300"/>
            </a:xfrm>
            <a:custGeom>
              <a:avLst/>
              <a:gdLst/>
              <a:ahLst/>
              <a:cxnLst/>
              <a:rect l="l" t="t" r="r" b="b"/>
              <a:pathLst>
                <a:path w="1072" h="412" extrusionOk="0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63"/>
            <p:cNvSpPr/>
            <p:nvPr/>
          </p:nvSpPr>
          <p:spPr>
            <a:xfrm>
              <a:off x="4850125" y="2628725"/>
              <a:ext cx="17750" cy="61175"/>
            </a:xfrm>
            <a:custGeom>
              <a:avLst/>
              <a:gdLst/>
              <a:ahLst/>
              <a:cxnLst/>
              <a:rect l="l" t="t" r="r" b="b"/>
              <a:pathLst>
                <a:path w="710" h="2447" extrusionOk="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63"/>
            <p:cNvSpPr/>
            <p:nvPr/>
          </p:nvSpPr>
          <p:spPr>
            <a:xfrm>
              <a:off x="4859525" y="2605875"/>
              <a:ext cx="4050" cy="11050"/>
            </a:xfrm>
            <a:custGeom>
              <a:avLst/>
              <a:gdLst/>
              <a:ahLst/>
              <a:cxnLst/>
              <a:rect l="l" t="t" r="r" b="b"/>
              <a:pathLst>
                <a:path w="162" h="442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63"/>
            <p:cNvSpPr/>
            <p:nvPr/>
          </p:nvSpPr>
          <p:spPr>
            <a:xfrm>
              <a:off x="4858025" y="2595825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63"/>
            <p:cNvSpPr/>
            <p:nvPr/>
          </p:nvSpPr>
          <p:spPr>
            <a:xfrm>
              <a:off x="4861700" y="2631825"/>
              <a:ext cx="13325" cy="58775"/>
            </a:xfrm>
            <a:custGeom>
              <a:avLst/>
              <a:gdLst/>
              <a:ahLst/>
              <a:cxnLst/>
              <a:rect l="l" t="t" r="r" b="b"/>
              <a:pathLst>
                <a:path w="533" h="2351" extrusionOk="0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63"/>
            <p:cNvSpPr/>
            <p:nvPr/>
          </p:nvSpPr>
          <p:spPr>
            <a:xfrm>
              <a:off x="4848500" y="2708675"/>
              <a:ext cx="6450" cy="2825"/>
            </a:xfrm>
            <a:custGeom>
              <a:avLst/>
              <a:gdLst/>
              <a:ahLst/>
              <a:cxnLst/>
              <a:rect l="l" t="t" r="r" b="b"/>
              <a:pathLst>
                <a:path w="258" h="113" extrusionOk="0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63"/>
            <p:cNvSpPr/>
            <p:nvPr/>
          </p:nvSpPr>
          <p:spPr>
            <a:xfrm>
              <a:off x="4802125" y="2706250"/>
              <a:ext cx="35100" cy="13350"/>
            </a:xfrm>
            <a:custGeom>
              <a:avLst/>
              <a:gdLst/>
              <a:ahLst/>
              <a:cxnLst/>
              <a:rect l="l" t="t" r="r" b="b"/>
              <a:pathLst>
                <a:path w="1404" h="534" extrusionOk="0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63"/>
            <p:cNvSpPr/>
            <p:nvPr/>
          </p:nvSpPr>
          <p:spPr>
            <a:xfrm>
              <a:off x="4776175" y="2699750"/>
              <a:ext cx="13975" cy="6275"/>
            </a:xfrm>
            <a:custGeom>
              <a:avLst/>
              <a:gdLst/>
              <a:ahLst/>
              <a:cxnLst/>
              <a:rect l="l" t="t" r="r" b="b"/>
              <a:pathLst>
                <a:path w="559" h="251" extrusionOk="0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63"/>
            <p:cNvSpPr/>
            <p:nvPr/>
          </p:nvSpPr>
          <p:spPr>
            <a:xfrm>
              <a:off x="4755350" y="2704325"/>
              <a:ext cx="14300" cy="5400"/>
            </a:xfrm>
            <a:custGeom>
              <a:avLst/>
              <a:gdLst/>
              <a:ahLst/>
              <a:cxnLst/>
              <a:rect l="l" t="t" r="r" b="b"/>
              <a:pathLst>
                <a:path w="572" h="216" extrusionOk="0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63"/>
            <p:cNvSpPr/>
            <p:nvPr/>
          </p:nvSpPr>
          <p:spPr>
            <a:xfrm>
              <a:off x="4834825" y="2578725"/>
              <a:ext cx="11900" cy="9800"/>
            </a:xfrm>
            <a:custGeom>
              <a:avLst/>
              <a:gdLst/>
              <a:ahLst/>
              <a:cxnLst/>
              <a:rect l="l" t="t" r="r" b="b"/>
              <a:pathLst>
                <a:path w="476" h="392" extrusionOk="0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63"/>
            <p:cNvSpPr/>
            <p:nvPr/>
          </p:nvSpPr>
          <p:spPr>
            <a:xfrm>
              <a:off x="4810125" y="2570075"/>
              <a:ext cx="19650" cy="10600"/>
            </a:xfrm>
            <a:custGeom>
              <a:avLst/>
              <a:gdLst/>
              <a:ahLst/>
              <a:cxnLst/>
              <a:rect l="l" t="t" r="r" b="b"/>
              <a:pathLst>
                <a:path w="786" h="424" extrusionOk="0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63"/>
            <p:cNvSpPr/>
            <p:nvPr/>
          </p:nvSpPr>
          <p:spPr>
            <a:xfrm>
              <a:off x="4777675" y="2503875"/>
              <a:ext cx="50325" cy="42325"/>
            </a:xfrm>
            <a:custGeom>
              <a:avLst/>
              <a:gdLst/>
              <a:ahLst/>
              <a:cxnLst/>
              <a:rect l="l" t="t" r="r" b="b"/>
              <a:pathLst>
                <a:path w="2013" h="1693" extrusionOk="0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3"/>
            <p:cNvSpPr/>
            <p:nvPr/>
          </p:nvSpPr>
          <p:spPr>
            <a:xfrm>
              <a:off x="4813375" y="2499700"/>
              <a:ext cx="22075" cy="22625"/>
            </a:xfrm>
            <a:custGeom>
              <a:avLst/>
              <a:gdLst/>
              <a:ahLst/>
              <a:cxnLst/>
              <a:rect l="l" t="t" r="r" b="b"/>
              <a:pathLst>
                <a:path w="883" h="905" extrusionOk="0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3"/>
            <p:cNvSpPr/>
            <p:nvPr/>
          </p:nvSpPr>
          <p:spPr>
            <a:xfrm>
              <a:off x="4835700" y="2532275"/>
              <a:ext cx="2425" cy="12475"/>
            </a:xfrm>
            <a:custGeom>
              <a:avLst/>
              <a:gdLst/>
              <a:ahLst/>
              <a:cxnLst/>
              <a:rect l="l" t="t" r="r" b="b"/>
              <a:pathLst>
                <a:path w="97" h="499" extrusionOk="0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3"/>
            <p:cNvSpPr/>
            <p:nvPr/>
          </p:nvSpPr>
          <p:spPr>
            <a:xfrm>
              <a:off x="4757425" y="2514150"/>
              <a:ext cx="14125" cy="4100"/>
            </a:xfrm>
            <a:custGeom>
              <a:avLst/>
              <a:gdLst/>
              <a:ahLst/>
              <a:cxnLst/>
              <a:rect l="l" t="t" r="r" b="b"/>
              <a:pathLst>
                <a:path w="565" h="164" extrusionOk="0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3"/>
            <p:cNvSpPr/>
            <p:nvPr/>
          </p:nvSpPr>
          <p:spPr>
            <a:xfrm>
              <a:off x="4705400" y="2480000"/>
              <a:ext cx="36475" cy="21475"/>
            </a:xfrm>
            <a:custGeom>
              <a:avLst/>
              <a:gdLst/>
              <a:ahLst/>
              <a:cxnLst/>
              <a:rect l="l" t="t" r="r" b="b"/>
              <a:pathLst>
                <a:path w="1459" h="859" extrusionOk="0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3"/>
            <p:cNvSpPr/>
            <p:nvPr/>
          </p:nvSpPr>
          <p:spPr>
            <a:xfrm>
              <a:off x="4676575" y="2461375"/>
              <a:ext cx="26425" cy="17925"/>
            </a:xfrm>
            <a:custGeom>
              <a:avLst/>
              <a:gdLst/>
              <a:ahLst/>
              <a:cxnLst/>
              <a:rect l="l" t="t" r="r" b="b"/>
              <a:pathLst>
                <a:path w="1057" h="717" extrusionOk="0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3"/>
            <p:cNvSpPr/>
            <p:nvPr/>
          </p:nvSpPr>
          <p:spPr>
            <a:xfrm>
              <a:off x="4635775" y="2425775"/>
              <a:ext cx="3125" cy="4400"/>
            </a:xfrm>
            <a:custGeom>
              <a:avLst/>
              <a:gdLst/>
              <a:ahLst/>
              <a:cxnLst/>
              <a:rect l="l" t="t" r="r" b="b"/>
              <a:pathLst>
                <a:path w="125" h="176" extrusionOk="0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3"/>
            <p:cNvSpPr/>
            <p:nvPr/>
          </p:nvSpPr>
          <p:spPr>
            <a:xfrm>
              <a:off x="4638475" y="2420800"/>
              <a:ext cx="27225" cy="19275"/>
            </a:xfrm>
            <a:custGeom>
              <a:avLst/>
              <a:gdLst/>
              <a:ahLst/>
              <a:cxnLst/>
              <a:rect l="l" t="t" r="r" b="b"/>
              <a:pathLst>
                <a:path w="1089" h="771" extrusionOk="0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3"/>
            <p:cNvSpPr/>
            <p:nvPr/>
          </p:nvSpPr>
          <p:spPr>
            <a:xfrm>
              <a:off x="4741950" y="2484950"/>
              <a:ext cx="3600" cy="1825"/>
            </a:xfrm>
            <a:custGeom>
              <a:avLst/>
              <a:gdLst/>
              <a:ahLst/>
              <a:cxnLst/>
              <a:rect l="l" t="t" r="r" b="b"/>
              <a:pathLst>
                <a:path w="144" h="73" extrusionOk="0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3"/>
            <p:cNvSpPr/>
            <p:nvPr/>
          </p:nvSpPr>
          <p:spPr>
            <a:xfrm>
              <a:off x="4694775" y="2442850"/>
              <a:ext cx="23850" cy="16150"/>
            </a:xfrm>
            <a:custGeom>
              <a:avLst/>
              <a:gdLst/>
              <a:ahLst/>
              <a:cxnLst/>
              <a:rect l="l" t="t" r="r" b="b"/>
              <a:pathLst>
                <a:path w="954" h="646" extrusionOk="0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3"/>
            <p:cNvSpPr/>
            <p:nvPr/>
          </p:nvSpPr>
          <p:spPr>
            <a:xfrm>
              <a:off x="4609625" y="2389875"/>
              <a:ext cx="12600" cy="13500"/>
            </a:xfrm>
            <a:custGeom>
              <a:avLst/>
              <a:gdLst/>
              <a:ahLst/>
              <a:cxnLst/>
              <a:rect l="l" t="t" r="r" b="b"/>
              <a:pathLst>
                <a:path w="504" h="540" extrusionOk="0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3"/>
            <p:cNvSpPr/>
            <p:nvPr/>
          </p:nvSpPr>
          <p:spPr>
            <a:xfrm>
              <a:off x="4491425" y="2260775"/>
              <a:ext cx="58450" cy="72425"/>
            </a:xfrm>
            <a:custGeom>
              <a:avLst/>
              <a:gdLst/>
              <a:ahLst/>
              <a:cxnLst/>
              <a:rect l="l" t="t" r="r" b="b"/>
              <a:pathLst>
                <a:path w="2338" h="2897" extrusionOk="0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3"/>
            <p:cNvSpPr/>
            <p:nvPr/>
          </p:nvSpPr>
          <p:spPr>
            <a:xfrm>
              <a:off x="4495175" y="2248000"/>
              <a:ext cx="11950" cy="14725"/>
            </a:xfrm>
            <a:custGeom>
              <a:avLst/>
              <a:gdLst/>
              <a:ahLst/>
              <a:cxnLst/>
              <a:rect l="l" t="t" r="r" b="b"/>
              <a:pathLst>
                <a:path w="478" h="589" extrusionOk="0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3"/>
            <p:cNvSpPr/>
            <p:nvPr/>
          </p:nvSpPr>
          <p:spPr>
            <a:xfrm>
              <a:off x="4517675" y="2277050"/>
              <a:ext cx="29775" cy="33050"/>
            </a:xfrm>
            <a:custGeom>
              <a:avLst/>
              <a:gdLst/>
              <a:ahLst/>
              <a:cxnLst/>
              <a:rect l="l" t="t" r="r" b="b"/>
              <a:pathLst>
                <a:path w="1191" h="1322" extrusionOk="0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63"/>
            <p:cNvSpPr/>
            <p:nvPr/>
          </p:nvSpPr>
          <p:spPr>
            <a:xfrm>
              <a:off x="4556725" y="2324250"/>
              <a:ext cx="23625" cy="22375"/>
            </a:xfrm>
            <a:custGeom>
              <a:avLst/>
              <a:gdLst/>
              <a:ahLst/>
              <a:cxnLst/>
              <a:rect l="l" t="t" r="r" b="b"/>
              <a:pathLst>
                <a:path w="945" h="895" extrusionOk="0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63"/>
            <p:cNvSpPr/>
            <p:nvPr/>
          </p:nvSpPr>
          <p:spPr>
            <a:xfrm>
              <a:off x="4588800" y="2357825"/>
              <a:ext cx="10825" cy="9325"/>
            </a:xfrm>
            <a:custGeom>
              <a:avLst/>
              <a:gdLst/>
              <a:ahLst/>
              <a:cxnLst/>
              <a:rect l="l" t="t" r="r" b="b"/>
              <a:pathLst>
                <a:path w="433" h="373" extrusionOk="0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3"/>
            <p:cNvSpPr/>
            <p:nvPr/>
          </p:nvSpPr>
          <p:spPr>
            <a:xfrm>
              <a:off x="4563400" y="2350925"/>
              <a:ext cx="34075" cy="37500"/>
            </a:xfrm>
            <a:custGeom>
              <a:avLst/>
              <a:gdLst/>
              <a:ahLst/>
              <a:cxnLst/>
              <a:rect l="l" t="t" r="r" b="b"/>
              <a:pathLst>
                <a:path w="1363" h="1500" extrusionOk="0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3"/>
            <p:cNvSpPr/>
            <p:nvPr/>
          </p:nvSpPr>
          <p:spPr>
            <a:xfrm>
              <a:off x="4479725" y="2226650"/>
              <a:ext cx="6925" cy="10825"/>
            </a:xfrm>
            <a:custGeom>
              <a:avLst/>
              <a:gdLst/>
              <a:ahLst/>
              <a:cxnLst/>
              <a:rect l="l" t="t" r="r" b="b"/>
              <a:pathLst>
                <a:path w="277" h="433" extrusionOk="0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3"/>
            <p:cNvSpPr/>
            <p:nvPr/>
          </p:nvSpPr>
          <p:spPr>
            <a:xfrm>
              <a:off x="4466025" y="2194850"/>
              <a:ext cx="4675" cy="8975"/>
            </a:xfrm>
            <a:custGeom>
              <a:avLst/>
              <a:gdLst/>
              <a:ahLst/>
              <a:cxnLst/>
              <a:rect l="l" t="t" r="r" b="b"/>
              <a:pathLst>
                <a:path w="187" h="359" extrusionOk="0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3"/>
            <p:cNvSpPr/>
            <p:nvPr/>
          </p:nvSpPr>
          <p:spPr>
            <a:xfrm>
              <a:off x="4465125" y="2178225"/>
              <a:ext cx="1825" cy="6050"/>
            </a:xfrm>
            <a:custGeom>
              <a:avLst/>
              <a:gdLst/>
              <a:ahLst/>
              <a:cxnLst/>
              <a:rect l="l" t="t" r="r" b="b"/>
              <a:pathLst>
                <a:path w="73" h="242" extrusionOk="0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3"/>
            <p:cNvSpPr/>
            <p:nvPr/>
          </p:nvSpPr>
          <p:spPr>
            <a:xfrm>
              <a:off x="4465375" y="2130725"/>
              <a:ext cx="6925" cy="38300"/>
            </a:xfrm>
            <a:custGeom>
              <a:avLst/>
              <a:gdLst/>
              <a:ahLst/>
              <a:cxnLst/>
              <a:rect l="l" t="t" r="r" b="b"/>
              <a:pathLst>
                <a:path w="277" h="1532" extrusionOk="0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3"/>
            <p:cNvSpPr/>
            <p:nvPr/>
          </p:nvSpPr>
          <p:spPr>
            <a:xfrm>
              <a:off x="4475250" y="21251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3"/>
            <p:cNvSpPr/>
            <p:nvPr/>
          </p:nvSpPr>
          <p:spPr>
            <a:xfrm>
              <a:off x="4474450" y="2114675"/>
              <a:ext cx="28500" cy="11750"/>
            </a:xfrm>
            <a:custGeom>
              <a:avLst/>
              <a:gdLst/>
              <a:ahLst/>
              <a:cxnLst/>
              <a:rect l="l" t="t" r="r" b="b"/>
              <a:pathLst>
                <a:path w="1140" h="470" extrusionOk="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3"/>
            <p:cNvSpPr/>
            <p:nvPr/>
          </p:nvSpPr>
          <p:spPr>
            <a:xfrm>
              <a:off x="4519600" y="2148375"/>
              <a:ext cx="6575" cy="29500"/>
            </a:xfrm>
            <a:custGeom>
              <a:avLst/>
              <a:gdLst/>
              <a:ahLst/>
              <a:cxnLst/>
              <a:rect l="l" t="t" r="r" b="b"/>
              <a:pathLst>
                <a:path w="263" h="1180" extrusionOk="0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3"/>
            <p:cNvSpPr/>
            <p:nvPr/>
          </p:nvSpPr>
          <p:spPr>
            <a:xfrm>
              <a:off x="4485125" y="2129550"/>
              <a:ext cx="16850" cy="6075"/>
            </a:xfrm>
            <a:custGeom>
              <a:avLst/>
              <a:gdLst/>
              <a:ahLst/>
              <a:cxnLst/>
              <a:rect l="l" t="t" r="r" b="b"/>
              <a:pathLst>
                <a:path w="674" h="243" extrusionOk="0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3"/>
            <p:cNvSpPr/>
            <p:nvPr/>
          </p:nvSpPr>
          <p:spPr>
            <a:xfrm>
              <a:off x="4479575" y="2145925"/>
              <a:ext cx="3725" cy="5825"/>
            </a:xfrm>
            <a:custGeom>
              <a:avLst/>
              <a:gdLst/>
              <a:ahLst/>
              <a:cxnLst/>
              <a:rect l="l" t="t" r="r" b="b"/>
              <a:pathLst>
                <a:path w="149" h="233" extrusionOk="0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3"/>
            <p:cNvSpPr/>
            <p:nvPr/>
          </p:nvSpPr>
          <p:spPr>
            <a:xfrm>
              <a:off x="4475550" y="2177600"/>
              <a:ext cx="6200" cy="15625"/>
            </a:xfrm>
            <a:custGeom>
              <a:avLst/>
              <a:gdLst/>
              <a:ahLst/>
              <a:cxnLst/>
              <a:rect l="l" t="t" r="r" b="b"/>
              <a:pathLst>
                <a:path w="248" h="625" extrusionOk="0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3"/>
            <p:cNvSpPr/>
            <p:nvPr/>
          </p:nvSpPr>
          <p:spPr>
            <a:xfrm>
              <a:off x="4504025" y="2155475"/>
              <a:ext cx="5475" cy="8525"/>
            </a:xfrm>
            <a:custGeom>
              <a:avLst/>
              <a:gdLst/>
              <a:ahLst/>
              <a:cxnLst/>
              <a:rect l="l" t="t" r="r" b="b"/>
              <a:pathLst>
                <a:path w="219" h="341" extrusionOk="0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3"/>
            <p:cNvSpPr/>
            <p:nvPr/>
          </p:nvSpPr>
          <p:spPr>
            <a:xfrm>
              <a:off x="4527050" y="2176125"/>
              <a:ext cx="3000" cy="16925"/>
            </a:xfrm>
            <a:custGeom>
              <a:avLst/>
              <a:gdLst/>
              <a:ahLst/>
              <a:cxnLst/>
              <a:rect l="l" t="t" r="r" b="b"/>
              <a:pathLst>
                <a:path w="120" h="677" extrusionOk="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3"/>
            <p:cNvSpPr/>
            <p:nvPr/>
          </p:nvSpPr>
          <p:spPr>
            <a:xfrm>
              <a:off x="4533300" y="2210225"/>
              <a:ext cx="1500" cy="1225"/>
            </a:xfrm>
            <a:custGeom>
              <a:avLst/>
              <a:gdLst/>
              <a:ahLst/>
              <a:cxnLst/>
              <a:rect l="l" t="t" r="r" b="b"/>
              <a:pathLst>
                <a:path w="60" h="49" extrusionOk="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3"/>
            <p:cNvSpPr/>
            <p:nvPr/>
          </p:nvSpPr>
          <p:spPr>
            <a:xfrm>
              <a:off x="4535050" y="2209625"/>
              <a:ext cx="43225" cy="15300"/>
            </a:xfrm>
            <a:custGeom>
              <a:avLst/>
              <a:gdLst/>
              <a:ahLst/>
              <a:cxnLst/>
              <a:rect l="l" t="t" r="r" b="b"/>
              <a:pathLst>
                <a:path w="1729" h="612" extrusionOk="0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3"/>
            <p:cNvSpPr/>
            <p:nvPr/>
          </p:nvSpPr>
          <p:spPr>
            <a:xfrm>
              <a:off x="4579125" y="2197975"/>
              <a:ext cx="14025" cy="18850"/>
            </a:xfrm>
            <a:custGeom>
              <a:avLst/>
              <a:gdLst/>
              <a:ahLst/>
              <a:cxnLst/>
              <a:rect l="l" t="t" r="r" b="b"/>
              <a:pathLst>
                <a:path w="561" h="754" extrusionOk="0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3"/>
            <p:cNvSpPr/>
            <p:nvPr/>
          </p:nvSpPr>
          <p:spPr>
            <a:xfrm>
              <a:off x="4581800" y="2168325"/>
              <a:ext cx="13725" cy="33325"/>
            </a:xfrm>
            <a:custGeom>
              <a:avLst/>
              <a:gdLst/>
              <a:ahLst/>
              <a:cxnLst/>
              <a:rect l="l" t="t" r="r" b="b"/>
              <a:pathLst>
                <a:path w="549" h="1333" extrusionOk="0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3"/>
            <p:cNvSpPr/>
            <p:nvPr/>
          </p:nvSpPr>
          <p:spPr>
            <a:xfrm>
              <a:off x="4597100" y="2147300"/>
              <a:ext cx="3475" cy="6275"/>
            </a:xfrm>
            <a:custGeom>
              <a:avLst/>
              <a:gdLst/>
              <a:ahLst/>
              <a:cxnLst/>
              <a:rect l="l" t="t" r="r" b="b"/>
              <a:pathLst>
                <a:path w="139" h="251" extrusionOk="0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63"/>
            <p:cNvSpPr/>
            <p:nvPr/>
          </p:nvSpPr>
          <p:spPr>
            <a:xfrm>
              <a:off x="4595100" y="2088700"/>
              <a:ext cx="11150" cy="49425"/>
            </a:xfrm>
            <a:custGeom>
              <a:avLst/>
              <a:gdLst/>
              <a:ahLst/>
              <a:cxnLst/>
              <a:rect l="l" t="t" r="r" b="b"/>
              <a:pathLst>
                <a:path w="446" h="1977" extrusionOk="0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63"/>
            <p:cNvSpPr/>
            <p:nvPr/>
          </p:nvSpPr>
          <p:spPr>
            <a:xfrm>
              <a:off x="4538050" y="2043250"/>
              <a:ext cx="8075" cy="4175"/>
            </a:xfrm>
            <a:custGeom>
              <a:avLst/>
              <a:gdLst/>
              <a:ahLst/>
              <a:cxnLst/>
              <a:rect l="l" t="t" r="r" b="b"/>
              <a:pathLst>
                <a:path w="323" h="167" extrusionOk="0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3"/>
            <p:cNvSpPr/>
            <p:nvPr/>
          </p:nvSpPr>
          <p:spPr>
            <a:xfrm>
              <a:off x="4407200" y="2009150"/>
              <a:ext cx="114500" cy="26675"/>
            </a:xfrm>
            <a:custGeom>
              <a:avLst/>
              <a:gdLst/>
              <a:ahLst/>
              <a:cxnLst/>
              <a:rect l="l" t="t" r="r" b="b"/>
              <a:pathLst>
                <a:path w="4580" h="1067" extrusionOk="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3"/>
            <p:cNvSpPr/>
            <p:nvPr/>
          </p:nvSpPr>
          <p:spPr>
            <a:xfrm>
              <a:off x="4401125" y="1983225"/>
              <a:ext cx="11875" cy="24550"/>
            </a:xfrm>
            <a:custGeom>
              <a:avLst/>
              <a:gdLst/>
              <a:ahLst/>
              <a:cxnLst/>
              <a:rect l="l" t="t" r="r" b="b"/>
              <a:pathLst>
                <a:path w="475" h="982" extrusionOk="0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3"/>
            <p:cNvSpPr/>
            <p:nvPr/>
          </p:nvSpPr>
          <p:spPr>
            <a:xfrm>
              <a:off x="4415875" y="1969350"/>
              <a:ext cx="11775" cy="8200"/>
            </a:xfrm>
            <a:custGeom>
              <a:avLst/>
              <a:gdLst/>
              <a:ahLst/>
              <a:cxnLst/>
              <a:rect l="l" t="t" r="r" b="b"/>
              <a:pathLst>
                <a:path w="471" h="328" extrusionOk="0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3"/>
            <p:cNvSpPr/>
            <p:nvPr/>
          </p:nvSpPr>
          <p:spPr>
            <a:xfrm>
              <a:off x="4396375" y="1966600"/>
              <a:ext cx="23300" cy="25875"/>
            </a:xfrm>
            <a:custGeom>
              <a:avLst/>
              <a:gdLst/>
              <a:ahLst/>
              <a:cxnLst/>
              <a:rect l="l" t="t" r="r" b="b"/>
              <a:pathLst>
                <a:path w="932" h="1035" extrusionOk="0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3"/>
            <p:cNvSpPr/>
            <p:nvPr/>
          </p:nvSpPr>
          <p:spPr>
            <a:xfrm>
              <a:off x="4430675" y="1939800"/>
              <a:ext cx="8875" cy="15125"/>
            </a:xfrm>
            <a:custGeom>
              <a:avLst/>
              <a:gdLst/>
              <a:ahLst/>
              <a:cxnLst/>
              <a:rect l="l" t="t" r="r" b="b"/>
              <a:pathLst>
                <a:path w="355" h="605" extrusionOk="0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3"/>
            <p:cNvSpPr/>
            <p:nvPr/>
          </p:nvSpPr>
          <p:spPr>
            <a:xfrm>
              <a:off x="4433350" y="1953500"/>
              <a:ext cx="15325" cy="23800"/>
            </a:xfrm>
            <a:custGeom>
              <a:avLst/>
              <a:gdLst/>
              <a:ahLst/>
              <a:cxnLst/>
              <a:rect l="l" t="t" r="r" b="b"/>
              <a:pathLst>
                <a:path w="613" h="952" extrusionOk="0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3"/>
            <p:cNvSpPr/>
            <p:nvPr/>
          </p:nvSpPr>
          <p:spPr>
            <a:xfrm>
              <a:off x="4421375" y="1981850"/>
              <a:ext cx="7700" cy="16850"/>
            </a:xfrm>
            <a:custGeom>
              <a:avLst/>
              <a:gdLst/>
              <a:ahLst/>
              <a:cxnLst/>
              <a:rect l="l" t="t" r="r" b="b"/>
              <a:pathLst>
                <a:path w="308" h="674" extrusionOk="0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3"/>
            <p:cNvSpPr/>
            <p:nvPr/>
          </p:nvSpPr>
          <p:spPr>
            <a:xfrm>
              <a:off x="4446125" y="2001350"/>
              <a:ext cx="8025" cy="4100"/>
            </a:xfrm>
            <a:custGeom>
              <a:avLst/>
              <a:gdLst/>
              <a:ahLst/>
              <a:cxnLst/>
              <a:rect l="l" t="t" r="r" b="b"/>
              <a:pathLst>
                <a:path w="321" h="164" extrusionOk="0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3"/>
            <p:cNvSpPr/>
            <p:nvPr/>
          </p:nvSpPr>
          <p:spPr>
            <a:xfrm>
              <a:off x="4462325" y="2005875"/>
              <a:ext cx="3675" cy="2625"/>
            </a:xfrm>
            <a:custGeom>
              <a:avLst/>
              <a:gdLst/>
              <a:ahLst/>
              <a:cxnLst/>
              <a:rect l="l" t="t" r="r" b="b"/>
              <a:pathLst>
                <a:path w="147" h="105" extrusionOk="0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3"/>
            <p:cNvSpPr/>
            <p:nvPr/>
          </p:nvSpPr>
          <p:spPr>
            <a:xfrm>
              <a:off x="4472250" y="2010025"/>
              <a:ext cx="61575" cy="19275"/>
            </a:xfrm>
            <a:custGeom>
              <a:avLst/>
              <a:gdLst/>
              <a:ahLst/>
              <a:cxnLst/>
              <a:rect l="l" t="t" r="r" b="b"/>
              <a:pathLst>
                <a:path w="2463" h="771" extrusionOk="0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3"/>
            <p:cNvSpPr/>
            <p:nvPr/>
          </p:nvSpPr>
          <p:spPr>
            <a:xfrm>
              <a:off x="4546700" y="2034175"/>
              <a:ext cx="1350" cy="1275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3"/>
            <p:cNvSpPr/>
            <p:nvPr/>
          </p:nvSpPr>
          <p:spPr>
            <a:xfrm>
              <a:off x="4573350" y="2047600"/>
              <a:ext cx="6400" cy="4300"/>
            </a:xfrm>
            <a:custGeom>
              <a:avLst/>
              <a:gdLst/>
              <a:ahLst/>
              <a:cxnLst/>
              <a:rect l="l" t="t" r="r" b="b"/>
              <a:pathLst>
                <a:path w="256" h="172" extrusionOk="0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3"/>
            <p:cNvSpPr/>
            <p:nvPr/>
          </p:nvSpPr>
          <p:spPr>
            <a:xfrm>
              <a:off x="4592325" y="2061375"/>
              <a:ext cx="5275" cy="3025"/>
            </a:xfrm>
            <a:custGeom>
              <a:avLst/>
              <a:gdLst/>
              <a:ahLst/>
              <a:cxnLst/>
              <a:rect l="l" t="t" r="r" b="b"/>
              <a:pathLst>
                <a:path w="211" h="121" extrusionOk="0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3"/>
            <p:cNvSpPr/>
            <p:nvPr/>
          </p:nvSpPr>
          <p:spPr>
            <a:xfrm>
              <a:off x="4603375" y="2072875"/>
              <a:ext cx="10600" cy="13275"/>
            </a:xfrm>
            <a:custGeom>
              <a:avLst/>
              <a:gdLst/>
              <a:ahLst/>
              <a:cxnLst/>
              <a:rect l="l" t="t" r="r" b="b"/>
              <a:pathLst>
                <a:path w="424" h="531" extrusionOk="0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3"/>
            <p:cNvSpPr/>
            <p:nvPr/>
          </p:nvSpPr>
          <p:spPr>
            <a:xfrm>
              <a:off x="4621400" y="2124050"/>
              <a:ext cx="7025" cy="36925"/>
            </a:xfrm>
            <a:custGeom>
              <a:avLst/>
              <a:gdLst/>
              <a:ahLst/>
              <a:cxnLst/>
              <a:rect l="l" t="t" r="r" b="b"/>
              <a:pathLst>
                <a:path w="281" h="1477" extrusionOk="0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3"/>
            <p:cNvSpPr/>
            <p:nvPr/>
          </p:nvSpPr>
          <p:spPr>
            <a:xfrm>
              <a:off x="4601550" y="2159550"/>
              <a:ext cx="15100" cy="55225"/>
            </a:xfrm>
            <a:custGeom>
              <a:avLst/>
              <a:gdLst/>
              <a:ahLst/>
              <a:cxnLst/>
              <a:rect l="l" t="t" r="r" b="b"/>
              <a:pathLst>
                <a:path w="604" h="2209" extrusionOk="0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3"/>
            <p:cNvSpPr/>
            <p:nvPr/>
          </p:nvSpPr>
          <p:spPr>
            <a:xfrm>
              <a:off x="4587825" y="2223575"/>
              <a:ext cx="10950" cy="9200"/>
            </a:xfrm>
            <a:custGeom>
              <a:avLst/>
              <a:gdLst/>
              <a:ahLst/>
              <a:cxnLst/>
              <a:rect l="l" t="t" r="r" b="b"/>
              <a:pathLst>
                <a:path w="438" h="368" extrusionOk="0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3"/>
            <p:cNvSpPr/>
            <p:nvPr/>
          </p:nvSpPr>
          <p:spPr>
            <a:xfrm>
              <a:off x="4524650" y="2214300"/>
              <a:ext cx="23025" cy="24250"/>
            </a:xfrm>
            <a:custGeom>
              <a:avLst/>
              <a:gdLst/>
              <a:ahLst/>
              <a:cxnLst/>
              <a:rect l="l" t="t" r="r" b="b"/>
              <a:pathLst>
                <a:path w="921" h="970" extrusionOk="0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3"/>
            <p:cNvSpPr/>
            <p:nvPr/>
          </p:nvSpPr>
          <p:spPr>
            <a:xfrm>
              <a:off x="4497275" y="2197425"/>
              <a:ext cx="14025" cy="15700"/>
            </a:xfrm>
            <a:custGeom>
              <a:avLst/>
              <a:gdLst/>
              <a:ahLst/>
              <a:cxnLst/>
              <a:rect l="l" t="t" r="r" b="b"/>
              <a:pathLst>
                <a:path w="561" h="628" extrusionOk="0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63"/>
            <p:cNvSpPr/>
            <p:nvPr/>
          </p:nvSpPr>
          <p:spPr>
            <a:xfrm>
              <a:off x="4515225" y="2249775"/>
              <a:ext cx="11375" cy="11450"/>
            </a:xfrm>
            <a:custGeom>
              <a:avLst/>
              <a:gdLst/>
              <a:ahLst/>
              <a:cxnLst/>
              <a:rect l="l" t="t" r="r" b="b"/>
              <a:pathLst>
                <a:path w="455" h="458" extrusionOk="0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63"/>
            <p:cNvSpPr/>
            <p:nvPr/>
          </p:nvSpPr>
          <p:spPr>
            <a:xfrm>
              <a:off x="4528325" y="2264875"/>
              <a:ext cx="7625" cy="5875"/>
            </a:xfrm>
            <a:custGeom>
              <a:avLst/>
              <a:gdLst/>
              <a:ahLst/>
              <a:cxnLst/>
              <a:rect l="l" t="t" r="r" b="b"/>
              <a:pathLst>
                <a:path w="305" h="235" extrusionOk="0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3"/>
            <p:cNvSpPr/>
            <p:nvPr/>
          </p:nvSpPr>
          <p:spPr>
            <a:xfrm>
              <a:off x="4629175" y="2357775"/>
              <a:ext cx="8625" cy="9125"/>
            </a:xfrm>
            <a:custGeom>
              <a:avLst/>
              <a:gdLst/>
              <a:ahLst/>
              <a:cxnLst/>
              <a:rect l="l" t="t" r="r" b="b"/>
              <a:pathLst>
                <a:path w="345" h="365" extrusionOk="0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3"/>
            <p:cNvSpPr/>
            <p:nvPr/>
          </p:nvSpPr>
          <p:spPr>
            <a:xfrm>
              <a:off x="4649525" y="2381225"/>
              <a:ext cx="39650" cy="28225"/>
            </a:xfrm>
            <a:custGeom>
              <a:avLst/>
              <a:gdLst/>
              <a:ahLst/>
              <a:cxnLst/>
              <a:rect l="l" t="t" r="r" b="b"/>
              <a:pathLst>
                <a:path w="1586" h="1129" extrusionOk="0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3"/>
            <p:cNvSpPr/>
            <p:nvPr/>
          </p:nvSpPr>
          <p:spPr>
            <a:xfrm>
              <a:off x="4600900" y="2310800"/>
              <a:ext cx="9450" cy="9350"/>
            </a:xfrm>
            <a:custGeom>
              <a:avLst/>
              <a:gdLst/>
              <a:ahLst/>
              <a:cxnLst/>
              <a:rect l="l" t="t" r="r" b="b"/>
              <a:pathLst>
                <a:path w="378" h="374" extrusionOk="0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63"/>
            <p:cNvSpPr/>
            <p:nvPr/>
          </p:nvSpPr>
          <p:spPr>
            <a:xfrm>
              <a:off x="4739750" y="2445725"/>
              <a:ext cx="9175" cy="5600"/>
            </a:xfrm>
            <a:custGeom>
              <a:avLst/>
              <a:gdLst/>
              <a:ahLst/>
              <a:cxnLst/>
              <a:rect l="l" t="t" r="r" b="b"/>
              <a:pathLst>
                <a:path w="367" h="224" extrusionOk="0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63"/>
            <p:cNvSpPr/>
            <p:nvPr/>
          </p:nvSpPr>
          <p:spPr>
            <a:xfrm>
              <a:off x="4785125" y="2465225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63"/>
            <p:cNvSpPr/>
            <p:nvPr/>
          </p:nvSpPr>
          <p:spPr>
            <a:xfrm>
              <a:off x="4801475" y="2463225"/>
              <a:ext cx="5675" cy="2150"/>
            </a:xfrm>
            <a:custGeom>
              <a:avLst/>
              <a:gdLst/>
              <a:ahLst/>
              <a:cxnLst/>
              <a:rect l="l" t="t" r="r" b="b"/>
              <a:pathLst>
                <a:path w="227" h="86" extrusionOk="0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63"/>
            <p:cNvSpPr/>
            <p:nvPr/>
          </p:nvSpPr>
          <p:spPr>
            <a:xfrm>
              <a:off x="4843875" y="2481525"/>
              <a:ext cx="6350" cy="7400"/>
            </a:xfrm>
            <a:custGeom>
              <a:avLst/>
              <a:gdLst/>
              <a:ahLst/>
              <a:cxnLst/>
              <a:rect l="l" t="t" r="r" b="b"/>
              <a:pathLst>
                <a:path w="254" h="296" extrusionOk="0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63"/>
            <p:cNvSpPr/>
            <p:nvPr/>
          </p:nvSpPr>
          <p:spPr>
            <a:xfrm>
              <a:off x="4875000" y="2528725"/>
              <a:ext cx="1950" cy="7825"/>
            </a:xfrm>
            <a:custGeom>
              <a:avLst/>
              <a:gdLst/>
              <a:ahLst/>
              <a:cxnLst/>
              <a:rect l="l" t="t" r="r" b="b"/>
              <a:pathLst>
                <a:path w="78" h="313" extrusionOk="0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63"/>
            <p:cNvSpPr/>
            <p:nvPr/>
          </p:nvSpPr>
          <p:spPr>
            <a:xfrm>
              <a:off x="4868025" y="2552375"/>
              <a:ext cx="5625" cy="4000"/>
            </a:xfrm>
            <a:custGeom>
              <a:avLst/>
              <a:gdLst/>
              <a:ahLst/>
              <a:cxnLst/>
              <a:rect l="l" t="t" r="r" b="b"/>
              <a:pathLst>
                <a:path w="225" h="160" extrusionOk="0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63"/>
            <p:cNvSpPr/>
            <p:nvPr/>
          </p:nvSpPr>
          <p:spPr>
            <a:xfrm>
              <a:off x="4864200" y="2565425"/>
              <a:ext cx="13150" cy="16050"/>
            </a:xfrm>
            <a:custGeom>
              <a:avLst/>
              <a:gdLst/>
              <a:ahLst/>
              <a:cxnLst/>
              <a:rect l="l" t="t" r="r" b="b"/>
              <a:pathLst>
                <a:path w="526" h="642" extrusionOk="0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63"/>
            <p:cNvSpPr/>
            <p:nvPr/>
          </p:nvSpPr>
          <p:spPr>
            <a:xfrm>
              <a:off x="4887575" y="2593400"/>
              <a:ext cx="9825" cy="18275"/>
            </a:xfrm>
            <a:custGeom>
              <a:avLst/>
              <a:gdLst/>
              <a:ahLst/>
              <a:cxnLst/>
              <a:rect l="l" t="t" r="r" b="b"/>
              <a:pathLst>
                <a:path w="393" h="731" extrusionOk="0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63"/>
            <p:cNvSpPr/>
            <p:nvPr/>
          </p:nvSpPr>
          <p:spPr>
            <a:xfrm>
              <a:off x="4900600" y="2663925"/>
              <a:ext cx="5675" cy="15500"/>
            </a:xfrm>
            <a:custGeom>
              <a:avLst/>
              <a:gdLst/>
              <a:ahLst/>
              <a:cxnLst/>
              <a:rect l="l" t="t" r="r" b="b"/>
              <a:pathLst>
                <a:path w="227" h="620" extrusionOk="0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63"/>
            <p:cNvSpPr/>
            <p:nvPr/>
          </p:nvSpPr>
          <p:spPr>
            <a:xfrm>
              <a:off x="4857150" y="2723075"/>
              <a:ext cx="29025" cy="13850"/>
            </a:xfrm>
            <a:custGeom>
              <a:avLst/>
              <a:gdLst/>
              <a:ahLst/>
              <a:cxnLst/>
              <a:rect l="l" t="t" r="r" b="b"/>
              <a:pathLst>
                <a:path w="1161" h="554" extrusionOk="0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63"/>
            <p:cNvSpPr/>
            <p:nvPr/>
          </p:nvSpPr>
          <p:spPr>
            <a:xfrm>
              <a:off x="4807425" y="2738425"/>
              <a:ext cx="9850" cy="3150"/>
            </a:xfrm>
            <a:custGeom>
              <a:avLst/>
              <a:gdLst/>
              <a:ahLst/>
              <a:cxnLst/>
              <a:rect l="l" t="t" r="r" b="b"/>
              <a:pathLst>
                <a:path w="394" h="126" extrusionOk="0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63"/>
            <p:cNvSpPr/>
            <p:nvPr/>
          </p:nvSpPr>
          <p:spPr>
            <a:xfrm>
              <a:off x="4751825" y="2728075"/>
              <a:ext cx="23475" cy="5525"/>
            </a:xfrm>
            <a:custGeom>
              <a:avLst/>
              <a:gdLst/>
              <a:ahLst/>
              <a:cxnLst/>
              <a:rect l="l" t="t" r="r" b="b"/>
              <a:pathLst>
                <a:path w="939" h="221" extrusionOk="0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63"/>
            <p:cNvSpPr/>
            <p:nvPr/>
          </p:nvSpPr>
          <p:spPr>
            <a:xfrm>
              <a:off x="4735400" y="2762775"/>
              <a:ext cx="6500" cy="10575"/>
            </a:xfrm>
            <a:custGeom>
              <a:avLst/>
              <a:gdLst/>
              <a:ahLst/>
              <a:cxnLst/>
              <a:rect l="l" t="t" r="r" b="b"/>
              <a:pathLst>
                <a:path w="260" h="423" extrusionOk="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63"/>
            <p:cNvSpPr/>
            <p:nvPr/>
          </p:nvSpPr>
          <p:spPr>
            <a:xfrm>
              <a:off x="4753275" y="279600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63"/>
            <p:cNvSpPr/>
            <p:nvPr/>
          </p:nvSpPr>
          <p:spPr>
            <a:xfrm>
              <a:off x="4786600" y="2818600"/>
              <a:ext cx="6425" cy="2800"/>
            </a:xfrm>
            <a:custGeom>
              <a:avLst/>
              <a:gdLst/>
              <a:ahLst/>
              <a:cxnLst/>
              <a:rect l="l" t="t" r="r" b="b"/>
              <a:pathLst>
                <a:path w="257" h="112" extrusionOk="0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63"/>
            <p:cNvSpPr/>
            <p:nvPr/>
          </p:nvSpPr>
          <p:spPr>
            <a:xfrm>
              <a:off x="4805925" y="2839975"/>
              <a:ext cx="5100" cy="3725"/>
            </a:xfrm>
            <a:custGeom>
              <a:avLst/>
              <a:gdLst/>
              <a:ahLst/>
              <a:cxnLst/>
              <a:rect l="l" t="t" r="r" b="b"/>
              <a:pathLst>
                <a:path w="204" h="149" extrusionOk="0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63"/>
            <p:cNvSpPr/>
            <p:nvPr/>
          </p:nvSpPr>
          <p:spPr>
            <a:xfrm>
              <a:off x="4816650" y="2894425"/>
              <a:ext cx="13125" cy="41650"/>
            </a:xfrm>
            <a:custGeom>
              <a:avLst/>
              <a:gdLst/>
              <a:ahLst/>
              <a:cxnLst/>
              <a:rect l="l" t="t" r="r" b="b"/>
              <a:pathLst>
                <a:path w="525" h="1666" extrusionOk="0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63"/>
            <p:cNvSpPr/>
            <p:nvPr/>
          </p:nvSpPr>
          <p:spPr>
            <a:xfrm>
              <a:off x="4828275" y="2960675"/>
              <a:ext cx="2700" cy="4950"/>
            </a:xfrm>
            <a:custGeom>
              <a:avLst/>
              <a:gdLst/>
              <a:ahLst/>
              <a:cxnLst/>
              <a:rect l="l" t="t" r="r" b="b"/>
              <a:pathLst>
                <a:path w="108" h="198" extrusionOk="0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63"/>
            <p:cNvSpPr/>
            <p:nvPr/>
          </p:nvSpPr>
          <p:spPr>
            <a:xfrm>
              <a:off x="4831850" y="2990450"/>
              <a:ext cx="11225" cy="16925"/>
            </a:xfrm>
            <a:custGeom>
              <a:avLst/>
              <a:gdLst/>
              <a:ahLst/>
              <a:cxnLst/>
              <a:rect l="l" t="t" r="r" b="b"/>
              <a:pathLst>
                <a:path w="449" h="677" extrusionOk="0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63"/>
            <p:cNvSpPr/>
            <p:nvPr/>
          </p:nvSpPr>
          <p:spPr>
            <a:xfrm>
              <a:off x="4824800" y="3012400"/>
              <a:ext cx="6850" cy="16125"/>
            </a:xfrm>
            <a:custGeom>
              <a:avLst/>
              <a:gdLst/>
              <a:ahLst/>
              <a:cxnLst/>
              <a:rect l="l" t="t" r="r" b="b"/>
              <a:pathLst>
                <a:path w="274" h="645" extrusionOk="0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63"/>
            <p:cNvSpPr/>
            <p:nvPr/>
          </p:nvSpPr>
          <p:spPr>
            <a:xfrm>
              <a:off x="4840025" y="3047925"/>
              <a:ext cx="15875" cy="48325"/>
            </a:xfrm>
            <a:custGeom>
              <a:avLst/>
              <a:gdLst/>
              <a:ahLst/>
              <a:cxnLst/>
              <a:rect l="l" t="t" r="r" b="b"/>
              <a:pathLst>
                <a:path w="635" h="1933" extrusionOk="0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63"/>
            <p:cNvSpPr/>
            <p:nvPr/>
          </p:nvSpPr>
          <p:spPr>
            <a:xfrm>
              <a:off x="4819125" y="3143875"/>
              <a:ext cx="13975" cy="29675"/>
            </a:xfrm>
            <a:custGeom>
              <a:avLst/>
              <a:gdLst/>
              <a:ahLst/>
              <a:cxnLst/>
              <a:rect l="l" t="t" r="r" b="b"/>
              <a:pathLst>
                <a:path w="559" h="1187" extrusionOk="0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63"/>
            <p:cNvSpPr/>
            <p:nvPr/>
          </p:nvSpPr>
          <p:spPr>
            <a:xfrm>
              <a:off x="4765550" y="3203900"/>
              <a:ext cx="33375" cy="29725"/>
            </a:xfrm>
            <a:custGeom>
              <a:avLst/>
              <a:gdLst/>
              <a:ahLst/>
              <a:cxnLst/>
              <a:rect l="l" t="t" r="r" b="b"/>
              <a:pathLst>
                <a:path w="1335" h="1189" extrusionOk="0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63"/>
            <p:cNvSpPr/>
            <p:nvPr/>
          </p:nvSpPr>
          <p:spPr>
            <a:xfrm>
              <a:off x="4694925" y="3317450"/>
              <a:ext cx="24725" cy="14450"/>
            </a:xfrm>
            <a:custGeom>
              <a:avLst/>
              <a:gdLst/>
              <a:ahLst/>
              <a:cxnLst/>
              <a:rect l="l" t="t" r="r" b="b"/>
              <a:pathLst>
                <a:path w="989" h="578" extrusionOk="0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63"/>
            <p:cNvSpPr/>
            <p:nvPr/>
          </p:nvSpPr>
          <p:spPr>
            <a:xfrm>
              <a:off x="4655375" y="3341025"/>
              <a:ext cx="11875" cy="7250"/>
            </a:xfrm>
            <a:custGeom>
              <a:avLst/>
              <a:gdLst/>
              <a:ahLst/>
              <a:cxnLst/>
              <a:rect l="l" t="t" r="r" b="b"/>
              <a:pathLst>
                <a:path w="475" h="290" extrusionOk="0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63"/>
            <p:cNvSpPr/>
            <p:nvPr/>
          </p:nvSpPr>
          <p:spPr>
            <a:xfrm>
              <a:off x="4609500" y="3353975"/>
              <a:ext cx="33625" cy="18325"/>
            </a:xfrm>
            <a:custGeom>
              <a:avLst/>
              <a:gdLst/>
              <a:ahLst/>
              <a:cxnLst/>
              <a:rect l="l" t="t" r="r" b="b"/>
              <a:pathLst>
                <a:path w="1345" h="733" extrusionOk="0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63"/>
            <p:cNvSpPr/>
            <p:nvPr/>
          </p:nvSpPr>
          <p:spPr>
            <a:xfrm>
              <a:off x="4599175" y="3345425"/>
              <a:ext cx="18950" cy="14750"/>
            </a:xfrm>
            <a:custGeom>
              <a:avLst/>
              <a:gdLst/>
              <a:ahLst/>
              <a:cxnLst/>
              <a:rect l="l" t="t" r="r" b="b"/>
              <a:pathLst>
                <a:path w="758" h="590" extrusionOk="0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63"/>
            <p:cNvSpPr/>
            <p:nvPr/>
          </p:nvSpPr>
          <p:spPr>
            <a:xfrm>
              <a:off x="4547875" y="3375950"/>
              <a:ext cx="14650" cy="8250"/>
            </a:xfrm>
            <a:custGeom>
              <a:avLst/>
              <a:gdLst/>
              <a:ahLst/>
              <a:cxnLst/>
              <a:rect l="l" t="t" r="r" b="b"/>
              <a:pathLst>
                <a:path w="586" h="330" extrusionOk="0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63"/>
            <p:cNvSpPr/>
            <p:nvPr/>
          </p:nvSpPr>
          <p:spPr>
            <a:xfrm>
              <a:off x="4506800" y="34005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63"/>
            <p:cNvSpPr/>
            <p:nvPr/>
          </p:nvSpPr>
          <p:spPr>
            <a:xfrm>
              <a:off x="4437525" y="3408575"/>
              <a:ext cx="18400" cy="4200"/>
            </a:xfrm>
            <a:custGeom>
              <a:avLst/>
              <a:gdLst/>
              <a:ahLst/>
              <a:cxnLst/>
              <a:rect l="l" t="t" r="r" b="b"/>
              <a:pathLst>
                <a:path w="736" h="168" extrusionOk="0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63"/>
            <p:cNvSpPr/>
            <p:nvPr/>
          </p:nvSpPr>
          <p:spPr>
            <a:xfrm>
              <a:off x="4418400" y="3415425"/>
              <a:ext cx="4775" cy="525"/>
            </a:xfrm>
            <a:custGeom>
              <a:avLst/>
              <a:gdLst/>
              <a:ahLst/>
              <a:cxnLst/>
              <a:rect l="l" t="t" r="r" b="b"/>
              <a:pathLst>
                <a:path w="191" h="21" extrusionOk="0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63"/>
            <p:cNvSpPr/>
            <p:nvPr/>
          </p:nvSpPr>
          <p:spPr>
            <a:xfrm>
              <a:off x="4394875" y="3387250"/>
              <a:ext cx="44850" cy="10275"/>
            </a:xfrm>
            <a:custGeom>
              <a:avLst/>
              <a:gdLst/>
              <a:ahLst/>
              <a:cxnLst/>
              <a:rect l="l" t="t" r="r" b="b"/>
              <a:pathLst>
                <a:path w="1794" h="411" extrusionOk="0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63"/>
            <p:cNvSpPr/>
            <p:nvPr/>
          </p:nvSpPr>
          <p:spPr>
            <a:xfrm>
              <a:off x="4375525" y="3388050"/>
              <a:ext cx="3000" cy="925"/>
            </a:xfrm>
            <a:custGeom>
              <a:avLst/>
              <a:gdLst/>
              <a:ahLst/>
              <a:cxnLst/>
              <a:rect l="l" t="t" r="r" b="b"/>
              <a:pathLst>
                <a:path w="120" h="37" extrusionOk="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63"/>
            <p:cNvSpPr/>
            <p:nvPr/>
          </p:nvSpPr>
          <p:spPr>
            <a:xfrm>
              <a:off x="4351900" y="3381325"/>
              <a:ext cx="3050" cy="2825"/>
            </a:xfrm>
            <a:custGeom>
              <a:avLst/>
              <a:gdLst/>
              <a:ahLst/>
              <a:cxnLst/>
              <a:rect l="l" t="t" r="r" b="b"/>
              <a:pathLst>
                <a:path w="122" h="113" extrusionOk="0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63"/>
            <p:cNvSpPr/>
            <p:nvPr/>
          </p:nvSpPr>
          <p:spPr>
            <a:xfrm>
              <a:off x="4268375" y="3383575"/>
              <a:ext cx="28300" cy="14925"/>
            </a:xfrm>
            <a:custGeom>
              <a:avLst/>
              <a:gdLst/>
              <a:ahLst/>
              <a:cxnLst/>
              <a:rect l="l" t="t" r="r" b="b"/>
              <a:pathLst>
                <a:path w="1132" h="597" extrusionOk="0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63"/>
            <p:cNvSpPr/>
            <p:nvPr/>
          </p:nvSpPr>
          <p:spPr>
            <a:xfrm>
              <a:off x="4165450" y="3317150"/>
              <a:ext cx="64475" cy="48200"/>
            </a:xfrm>
            <a:custGeom>
              <a:avLst/>
              <a:gdLst/>
              <a:ahLst/>
              <a:cxnLst/>
              <a:rect l="l" t="t" r="r" b="b"/>
              <a:pathLst>
                <a:path w="2579" h="1928" extrusionOk="0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63"/>
            <p:cNvSpPr/>
            <p:nvPr/>
          </p:nvSpPr>
          <p:spPr>
            <a:xfrm>
              <a:off x="4213600" y="3325550"/>
              <a:ext cx="17500" cy="10100"/>
            </a:xfrm>
            <a:custGeom>
              <a:avLst/>
              <a:gdLst/>
              <a:ahLst/>
              <a:cxnLst/>
              <a:rect l="l" t="t" r="r" b="b"/>
              <a:pathLst>
                <a:path w="700" h="404" extrusionOk="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63"/>
            <p:cNvSpPr/>
            <p:nvPr/>
          </p:nvSpPr>
          <p:spPr>
            <a:xfrm>
              <a:off x="4100650" y="3251350"/>
              <a:ext cx="15950" cy="10225"/>
            </a:xfrm>
            <a:custGeom>
              <a:avLst/>
              <a:gdLst/>
              <a:ahLst/>
              <a:cxnLst/>
              <a:rect l="l" t="t" r="r" b="b"/>
              <a:pathLst>
                <a:path w="638" h="409" extrusionOk="0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63"/>
            <p:cNvSpPr/>
            <p:nvPr/>
          </p:nvSpPr>
          <p:spPr>
            <a:xfrm>
              <a:off x="4107450" y="3238250"/>
              <a:ext cx="13525" cy="8575"/>
            </a:xfrm>
            <a:custGeom>
              <a:avLst/>
              <a:gdLst/>
              <a:ahLst/>
              <a:cxnLst/>
              <a:rect l="l" t="t" r="r" b="b"/>
              <a:pathLst>
                <a:path w="541" h="343" extrusionOk="0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63"/>
            <p:cNvSpPr/>
            <p:nvPr/>
          </p:nvSpPr>
          <p:spPr>
            <a:xfrm>
              <a:off x="4040975" y="3144125"/>
              <a:ext cx="22975" cy="83000"/>
            </a:xfrm>
            <a:custGeom>
              <a:avLst/>
              <a:gdLst/>
              <a:ahLst/>
              <a:cxnLst/>
              <a:rect l="l" t="t" r="r" b="b"/>
              <a:pathLst>
                <a:path w="919" h="3320" extrusionOk="0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63"/>
            <p:cNvSpPr/>
            <p:nvPr/>
          </p:nvSpPr>
          <p:spPr>
            <a:xfrm>
              <a:off x="4061800" y="3144125"/>
              <a:ext cx="2700" cy="16750"/>
            </a:xfrm>
            <a:custGeom>
              <a:avLst/>
              <a:gdLst/>
              <a:ahLst/>
              <a:cxnLst/>
              <a:rect l="l" t="t" r="r" b="b"/>
              <a:pathLst>
                <a:path w="108" h="670" extrusionOk="0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63"/>
            <p:cNvSpPr/>
            <p:nvPr/>
          </p:nvSpPr>
          <p:spPr>
            <a:xfrm>
              <a:off x="4072400" y="3076900"/>
              <a:ext cx="7000" cy="9500"/>
            </a:xfrm>
            <a:custGeom>
              <a:avLst/>
              <a:gdLst/>
              <a:ahLst/>
              <a:cxnLst/>
              <a:rect l="l" t="t" r="r" b="b"/>
              <a:pathLst>
                <a:path w="280" h="380" extrusionOk="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63"/>
            <p:cNvSpPr/>
            <p:nvPr/>
          </p:nvSpPr>
          <p:spPr>
            <a:xfrm>
              <a:off x="4095750" y="3007325"/>
              <a:ext cx="2700" cy="22275"/>
            </a:xfrm>
            <a:custGeom>
              <a:avLst/>
              <a:gdLst/>
              <a:ahLst/>
              <a:cxnLst/>
              <a:rect l="l" t="t" r="r" b="b"/>
              <a:pathLst>
                <a:path w="108" h="891" extrusionOk="0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63"/>
            <p:cNvSpPr/>
            <p:nvPr/>
          </p:nvSpPr>
          <p:spPr>
            <a:xfrm>
              <a:off x="4087750" y="2945050"/>
              <a:ext cx="11100" cy="13625"/>
            </a:xfrm>
            <a:custGeom>
              <a:avLst/>
              <a:gdLst/>
              <a:ahLst/>
              <a:cxnLst/>
              <a:rect l="l" t="t" r="r" b="b"/>
              <a:pathLst>
                <a:path w="444" h="545" extrusionOk="0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63"/>
            <p:cNvSpPr/>
            <p:nvPr/>
          </p:nvSpPr>
          <p:spPr>
            <a:xfrm>
              <a:off x="4073525" y="2919500"/>
              <a:ext cx="11725" cy="5775"/>
            </a:xfrm>
            <a:custGeom>
              <a:avLst/>
              <a:gdLst/>
              <a:ahLst/>
              <a:cxnLst/>
              <a:rect l="l" t="t" r="r" b="b"/>
              <a:pathLst>
                <a:path w="469" h="231" extrusionOk="0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63"/>
            <p:cNvSpPr/>
            <p:nvPr/>
          </p:nvSpPr>
          <p:spPr>
            <a:xfrm>
              <a:off x="4058225" y="2978950"/>
              <a:ext cx="3600" cy="26625"/>
            </a:xfrm>
            <a:custGeom>
              <a:avLst/>
              <a:gdLst/>
              <a:ahLst/>
              <a:cxnLst/>
              <a:rect l="l" t="t" r="r" b="b"/>
              <a:pathLst>
                <a:path w="144" h="1065" extrusionOk="0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63"/>
            <p:cNvSpPr/>
            <p:nvPr/>
          </p:nvSpPr>
          <p:spPr>
            <a:xfrm>
              <a:off x="4018350" y="2943050"/>
              <a:ext cx="4700" cy="3125"/>
            </a:xfrm>
            <a:custGeom>
              <a:avLst/>
              <a:gdLst/>
              <a:ahLst/>
              <a:cxnLst/>
              <a:rect l="l" t="t" r="r" b="b"/>
              <a:pathLst>
                <a:path w="188" h="125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63"/>
            <p:cNvSpPr/>
            <p:nvPr/>
          </p:nvSpPr>
          <p:spPr>
            <a:xfrm>
              <a:off x="4023050" y="2911475"/>
              <a:ext cx="8550" cy="8150"/>
            </a:xfrm>
            <a:custGeom>
              <a:avLst/>
              <a:gdLst/>
              <a:ahLst/>
              <a:cxnLst/>
              <a:rect l="l" t="t" r="r" b="b"/>
              <a:pathLst>
                <a:path w="342" h="326" extrusionOk="0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63"/>
            <p:cNvSpPr/>
            <p:nvPr/>
          </p:nvSpPr>
          <p:spPr>
            <a:xfrm>
              <a:off x="3988650" y="2870975"/>
              <a:ext cx="27050" cy="12875"/>
            </a:xfrm>
            <a:custGeom>
              <a:avLst/>
              <a:gdLst/>
              <a:ahLst/>
              <a:cxnLst/>
              <a:rect l="l" t="t" r="r" b="b"/>
              <a:pathLst>
                <a:path w="1082" h="515" extrusionOk="0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63"/>
            <p:cNvSpPr/>
            <p:nvPr/>
          </p:nvSpPr>
          <p:spPr>
            <a:xfrm>
              <a:off x="3916925" y="2824525"/>
              <a:ext cx="43000" cy="28925"/>
            </a:xfrm>
            <a:custGeom>
              <a:avLst/>
              <a:gdLst/>
              <a:ahLst/>
              <a:cxnLst/>
              <a:rect l="l" t="t" r="r" b="b"/>
              <a:pathLst>
                <a:path w="1720" h="1157" extrusionOk="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63"/>
            <p:cNvSpPr/>
            <p:nvPr/>
          </p:nvSpPr>
          <p:spPr>
            <a:xfrm>
              <a:off x="3923250" y="2857475"/>
              <a:ext cx="29300" cy="15200"/>
            </a:xfrm>
            <a:custGeom>
              <a:avLst/>
              <a:gdLst/>
              <a:ahLst/>
              <a:cxnLst/>
              <a:rect l="l" t="t" r="r" b="b"/>
              <a:pathLst>
                <a:path w="1172" h="608" extrusionOk="0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63"/>
            <p:cNvSpPr/>
            <p:nvPr/>
          </p:nvSpPr>
          <p:spPr>
            <a:xfrm>
              <a:off x="3970575" y="2927975"/>
              <a:ext cx="19225" cy="9450"/>
            </a:xfrm>
            <a:custGeom>
              <a:avLst/>
              <a:gdLst/>
              <a:ahLst/>
              <a:cxnLst/>
              <a:rect l="l" t="t" r="r" b="b"/>
              <a:pathLst>
                <a:path w="769" h="378" extrusionOk="0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63"/>
            <p:cNvSpPr/>
            <p:nvPr/>
          </p:nvSpPr>
          <p:spPr>
            <a:xfrm>
              <a:off x="3861850" y="2805475"/>
              <a:ext cx="18725" cy="18500"/>
            </a:xfrm>
            <a:custGeom>
              <a:avLst/>
              <a:gdLst/>
              <a:ahLst/>
              <a:cxnLst/>
              <a:rect l="l" t="t" r="r" b="b"/>
              <a:pathLst>
                <a:path w="749" h="740" extrusionOk="0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63"/>
            <p:cNvSpPr/>
            <p:nvPr/>
          </p:nvSpPr>
          <p:spPr>
            <a:xfrm>
              <a:off x="3830925" y="2766550"/>
              <a:ext cx="5275" cy="12750"/>
            </a:xfrm>
            <a:custGeom>
              <a:avLst/>
              <a:gdLst/>
              <a:ahLst/>
              <a:cxnLst/>
              <a:rect l="l" t="t" r="r" b="b"/>
              <a:pathLst>
                <a:path w="211" h="510" extrusionOk="0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63"/>
            <p:cNvSpPr/>
            <p:nvPr/>
          </p:nvSpPr>
          <p:spPr>
            <a:xfrm>
              <a:off x="3879675" y="2795050"/>
              <a:ext cx="12425" cy="9650"/>
            </a:xfrm>
            <a:custGeom>
              <a:avLst/>
              <a:gdLst/>
              <a:ahLst/>
              <a:cxnLst/>
              <a:rect l="l" t="t" r="r" b="b"/>
              <a:pathLst>
                <a:path w="497" h="386" extrusionOk="0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63"/>
            <p:cNvSpPr/>
            <p:nvPr/>
          </p:nvSpPr>
          <p:spPr>
            <a:xfrm>
              <a:off x="3844275" y="2852775"/>
              <a:ext cx="20100" cy="16525"/>
            </a:xfrm>
            <a:custGeom>
              <a:avLst/>
              <a:gdLst/>
              <a:ahLst/>
              <a:cxnLst/>
              <a:rect l="l" t="t" r="r" b="b"/>
              <a:pathLst>
                <a:path w="804" h="661" extrusionOk="0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63"/>
            <p:cNvSpPr/>
            <p:nvPr/>
          </p:nvSpPr>
          <p:spPr>
            <a:xfrm>
              <a:off x="3787950" y="2718575"/>
              <a:ext cx="6875" cy="50600"/>
            </a:xfrm>
            <a:custGeom>
              <a:avLst/>
              <a:gdLst/>
              <a:ahLst/>
              <a:cxnLst/>
              <a:rect l="l" t="t" r="r" b="b"/>
              <a:pathLst>
                <a:path w="275" h="2024" extrusionOk="0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63"/>
            <p:cNvSpPr/>
            <p:nvPr/>
          </p:nvSpPr>
          <p:spPr>
            <a:xfrm>
              <a:off x="3800750" y="2676275"/>
              <a:ext cx="6000" cy="40750"/>
            </a:xfrm>
            <a:custGeom>
              <a:avLst/>
              <a:gdLst/>
              <a:ahLst/>
              <a:cxnLst/>
              <a:rect l="l" t="t" r="r" b="b"/>
              <a:pathLst>
                <a:path w="240" h="1630" extrusionOk="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63"/>
            <p:cNvSpPr/>
            <p:nvPr/>
          </p:nvSpPr>
          <p:spPr>
            <a:xfrm>
              <a:off x="3794800" y="2580050"/>
              <a:ext cx="4375" cy="18800"/>
            </a:xfrm>
            <a:custGeom>
              <a:avLst/>
              <a:gdLst/>
              <a:ahLst/>
              <a:cxnLst/>
              <a:rect l="l" t="t" r="r" b="b"/>
              <a:pathLst>
                <a:path w="175" h="752" extrusionOk="0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63"/>
            <p:cNvSpPr/>
            <p:nvPr/>
          </p:nvSpPr>
          <p:spPr>
            <a:xfrm>
              <a:off x="3801050" y="2485025"/>
              <a:ext cx="2700" cy="24375"/>
            </a:xfrm>
            <a:custGeom>
              <a:avLst/>
              <a:gdLst/>
              <a:ahLst/>
              <a:cxnLst/>
              <a:rect l="l" t="t" r="r" b="b"/>
              <a:pathLst>
                <a:path w="108" h="975" extrusionOk="0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63"/>
            <p:cNvSpPr/>
            <p:nvPr/>
          </p:nvSpPr>
          <p:spPr>
            <a:xfrm>
              <a:off x="3810875" y="2480825"/>
              <a:ext cx="6875" cy="41025"/>
            </a:xfrm>
            <a:custGeom>
              <a:avLst/>
              <a:gdLst/>
              <a:ahLst/>
              <a:cxnLst/>
              <a:rect l="l" t="t" r="r" b="b"/>
              <a:pathLst>
                <a:path w="275" h="1641" extrusionOk="0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63"/>
            <p:cNvSpPr/>
            <p:nvPr/>
          </p:nvSpPr>
          <p:spPr>
            <a:xfrm>
              <a:off x="3806725" y="2611000"/>
              <a:ext cx="3275" cy="17300"/>
            </a:xfrm>
            <a:custGeom>
              <a:avLst/>
              <a:gdLst/>
              <a:ahLst/>
              <a:cxnLst/>
              <a:rect l="l" t="t" r="r" b="b"/>
              <a:pathLst>
                <a:path w="131" h="692" extrusionOk="0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63"/>
            <p:cNvSpPr/>
            <p:nvPr/>
          </p:nvSpPr>
          <p:spPr>
            <a:xfrm>
              <a:off x="3784100" y="2434950"/>
              <a:ext cx="25850" cy="20350"/>
            </a:xfrm>
            <a:custGeom>
              <a:avLst/>
              <a:gdLst/>
              <a:ahLst/>
              <a:cxnLst/>
              <a:rect l="l" t="t" r="r" b="b"/>
              <a:pathLst>
                <a:path w="1034" h="814" extrusionOk="0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63"/>
            <p:cNvSpPr/>
            <p:nvPr/>
          </p:nvSpPr>
          <p:spPr>
            <a:xfrm>
              <a:off x="3761225" y="2425650"/>
              <a:ext cx="14225" cy="5275"/>
            </a:xfrm>
            <a:custGeom>
              <a:avLst/>
              <a:gdLst/>
              <a:ahLst/>
              <a:cxnLst/>
              <a:rect l="l" t="t" r="r" b="b"/>
              <a:pathLst>
                <a:path w="569" h="211" extrusionOk="0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63"/>
            <p:cNvSpPr/>
            <p:nvPr/>
          </p:nvSpPr>
          <p:spPr>
            <a:xfrm>
              <a:off x="3742725" y="2442525"/>
              <a:ext cx="26275" cy="7575"/>
            </a:xfrm>
            <a:custGeom>
              <a:avLst/>
              <a:gdLst/>
              <a:ahLst/>
              <a:cxnLst/>
              <a:rect l="l" t="t" r="r" b="b"/>
              <a:pathLst>
                <a:path w="1051" h="303" extrusionOk="0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63"/>
            <p:cNvSpPr/>
            <p:nvPr/>
          </p:nvSpPr>
          <p:spPr>
            <a:xfrm>
              <a:off x="3634975" y="2420025"/>
              <a:ext cx="38300" cy="4575"/>
            </a:xfrm>
            <a:custGeom>
              <a:avLst/>
              <a:gdLst/>
              <a:ahLst/>
              <a:cxnLst/>
              <a:rect l="l" t="t" r="r" b="b"/>
              <a:pathLst>
                <a:path w="1532" h="183" extrusionOk="0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63"/>
            <p:cNvSpPr/>
            <p:nvPr/>
          </p:nvSpPr>
          <p:spPr>
            <a:xfrm>
              <a:off x="3586750" y="2415000"/>
              <a:ext cx="35150" cy="7775"/>
            </a:xfrm>
            <a:custGeom>
              <a:avLst/>
              <a:gdLst/>
              <a:ahLst/>
              <a:cxnLst/>
              <a:rect l="l" t="t" r="r" b="b"/>
              <a:pathLst>
                <a:path w="1406" h="311" extrusionOk="0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63"/>
            <p:cNvSpPr/>
            <p:nvPr/>
          </p:nvSpPr>
          <p:spPr>
            <a:xfrm>
              <a:off x="3601025" y="2438825"/>
              <a:ext cx="17300" cy="5225"/>
            </a:xfrm>
            <a:custGeom>
              <a:avLst/>
              <a:gdLst/>
              <a:ahLst/>
              <a:cxnLst/>
              <a:rect l="l" t="t" r="r" b="b"/>
              <a:pathLst>
                <a:path w="692" h="209" extrusionOk="0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63"/>
            <p:cNvSpPr/>
            <p:nvPr/>
          </p:nvSpPr>
          <p:spPr>
            <a:xfrm>
              <a:off x="3551525" y="2429400"/>
              <a:ext cx="21525" cy="7150"/>
            </a:xfrm>
            <a:custGeom>
              <a:avLst/>
              <a:gdLst/>
              <a:ahLst/>
              <a:cxnLst/>
              <a:rect l="l" t="t" r="r" b="b"/>
              <a:pathLst>
                <a:path w="861" h="286" extrusionOk="0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63"/>
            <p:cNvSpPr/>
            <p:nvPr/>
          </p:nvSpPr>
          <p:spPr>
            <a:xfrm>
              <a:off x="3549600" y="2401825"/>
              <a:ext cx="6075" cy="4500"/>
            </a:xfrm>
            <a:custGeom>
              <a:avLst/>
              <a:gdLst/>
              <a:ahLst/>
              <a:cxnLst/>
              <a:rect l="l" t="t" r="r" b="b"/>
              <a:pathLst>
                <a:path w="243" h="180" extrusionOk="0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63"/>
            <p:cNvSpPr/>
            <p:nvPr/>
          </p:nvSpPr>
          <p:spPr>
            <a:xfrm>
              <a:off x="3482025" y="2389625"/>
              <a:ext cx="8750" cy="7925"/>
            </a:xfrm>
            <a:custGeom>
              <a:avLst/>
              <a:gdLst/>
              <a:ahLst/>
              <a:cxnLst/>
              <a:rect l="l" t="t" r="r" b="b"/>
              <a:pathLst>
                <a:path w="350" h="317" extrusionOk="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63"/>
            <p:cNvSpPr/>
            <p:nvPr/>
          </p:nvSpPr>
          <p:spPr>
            <a:xfrm>
              <a:off x="3462625" y="2291550"/>
              <a:ext cx="6275" cy="35675"/>
            </a:xfrm>
            <a:custGeom>
              <a:avLst/>
              <a:gdLst/>
              <a:ahLst/>
              <a:cxnLst/>
              <a:rect l="l" t="t" r="r" b="b"/>
              <a:pathLst>
                <a:path w="251" h="1427" extrusionOk="0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63"/>
            <p:cNvSpPr/>
            <p:nvPr/>
          </p:nvSpPr>
          <p:spPr>
            <a:xfrm>
              <a:off x="3472150" y="2218550"/>
              <a:ext cx="1500" cy="5100"/>
            </a:xfrm>
            <a:custGeom>
              <a:avLst/>
              <a:gdLst/>
              <a:ahLst/>
              <a:cxnLst/>
              <a:rect l="l" t="t" r="r" b="b"/>
              <a:pathLst>
                <a:path w="60" h="204" extrusionOk="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63"/>
            <p:cNvSpPr/>
            <p:nvPr/>
          </p:nvSpPr>
          <p:spPr>
            <a:xfrm>
              <a:off x="3472450" y="2149425"/>
              <a:ext cx="2100" cy="6650"/>
            </a:xfrm>
            <a:custGeom>
              <a:avLst/>
              <a:gdLst/>
              <a:ahLst/>
              <a:cxnLst/>
              <a:rect l="l" t="t" r="r" b="b"/>
              <a:pathLst>
                <a:path w="84" h="266" extrusionOk="0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63"/>
            <p:cNvSpPr/>
            <p:nvPr/>
          </p:nvSpPr>
          <p:spPr>
            <a:xfrm>
              <a:off x="3492975" y="21574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63"/>
            <p:cNvSpPr/>
            <p:nvPr/>
          </p:nvSpPr>
          <p:spPr>
            <a:xfrm>
              <a:off x="3494700" y="2077175"/>
              <a:ext cx="19750" cy="17875"/>
            </a:xfrm>
            <a:custGeom>
              <a:avLst/>
              <a:gdLst/>
              <a:ahLst/>
              <a:cxnLst/>
              <a:rect l="l" t="t" r="r" b="b"/>
              <a:pathLst>
                <a:path w="790" h="715" extrusionOk="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63"/>
            <p:cNvSpPr/>
            <p:nvPr/>
          </p:nvSpPr>
          <p:spPr>
            <a:xfrm>
              <a:off x="3544100" y="2024100"/>
              <a:ext cx="22975" cy="20850"/>
            </a:xfrm>
            <a:custGeom>
              <a:avLst/>
              <a:gdLst/>
              <a:ahLst/>
              <a:cxnLst/>
              <a:rect l="l" t="t" r="r" b="b"/>
              <a:pathLst>
                <a:path w="919" h="834" extrusionOk="0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63"/>
            <p:cNvSpPr/>
            <p:nvPr/>
          </p:nvSpPr>
          <p:spPr>
            <a:xfrm>
              <a:off x="3433150" y="2083175"/>
              <a:ext cx="15925" cy="21100"/>
            </a:xfrm>
            <a:custGeom>
              <a:avLst/>
              <a:gdLst/>
              <a:ahLst/>
              <a:cxnLst/>
              <a:rect l="l" t="t" r="r" b="b"/>
              <a:pathLst>
                <a:path w="637" h="844" extrusionOk="0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63"/>
            <p:cNvSpPr/>
            <p:nvPr/>
          </p:nvSpPr>
          <p:spPr>
            <a:xfrm>
              <a:off x="3423325" y="2275700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63"/>
            <p:cNvSpPr/>
            <p:nvPr/>
          </p:nvSpPr>
          <p:spPr>
            <a:xfrm>
              <a:off x="3596425" y="24788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63"/>
            <p:cNvSpPr/>
            <p:nvPr/>
          </p:nvSpPr>
          <p:spPr>
            <a:xfrm>
              <a:off x="3735300" y="2583175"/>
              <a:ext cx="18450" cy="16450"/>
            </a:xfrm>
            <a:custGeom>
              <a:avLst/>
              <a:gdLst/>
              <a:ahLst/>
              <a:cxnLst/>
              <a:rect l="l" t="t" r="r" b="b"/>
              <a:pathLst>
                <a:path w="738" h="658" extrusionOk="0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63"/>
            <p:cNvSpPr/>
            <p:nvPr/>
          </p:nvSpPr>
          <p:spPr>
            <a:xfrm>
              <a:off x="3699925" y="2607125"/>
              <a:ext cx="26275" cy="21075"/>
            </a:xfrm>
            <a:custGeom>
              <a:avLst/>
              <a:gdLst/>
              <a:ahLst/>
              <a:cxnLst/>
              <a:rect l="l" t="t" r="r" b="b"/>
              <a:pathLst>
                <a:path w="1051" h="843" extrusionOk="0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63"/>
            <p:cNvSpPr/>
            <p:nvPr/>
          </p:nvSpPr>
          <p:spPr>
            <a:xfrm>
              <a:off x="3691100" y="2604250"/>
              <a:ext cx="33675" cy="20200"/>
            </a:xfrm>
            <a:custGeom>
              <a:avLst/>
              <a:gdLst/>
              <a:ahLst/>
              <a:cxnLst/>
              <a:rect l="l" t="t" r="r" b="b"/>
              <a:pathLst>
                <a:path w="1347" h="808" extrusionOk="0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63"/>
            <p:cNvSpPr/>
            <p:nvPr/>
          </p:nvSpPr>
          <p:spPr>
            <a:xfrm>
              <a:off x="3677000" y="2623925"/>
              <a:ext cx="10250" cy="7000"/>
            </a:xfrm>
            <a:custGeom>
              <a:avLst/>
              <a:gdLst/>
              <a:ahLst/>
              <a:cxnLst/>
              <a:rect l="l" t="t" r="r" b="b"/>
              <a:pathLst>
                <a:path w="410" h="280" extrusionOk="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63"/>
            <p:cNvSpPr/>
            <p:nvPr/>
          </p:nvSpPr>
          <p:spPr>
            <a:xfrm>
              <a:off x="3651925" y="2631050"/>
              <a:ext cx="22650" cy="6175"/>
            </a:xfrm>
            <a:custGeom>
              <a:avLst/>
              <a:gdLst/>
              <a:ahLst/>
              <a:cxnLst/>
              <a:rect l="l" t="t" r="r" b="b"/>
              <a:pathLst>
                <a:path w="906" h="247" extrusionOk="0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63"/>
            <p:cNvSpPr/>
            <p:nvPr/>
          </p:nvSpPr>
          <p:spPr>
            <a:xfrm>
              <a:off x="3637650" y="2607325"/>
              <a:ext cx="10150" cy="19900"/>
            </a:xfrm>
            <a:custGeom>
              <a:avLst/>
              <a:gdLst/>
              <a:ahLst/>
              <a:cxnLst/>
              <a:rect l="l" t="t" r="r" b="b"/>
              <a:pathLst>
                <a:path w="406" h="796" extrusionOk="0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63"/>
            <p:cNvSpPr/>
            <p:nvPr/>
          </p:nvSpPr>
          <p:spPr>
            <a:xfrm>
              <a:off x="3630200" y="2586175"/>
              <a:ext cx="16400" cy="18050"/>
            </a:xfrm>
            <a:custGeom>
              <a:avLst/>
              <a:gdLst/>
              <a:ahLst/>
              <a:cxnLst/>
              <a:rect l="l" t="t" r="r" b="b"/>
              <a:pathLst>
                <a:path w="656" h="722" extrusionOk="0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63"/>
            <p:cNvSpPr/>
            <p:nvPr/>
          </p:nvSpPr>
          <p:spPr>
            <a:xfrm>
              <a:off x="3615100" y="2573750"/>
              <a:ext cx="18625" cy="15150"/>
            </a:xfrm>
            <a:custGeom>
              <a:avLst/>
              <a:gdLst/>
              <a:ahLst/>
              <a:cxnLst/>
              <a:rect l="l" t="t" r="r" b="b"/>
              <a:pathLst>
                <a:path w="745" h="606" extrusionOk="0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63"/>
            <p:cNvSpPr/>
            <p:nvPr/>
          </p:nvSpPr>
          <p:spPr>
            <a:xfrm>
              <a:off x="3613525" y="2545825"/>
              <a:ext cx="7775" cy="18050"/>
            </a:xfrm>
            <a:custGeom>
              <a:avLst/>
              <a:gdLst/>
              <a:ahLst/>
              <a:cxnLst/>
              <a:rect l="l" t="t" r="r" b="b"/>
              <a:pathLst>
                <a:path w="311" h="722" extrusionOk="0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63"/>
            <p:cNvSpPr/>
            <p:nvPr/>
          </p:nvSpPr>
          <p:spPr>
            <a:xfrm>
              <a:off x="3617700" y="2528000"/>
              <a:ext cx="1425" cy="3350"/>
            </a:xfrm>
            <a:custGeom>
              <a:avLst/>
              <a:gdLst/>
              <a:ahLst/>
              <a:cxnLst/>
              <a:rect l="l" t="t" r="r" b="b"/>
              <a:pathLst>
                <a:path w="57" h="134" extrusionOk="0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63"/>
            <p:cNvSpPr/>
            <p:nvPr/>
          </p:nvSpPr>
          <p:spPr>
            <a:xfrm>
              <a:off x="3618425" y="2505675"/>
              <a:ext cx="2575" cy="7900"/>
            </a:xfrm>
            <a:custGeom>
              <a:avLst/>
              <a:gdLst/>
              <a:ahLst/>
              <a:cxnLst/>
              <a:rect l="l" t="t" r="r" b="b"/>
              <a:pathLst>
                <a:path w="103" h="316" extrusionOk="0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63"/>
            <p:cNvSpPr/>
            <p:nvPr/>
          </p:nvSpPr>
          <p:spPr>
            <a:xfrm>
              <a:off x="3625950" y="2480775"/>
              <a:ext cx="4175" cy="7950"/>
            </a:xfrm>
            <a:custGeom>
              <a:avLst/>
              <a:gdLst/>
              <a:ahLst/>
              <a:cxnLst/>
              <a:rect l="l" t="t" r="r" b="b"/>
              <a:pathLst>
                <a:path w="167" h="318" extrusionOk="0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63"/>
            <p:cNvSpPr/>
            <p:nvPr/>
          </p:nvSpPr>
          <p:spPr>
            <a:xfrm>
              <a:off x="3639325" y="2459950"/>
              <a:ext cx="8175" cy="7725"/>
            </a:xfrm>
            <a:custGeom>
              <a:avLst/>
              <a:gdLst/>
              <a:ahLst/>
              <a:cxnLst/>
              <a:rect l="l" t="t" r="r" b="b"/>
              <a:pathLst>
                <a:path w="327" h="309" extrusionOk="0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63"/>
            <p:cNvSpPr/>
            <p:nvPr/>
          </p:nvSpPr>
          <p:spPr>
            <a:xfrm>
              <a:off x="3667125" y="2452800"/>
              <a:ext cx="15800" cy="6875"/>
            </a:xfrm>
            <a:custGeom>
              <a:avLst/>
              <a:gdLst/>
              <a:ahLst/>
              <a:cxnLst/>
              <a:rect l="l" t="t" r="r" b="b"/>
              <a:pathLst>
                <a:path w="632" h="275" extrusionOk="0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63"/>
            <p:cNvSpPr/>
            <p:nvPr/>
          </p:nvSpPr>
          <p:spPr>
            <a:xfrm>
              <a:off x="3697850" y="2466150"/>
              <a:ext cx="62275" cy="20425"/>
            </a:xfrm>
            <a:custGeom>
              <a:avLst/>
              <a:gdLst/>
              <a:ahLst/>
              <a:cxnLst/>
              <a:rect l="l" t="t" r="r" b="b"/>
              <a:pathLst>
                <a:path w="2491" h="817" extrusionOk="0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63"/>
            <p:cNvSpPr/>
            <p:nvPr/>
          </p:nvSpPr>
          <p:spPr>
            <a:xfrm>
              <a:off x="3745025" y="2484475"/>
              <a:ext cx="13800" cy="15125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63"/>
            <p:cNvSpPr/>
            <p:nvPr/>
          </p:nvSpPr>
          <p:spPr>
            <a:xfrm>
              <a:off x="3747775" y="2511425"/>
              <a:ext cx="10450" cy="21775"/>
            </a:xfrm>
            <a:custGeom>
              <a:avLst/>
              <a:gdLst/>
              <a:ahLst/>
              <a:cxnLst/>
              <a:rect l="l" t="t" r="r" b="b"/>
              <a:pathLst>
                <a:path w="418" h="871" extrusionOk="0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63"/>
            <p:cNvSpPr/>
            <p:nvPr/>
          </p:nvSpPr>
          <p:spPr>
            <a:xfrm>
              <a:off x="3758200" y="2531400"/>
              <a:ext cx="11325" cy="14425"/>
            </a:xfrm>
            <a:custGeom>
              <a:avLst/>
              <a:gdLst/>
              <a:ahLst/>
              <a:cxnLst/>
              <a:rect l="l" t="t" r="r" b="b"/>
              <a:pathLst>
                <a:path w="453" h="577" extrusionOk="0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63"/>
            <p:cNvSpPr/>
            <p:nvPr/>
          </p:nvSpPr>
          <p:spPr>
            <a:xfrm>
              <a:off x="3759800" y="2551475"/>
              <a:ext cx="15375" cy="26125"/>
            </a:xfrm>
            <a:custGeom>
              <a:avLst/>
              <a:gdLst/>
              <a:ahLst/>
              <a:cxnLst/>
              <a:rect l="l" t="t" r="r" b="b"/>
              <a:pathLst>
                <a:path w="615" h="1045" extrusionOk="0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63"/>
            <p:cNvSpPr/>
            <p:nvPr/>
          </p:nvSpPr>
          <p:spPr>
            <a:xfrm>
              <a:off x="3756175" y="2560275"/>
              <a:ext cx="23775" cy="36400"/>
            </a:xfrm>
            <a:custGeom>
              <a:avLst/>
              <a:gdLst/>
              <a:ahLst/>
              <a:cxnLst/>
              <a:rect l="l" t="t" r="r" b="b"/>
              <a:pathLst>
                <a:path w="951" h="1456" extrusionOk="0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63"/>
            <p:cNvSpPr/>
            <p:nvPr/>
          </p:nvSpPr>
          <p:spPr>
            <a:xfrm>
              <a:off x="3740450" y="2606075"/>
              <a:ext cx="6350" cy="4300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63"/>
            <p:cNvSpPr/>
            <p:nvPr/>
          </p:nvSpPr>
          <p:spPr>
            <a:xfrm>
              <a:off x="3737050" y="2599300"/>
              <a:ext cx="8775" cy="9200"/>
            </a:xfrm>
            <a:custGeom>
              <a:avLst/>
              <a:gdLst/>
              <a:ahLst/>
              <a:cxnLst/>
              <a:rect l="l" t="t" r="r" b="b"/>
              <a:pathLst>
                <a:path w="351" h="368" extrusionOk="0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63"/>
            <p:cNvSpPr/>
            <p:nvPr/>
          </p:nvSpPr>
          <p:spPr>
            <a:xfrm>
              <a:off x="3668000" y="2638550"/>
              <a:ext cx="24725" cy="9875"/>
            </a:xfrm>
            <a:custGeom>
              <a:avLst/>
              <a:gdLst/>
              <a:ahLst/>
              <a:cxnLst/>
              <a:rect l="l" t="t" r="r" b="b"/>
              <a:pathLst>
                <a:path w="989" h="395" extrusionOk="0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63"/>
            <p:cNvSpPr/>
            <p:nvPr/>
          </p:nvSpPr>
          <p:spPr>
            <a:xfrm>
              <a:off x="3613825" y="2546725"/>
              <a:ext cx="5100" cy="16800"/>
            </a:xfrm>
            <a:custGeom>
              <a:avLst/>
              <a:gdLst/>
              <a:ahLst/>
              <a:cxnLst/>
              <a:rect l="l" t="t" r="r" b="b"/>
              <a:pathLst>
                <a:path w="204" h="672" extrusionOk="0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63"/>
            <p:cNvSpPr/>
            <p:nvPr/>
          </p:nvSpPr>
          <p:spPr>
            <a:xfrm>
              <a:off x="3619775" y="2463525"/>
              <a:ext cx="26000" cy="61850"/>
            </a:xfrm>
            <a:custGeom>
              <a:avLst/>
              <a:gdLst/>
              <a:ahLst/>
              <a:cxnLst/>
              <a:rect l="l" t="t" r="r" b="b"/>
              <a:pathLst>
                <a:path w="1040" h="2474" extrusionOk="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63"/>
            <p:cNvSpPr/>
            <p:nvPr/>
          </p:nvSpPr>
          <p:spPr>
            <a:xfrm>
              <a:off x="3657625" y="2459875"/>
              <a:ext cx="3500" cy="2550"/>
            </a:xfrm>
            <a:custGeom>
              <a:avLst/>
              <a:gdLst/>
              <a:ahLst/>
              <a:cxnLst/>
              <a:rect l="l" t="t" r="r" b="b"/>
              <a:pathLst>
                <a:path w="140" h="102" extrusionOk="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63"/>
            <p:cNvSpPr/>
            <p:nvPr/>
          </p:nvSpPr>
          <p:spPr>
            <a:xfrm>
              <a:off x="3671625" y="2452425"/>
              <a:ext cx="3850" cy="400"/>
            </a:xfrm>
            <a:custGeom>
              <a:avLst/>
              <a:gdLst/>
              <a:ahLst/>
              <a:cxnLst/>
              <a:rect l="l" t="t" r="r" b="b"/>
              <a:pathLst>
                <a:path w="154" h="16" extrusionOk="0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63"/>
            <p:cNvSpPr/>
            <p:nvPr/>
          </p:nvSpPr>
          <p:spPr>
            <a:xfrm>
              <a:off x="3705325" y="2458150"/>
              <a:ext cx="18675" cy="6300"/>
            </a:xfrm>
            <a:custGeom>
              <a:avLst/>
              <a:gdLst/>
              <a:ahLst/>
              <a:cxnLst/>
              <a:rect l="l" t="t" r="r" b="b"/>
              <a:pathLst>
                <a:path w="747" h="252" extrusionOk="0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63"/>
            <p:cNvSpPr/>
            <p:nvPr/>
          </p:nvSpPr>
          <p:spPr>
            <a:xfrm>
              <a:off x="3761275" y="2475125"/>
              <a:ext cx="9750" cy="7000"/>
            </a:xfrm>
            <a:custGeom>
              <a:avLst/>
              <a:gdLst/>
              <a:ahLst/>
              <a:cxnLst/>
              <a:rect l="l" t="t" r="r" b="b"/>
              <a:pathLst>
                <a:path w="390" h="280" extrusionOk="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63"/>
            <p:cNvSpPr/>
            <p:nvPr/>
          </p:nvSpPr>
          <p:spPr>
            <a:xfrm>
              <a:off x="3773975" y="2518600"/>
              <a:ext cx="1800" cy="5525"/>
            </a:xfrm>
            <a:custGeom>
              <a:avLst/>
              <a:gdLst/>
              <a:ahLst/>
              <a:cxnLst/>
              <a:rect l="l" t="t" r="r" b="b"/>
              <a:pathLst>
                <a:path w="72" h="221" extrusionOk="0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63"/>
            <p:cNvSpPr/>
            <p:nvPr/>
          </p:nvSpPr>
          <p:spPr>
            <a:xfrm>
              <a:off x="3786225" y="2539575"/>
              <a:ext cx="6825" cy="13425"/>
            </a:xfrm>
            <a:custGeom>
              <a:avLst/>
              <a:gdLst/>
              <a:ahLst/>
              <a:cxnLst/>
              <a:rect l="l" t="t" r="r" b="b"/>
              <a:pathLst>
                <a:path w="273" h="537" extrusionOk="0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63"/>
            <p:cNvSpPr/>
            <p:nvPr/>
          </p:nvSpPr>
          <p:spPr>
            <a:xfrm>
              <a:off x="3780275" y="2575725"/>
              <a:ext cx="11475" cy="26600"/>
            </a:xfrm>
            <a:custGeom>
              <a:avLst/>
              <a:gdLst/>
              <a:ahLst/>
              <a:cxnLst/>
              <a:rect l="l" t="t" r="r" b="b"/>
              <a:pathLst>
                <a:path w="459" h="1064" extrusionOk="0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63"/>
            <p:cNvSpPr/>
            <p:nvPr/>
          </p:nvSpPr>
          <p:spPr>
            <a:xfrm>
              <a:off x="3731575" y="2626450"/>
              <a:ext cx="15350" cy="12200"/>
            </a:xfrm>
            <a:custGeom>
              <a:avLst/>
              <a:gdLst/>
              <a:ahLst/>
              <a:cxnLst/>
              <a:rect l="l" t="t" r="r" b="b"/>
              <a:pathLst>
                <a:path w="614" h="488" extrusionOk="0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63"/>
            <p:cNvSpPr/>
            <p:nvPr/>
          </p:nvSpPr>
          <p:spPr>
            <a:xfrm>
              <a:off x="3691825" y="2663225"/>
              <a:ext cx="9675" cy="5975"/>
            </a:xfrm>
            <a:custGeom>
              <a:avLst/>
              <a:gdLst/>
              <a:ahLst/>
              <a:cxnLst/>
              <a:rect l="l" t="t" r="r" b="b"/>
              <a:pathLst>
                <a:path w="387" h="239" extrusionOk="0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63"/>
            <p:cNvSpPr/>
            <p:nvPr/>
          </p:nvSpPr>
          <p:spPr>
            <a:xfrm>
              <a:off x="3626925" y="2637650"/>
              <a:ext cx="11875" cy="10350"/>
            </a:xfrm>
            <a:custGeom>
              <a:avLst/>
              <a:gdLst/>
              <a:ahLst/>
              <a:cxnLst/>
              <a:rect l="l" t="t" r="r" b="b"/>
              <a:pathLst>
                <a:path w="475" h="414" extrusionOk="0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63"/>
            <p:cNvSpPr/>
            <p:nvPr/>
          </p:nvSpPr>
          <p:spPr>
            <a:xfrm>
              <a:off x="3615025" y="2606325"/>
              <a:ext cx="4350" cy="5025"/>
            </a:xfrm>
            <a:custGeom>
              <a:avLst/>
              <a:gdLst/>
              <a:ahLst/>
              <a:cxnLst/>
              <a:rect l="l" t="t" r="r" b="b"/>
              <a:pathLst>
                <a:path w="174" h="201" extrusionOk="0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63"/>
            <p:cNvSpPr/>
            <p:nvPr/>
          </p:nvSpPr>
          <p:spPr>
            <a:xfrm>
              <a:off x="3589800" y="2586950"/>
              <a:ext cx="14525" cy="9950"/>
            </a:xfrm>
            <a:custGeom>
              <a:avLst/>
              <a:gdLst/>
              <a:ahLst/>
              <a:cxnLst/>
              <a:rect l="l" t="t" r="r" b="b"/>
              <a:pathLst>
                <a:path w="581" h="398" extrusionOk="0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63"/>
            <p:cNvSpPr/>
            <p:nvPr/>
          </p:nvSpPr>
          <p:spPr>
            <a:xfrm>
              <a:off x="3584775" y="2520775"/>
              <a:ext cx="12125" cy="27725"/>
            </a:xfrm>
            <a:custGeom>
              <a:avLst/>
              <a:gdLst/>
              <a:ahLst/>
              <a:cxnLst/>
              <a:rect l="l" t="t" r="r" b="b"/>
              <a:pathLst>
                <a:path w="485" h="1109" extrusionOk="0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63"/>
            <p:cNvSpPr/>
            <p:nvPr/>
          </p:nvSpPr>
          <p:spPr>
            <a:xfrm>
              <a:off x="3620425" y="2441775"/>
              <a:ext cx="18425" cy="15300"/>
            </a:xfrm>
            <a:custGeom>
              <a:avLst/>
              <a:gdLst/>
              <a:ahLst/>
              <a:cxnLst/>
              <a:rect l="l" t="t" r="r" b="b"/>
              <a:pathLst>
                <a:path w="737" h="612" extrusionOk="0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63"/>
            <p:cNvSpPr/>
            <p:nvPr/>
          </p:nvSpPr>
          <p:spPr>
            <a:xfrm>
              <a:off x="3654975" y="2434550"/>
              <a:ext cx="23475" cy="5250"/>
            </a:xfrm>
            <a:custGeom>
              <a:avLst/>
              <a:gdLst/>
              <a:ahLst/>
              <a:cxnLst/>
              <a:rect l="l" t="t" r="r" b="b"/>
              <a:pathLst>
                <a:path w="939" h="210" extrusionOk="0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63"/>
            <p:cNvSpPr/>
            <p:nvPr/>
          </p:nvSpPr>
          <p:spPr>
            <a:xfrm>
              <a:off x="3705600" y="2439525"/>
              <a:ext cx="10350" cy="2625"/>
            </a:xfrm>
            <a:custGeom>
              <a:avLst/>
              <a:gdLst/>
              <a:ahLst/>
              <a:cxnLst/>
              <a:rect l="l" t="t" r="r" b="b"/>
              <a:pathLst>
                <a:path w="414" h="105" extrusionOk="0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63"/>
            <p:cNvSpPr/>
            <p:nvPr/>
          </p:nvSpPr>
          <p:spPr>
            <a:xfrm>
              <a:off x="3848675" y="2921625"/>
              <a:ext cx="12825" cy="3000"/>
            </a:xfrm>
            <a:custGeom>
              <a:avLst/>
              <a:gdLst/>
              <a:ahLst/>
              <a:cxnLst/>
              <a:rect l="l" t="t" r="r" b="b"/>
              <a:pathLst>
                <a:path w="513" h="120" extrusionOk="0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63"/>
            <p:cNvSpPr/>
            <p:nvPr/>
          </p:nvSpPr>
          <p:spPr>
            <a:xfrm>
              <a:off x="3881875" y="2925425"/>
              <a:ext cx="22200" cy="3050"/>
            </a:xfrm>
            <a:custGeom>
              <a:avLst/>
              <a:gdLst/>
              <a:ahLst/>
              <a:cxnLst/>
              <a:rect l="l" t="t" r="r" b="b"/>
              <a:pathLst>
                <a:path w="888" h="122" extrusionOk="0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63"/>
            <p:cNvSpPr/>
            <p:nvPr/>
          </p:nvSpPr>
          <p:spPr>
            <a:xfrm>
              <a:off x="3889750" y="2998425"/>
              <a:ext cx="3900" cy="300"/>
            </a:xfrm>
            <a:custGeom>
              <a:avLst/>
              <a:gdLst/>
              <a:ahLst/>
              <a:cxnLst/>
              <a:rect l="l" t="t" r="r" b="b"/>
              <a:pathLst>
                <a:path w="156" h="12" extrusionOk="0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63"/>
            <p:cNvSpPr/>
            <p:nvPr/>
          </p:nvSpPr>
          <p:spPr>
            <a:xfrm>
              <a:off x="3720825" y="3139800"/>
              <a:ext cx="46025" cy="10775"/>
            </a:xfrm>
            <a:custGeom>
              <a:avLst/>
              <a:gdLst/>
              <a:ahLst/>
              <a:cxnLst/>
              <a:rect l="l" t="t" r="r" b="b"/>
              <a:pathLst>
                <a:path w="1841" h="431" extrusionOk="0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63"/>
            <p:cNvSpPr/>
            <p:nvPr/>
          </p:nvSpPr>
          <p:spPr>
            <a:xfrm>
              <a:off x="3775750" y="3144300"/>
              <a:ext cx="11650" cy="4925"/>
            </a:xfrm>
            <a:custGeom>
              <a:avLst/>
              <a:gdLst/>
              <a:ahLst/>
              <a:cxnLst/>
              <a:rect l="l" t="t" r="r" b="b"/>
              <a:pathLst>
                <a:path w="466" h="197" extrusionOk="0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63"/>
            <p:cNvSpPr/>
            <p:nvPr/>
          </p:nvSpPr>
          <p:spPr>
            <a:xfrm>
              <a:off x="3809400" y="3146050"/>
              <a:ext cx="20250" cy="4500"/>
            </a:xfrm>
            <a:custGeom>
              <a:avLst/>
              <a:gdLst/>
              <a:ahLst/>
              <a:cxnLst/>
              <a:rect l="l" t="t" r="r" b="b"/>
              <a:pathLst>
                <a:path w="810" h="180" extrusionOk="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63"/>
            <p:cNvSpPr/>
            <p:nvPr/>
          </p:nvSpPr>
          <p:spPr>
            <a:xfrm>
              <a:off x="3847200" y="3141650"/>
              <a:ext cx="92000" cy="7675"/>
            </a:xfrm>
            <a:custGeom>
              <a:avLst/>
              <a:gdLst/>
              <a:ahLst/>
              <a:cxnLst/>
              <a:rect l="l" t="t" r="r" b="b"/>
              <a:pathLst>
                <a:path w="3680" h="307" extrusionOk="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63"/>
            <p:cNvSpPr/>
            <p:nvPr/>
          </p:nvSpPr>
          <p:spPr>
            <a:xfrm>
              <a:off x="3862375" y="3220175"/>
              <a:ext cx="40800" cy="5325"/>
            </a:xfrm>
            <a:custGeom>
              <a:avLst/>
              <a:gdLst/>
              <a:ahLst/>
              <a:cxnLst/>
              <a:rect l="l" t="t" r="r" b="b"/>
              <a:pathLst>
                <a:path w="1632" h="213" extrusionOk="0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63"/>
            <p:cNvSpPr/>
            <p:nvPr/>
          </p:nvSpPr>
          <p:spPr>
            <a:xfrm>
              <a:off x="3783425" y="3337650"/>
              <a:ext cx="19150" cy="8750"/>
            </a:xfrm>
            <a:custGeom>
              <a:avLst/>
              <a:gdLst/>
              <a:ahLst/>
              <a:cxnLst/>
              <a:rect l="l" t="t" r="r" b="b"/>
              <a:pathLst>
                <a:path w="766" h="350" extrusionOk="0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63"/>
            <p:cNvSpPr/>
            <p:nvPr/>
          </p:nvSpPr>
          <p:spPr>
            <a:xfrm>
              <a:off x="5112225" y="3154325"/>
              <a:ext cx="30825" cy="4925"/>
            </a:xfrm>
            <a:custGeom>
              <a:avLst/>
              <a:gdLst/>
              <a:ahLst/>
              <a:cxnLst/>
              <a:rect l="l" t="t" r="r" b="b"/>
              <a:pathLst>
                <a:path w="1233" h="197" extrusionOk="0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63"/>
            <p:cNvSpPr/>
            <p:nvPr/>
          </p:nvSpPr>
          <p:spPr>
            <a:xfrm>
              <a:off x="5035150" y="3153775"/>
              <a:ext cx="23825" cy="5400"/>
            </a:xfrm>
            <a:custGeom>
              <a:avLst/>
              <a:gdLst/>
              <a:ahLst/>
              <a:cxnLst/>
              <a:rect l="l" t="t" r="r" b="b"/>
              <a:pathLst>
                <a:path w="953" h="216" extrusionOk="0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63"/>
            <p:cNvSpPr/>
            <p:nvPr/>
          </p:nvSpPr>
          <p:spPr>
            <a:xfrm>
              <a:off x="5013700" y="2981425"/>
              <a:ext cx="18425" cy="3725"/>
            </a:xfrm>
            <a:custGeom>
              <a:avLst/>
              <a:gdLst/>
              <a:ahLst/>
              <a:cxnLst/>
              <a:rect l="l" t="t" r="r" b="b"/>
              <a:pathLst>
                <a:path w="737" h="149" extrusionOk="0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63"/>
            <p:cNvSpPr/>
            <p:nvPr/>
          </p:nvSpPr>
          <p:spPr>
            <a:xfrm>
              <a:off x="4899700" y="2929200"/>
              <a:ext cx="30025" cy="7750"/>
            </a:xfrm>
            <a:custGeom>
              <a:avLst/>
              <a:gdLst/>
              <a:ahLst/>
              <a:cxnLst/>
              <a:rect l="l" t="t" r="r" b="b"/>
              <a:pathLst>
                <a:path w="1201" h="310" extrusionOk="0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63"/>
            <p:cNvSpPr/>
            <p:nvPr/>
          </p:nvSpPr>
          <p:spPr>
            <a:xfrm>
              <a:off x="4910125" y="2800575"/>
              <a:ext cx="17000" cy="2750"/>
            </a:xfrm>
            <a:custGeom>
              <a:avLst/>
              <a:gdLst/>
              <a:ahLst/>
              <a:cxnLst/>
              <a:rect l="l" t="t" r="r" b="b"/>
              <a:pathLst>
                <a:path w="680" h="110" extrusionOk="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63"/>
            <p:cNvSpPr/>
            <p:nvPr/>
          </p:nvSpPr>
          <p:spPr>
            <a:xfrm>
              <a:off x="3406150" y="2342975"/>
              <a:ext cx="15125" cy="4800"/>
            </a:xfrm>
            <a:custGeom>
              <a:avLst/>
              <a:gdLst/>
              <a:ahLst/>
              <a:cxnLst/>
              <a:rect l="l" t="t" r="r" b="b"/>
              <a:pathLst>
                <a:path w="605" h="192" extrusionOk="0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63"/>
            <p:cNvSpPr/>
            <p:nvPr/>
          </p:nvSpPr>
          <p:spPr>
            <a:xfrm>
              <a:off x="3343550" y="2230475"/>
              <a:ext cx="25325" cy="7775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63"/>
            <p:cNvSpPr/>
            <p:nvPr/>
          </p:nvSpPr>
          <p:spPr>
            <a:xfrm>
              <a:off x="4651750" y="2220350"/>
              <a:ext cx="22650" cy="5675"/>
            </a:xfrm>
            <a:custGeom>
              <a:avLst/>
              <a:gdLst/>
              <a:ahLst/>
              <a:cxnLst/>
              <a:rect l="l" t="t" r="r" b="b"/>
              <a:pathLst>
                <a:path w="906" h="227" extrusionOk="0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63"/>
            <p:cNvSpPr/>
            <p:nvPr/>
          </p:nvSpPr>
          <p:spPr>
            <a:xfrm>
              <a:off x="4694025" y="2306375"/>
              <a:ext cx="19375" cy="6275"/>
            </a:xfrm>
            <a:custGeom>
              <a:avLst/>
              <a:gdLst/>
              <a:ahLst/>
              <a:cxnLst/>
              <a:rect l="l" t="t" r="r" b="b"/>
              <a:pathLst>
                <a:path w="775" h="251" extrusionOk="0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63"/>
            <p:cNvSpPr/>
            <p:nvPr/>
          </p:nvSpPr>
          <p:spPr>
            <a:xfrm>
              <a:off x="4844125" y="2489100"/>
              <a:ext cx="17200" cy="6300"/>
            </a:xfrm>
            <a:custGeom>
              <a:avLst/>
              <a:gdLst/>
              <a:ahLst/>
              <a:cxnLst/>
              <a:rect l="l" t="t" r="r" b="b"/>
              <a:pathLst>
                <a:path w="688" h="252" extrusionOk="0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63"/>
            <p:cNvSpPr/>
            <p:nvPr/>
          </p:nvSpPr>
          <p:spPr>
            <a:xfrm>
              <a:off x="3695400" y="2919700"/>
              <a:ext cx="32450" cy="11600"/>
            </a:xfrm>
            <a:custGeom>
              <a:avLst/>
              <a:gdLst/>
              <a:ahLst/>
              <a:cxnLst/>
              <a:rect l="l" t="t" r="r" b="b"/>
              <a:pathLst>
                <a:path w="1298" h="464" extrusionOk="0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6" name="Google Shape;19585;p63">
            <a:extLst>
              <a:ext uri="{FF2B5EF4-FFF2-40B4-BE49-F238E27FC236}">
                <a16:creationId xmlns:a16="http://schemas.microsoft.com/office/drawing/2014/main" id="{E4B483CC-CAED-41AA-AA42-4356DC758BA2}"/>
              </a:ext>
            </a:extLst>
          </p:cNvPr>
          <p:cNvSpPr/>
          <p:nvPr/>
        </p:nvSpPr>
        <p:spPr>
          <a:xfrm flipH="1">
            <a:off x="7018710" y="1421325"/>
            <a:ext cx="1507364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19575;p63">
            <a:extLst>
              <a:ext uri="{FF2B5EF4-FFF2-40B4-BE49-F238E27FC236}">
                <a16:creationId xmlns:a16="http://schemas.microsoft.com/office/drawing/2014/main" id="{2F2C7DC8-9187-4160-9BA9-3A6BB9282191}"/>
              </a:ext>
            </a:extLst>
          </p:cNvPr>
          <p:cNvSpPr txBox="1">
            <a:spLocks/>
          </p:cNvSpPr>
          <p:nvPr/>
        </p:nvSpPr>
        <p:spPr>
          <a:xfrm>
            <a:off x="4949865" y="1376218"/>
            <a:ext cx="15543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MY" sz="1400" dirty="0">
                <a:solidFill>
                  <a:schemeClr val="dk2"/>
                </a:solidFill>
              </a:rPr>
              <a:t>Zaman </a:t>
            </a:r>
            <a:r>
              <a:rPr lang="en-MY" sz="1400" dirty="0" err="1">
                <a:solidFill>
                  <a:schemeClr val="dk2"/>
                </a:solidFill>
              </a:rPr>
              <a:t>Neolitik</a:t>
            </a:r>
            <a:endParaRPr lang="en-MY" sz="1400" dirty="0">
              <a:solidFill>
                <a:schemeClr val="dk2"/>
              </a:solidFill>
            </a:endParaRPr>
          </a:p>
        </p:txBody>
      </p:sp>
      <p:sp>
        <p:nvSpPr>
          <p:cNvPr id="2469" name="Google Shape;19575;p63">
            <a:extLst>
              <a:ext uri="{FF2B5EF4-FFF2-40B4-BE49-F238E27FC236}">
                <a16:creationId xmlns:a16="http://schemas.microsoft.com/office/drawing/2014/main" id="{A1FD126B-7451-4787-99D2-28812DCDBD8F}"/>
              </a:ext>
            </a:extLst>
          </p:cNvPr>
          <p:cNvSpPr txBox="1">
            <a:spLocks/>
          </p:cNvSpPr>
          <p:nvPr/>
        </p:nvSpPr>
        <p:spPr>
          <a:xfrm>
            <a:off x="6995242" y="1339136"/>
            <a:ext cx="15543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MY" sz="1400" dirty="0">
                <a:solidFill>
                  <a:schemeClr val="dk2"/>
                </a:solidFill>
              </a:rPr>
              <a:t>Zaman </a:t>
            </a:r>
            <a:r>
              <a:rPr lang="en-MY" sz="1400" dirty="0" err="1">
                <a:solidFill>
                  <a:schemeClr val="dk2"/>
                </a:solidFill>
              </a:rPr>
              <a:t>Logam</a:t>
            </a:r>
            <a:r>
              <a:rPr lang="en-MY" sz="1400" dirty="0">
                <a:solidFill>
                  <a:schemeClr val="dk2"/>
                </a:solidFill>
              </a:rPr>
              <a:t> / </a:t>
            </a:r>
            <a:r>
              <a:rPr lang="en-MY" sz="1400" dirty="0" err="1">
                <a:solidFill>
                  <a:schemeClr val="dk2"/>
                </a:solidFill>
              </a:rPr>
              <a:t>Gangsa</a:t>
            </a:r>
            <a:r>
              <a:rPr lang="en-MY" sz="1400" dirty="0">
                <a:solidFill>
                  <a:schemeClr val="dk2"/>
                </a:solidFill>
              </a:rPr>
              <a:t> </a:t>
            </a:r>
            <a:r>
              <a:rPr lang="en-MY" sz="1400" dirty="0" err="1">
                <a:solidFill>
                  <a:schemeClr val="dk2"/>
                </a:solidFill>
              </a:rPr>
              <a:t>Besi</a:t>
            </a:r>
            <a:endParaRPr lang="en-MY" sz="1400" dirty="0">
              <a:solidFill>
                <a:schemeClr val="dk2"/>
              </a:solidFill>
            </a:endParaRPr>
          </a:p>
        </p:txBody>
      </p:sp>
      <p:sp>
        <p:nvSpPr>
          <p:cNvPr id="2470" name="Google Shape;19579;p63">
            <a:extLst>
              <a:ext uri="{FF2B5EF4-FFF2-40B4-BE49-F238E27FC236}">
                <a16:creationId xmlns:a16="http://schemas.microsoft.com/office/drawing/2014/main" id="{A2CDC259-372F-4D00-A7BC-0EDA55009887}"/>
              </a:ext>
            </a:extLst>
          </p:cNvPr>
          <p:cNvSpPr/>
          <p:nvPr/>
        </p:nvSpPr>
        <p:spPr>
          <a:xfrm>
            <a:off x="7653088" y="1899151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1" name="Google Shape;19586;p63">
            <a:extLst>
              <a:ext uri="{FF2B5EF4-FFF2-40B4-BE49-F238E27FC236}">
                <a16:creationId xmlns:a16="http://schemas.microsoft.com/office/drawing/2014/main" id="{D79ED56B-88C1-4331-9201-E23590E8F57D}"/>
              </a:ext>
            </a:extLst>
          </p:cNvPr>
          <p:cNvSpPr/>
          <p:nvPr/>
        </p:nvSpPr>
        <p:spPr>
          <a:xfrm rot="5400000">
            <a:off x="4755670" y="1387150"/>
            <a:ext cx="49614" cy="560175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2" name="Google Shape;19586;p63">
            <a:extLst>
              <a:ext uri="{FF2B5EF4-FFF2-40B4-BE49-F238E27FC236}">
                <a16:creationId xmlns:a16="http://schemas.microsoft.com/office/drawing/2014/main" id="{82416D5A-7E4D-408B-B371-03C720135963}"/>
              </a:ext>
            </a:extLst>
          </p:cNvPr>
          <p:cNvSpPr/>
          <p:nvPr/>
        </p:nvSpPr>
        <p:spPr>
          <a:xfrm rot="5400000">
            <a:off x="6759446" y="1366905"/>
            <a:ext cx="49614" cy="560175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3" name="Google Shape;19578;p63">
            <a:extLst>
              <a:ext uri="{FF2B5EF4-FFF2-40B4-BE49-F238E27FC236}">
                <a16:creationId xmlns:a16="http://schemas.microsoft.com/office/drawing/2014/main" id="{60232579-9D4C-4DEB-9E9D-AD5E6C237F98}"/>
              </a:ext>
            </a:extLst>
          </p:cNvPr>
          <p:cNvSpPr txBox="1">
            <a:spLocks/>
          </p:cNvSpPr>
          <p:nvPr/>
        </p:nvSpPr>
        <p:spPr>
          <a:xfrm>
            <a:off x="2430915" y="2362901"/>
            <a:ext cx="1996316" cy="1905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0" indent="0" algn="ctr">
              <a:buNone/>
            </a:pPr>
            <a:r>
              <a:rPr lang="en-MY" sz="1200" dirty="0" err="1"/>
              <a:t>Kehidupan</a:t>
            </a:r>
            <a:r>
              <a:rPr lang="en-MY" sz="1200" dirty="0"/>
              <a:t> </a:t>
            </a:r>
            <a:r>
              <a:rPr lang="en-MY" sz="1200" dirty="0" err="1"/>
              <a:t>masyarakat</a:t>
            </a:r>
            <a:r>
              <a:rPr lang="en-MY" sz="1200" dirty="0"/>
              <a:t> </a:t>
            </a:r>
            <a:r>
              <a:rPr lang="en-MY" sz="1200" dirty="0" err="1"/>
              <a:t>masih</a:t>
            </a:r>
            <a:r>
              <a:rPr lang="en-MY" sz="1200" dirty="0"/>
              <a:t> </a:t>
            </a:r>
            <a:r>
              <a:rPr lang="en-MY" sz="1200" dirty="0" err="1"/>
              <a:t>berkisar</a:t>
            </a:r>
            <a:r>
              <a:rPr lang="en-MY" sz="1200" dirty="0"/>
              <a:t> pada </a:t>
            </a:r>
            <a:r>
              <a:rPr lang="en-MY" sz="1200" dirty="0" err="1"/>
              <a:t>kegiatan</a:t>
            </a:r>
            <a:r>
              <a:rPr lang="en-MY" sz="1200" dirty="0"/>
              <a:t> </a:t>
            </a:r>
            <a:r>
              <a:rPr lang="en-MY" sz="1200" dirty="0" err="1"/>
              <a:t>sara</a:t>
            </a:r>
            <a:r>
              <a:rPr lang="en-MY" sz="1200" dirty="0"/>
              <a:t> </a:t>
            </a:r>
            <a:r>
              <a:rPr lang="en-MY" sz="1200" dirty="0" err="1"/>
              <a:t>diri</a:t>
            </a:r>
            <a:endParaRPr lang="en-MY" sz="1200" dirty="0"/>
          </a:p>
          <a:p>
            <a:pPr marL="0" indent="0" algn="ctr">
              <a:buNone/>
            </a:pPr>
            <a:r>
              <a:rPr lang="en-MY" sz="1200" dirty="0" err="1"/>
              <a:t>Wujud</a:t>
            </a:r>
            <a:r>
              <a:rPr lang="en-MY" sz="1200" dirty="0"/>
              <a:t> </a:t>
            </a:r>
            <a:r>
              <a:rPr lang="en-MY" sz="1200" dirty="0" err="1"/>
              <a:t>evolusi</a:t>
            </a:r>
            <a:r>
              <a:rPr lang="en-MY" sz="1200" dirty="0"/>
              <a:t> </a:t>
            </a:r>
            <a:r>
              <a:rPr lang="en-MY" sz="1200" dirty="0" err="1"/>
              <a:t>dalam</a:t>
            </a:r>
            <a:r>
              <a:rPr lang="en-MY" sz="1200" dirty="0"/>
              <a:t> </a:t>
            </a:r>
            <a:r>
              <a:rPr lang="en-MY" sz="1200" dirty="0" err="1"/>
              <a:t>kehidupan</a:t>
            </a:r>
            <a:endParaRPr lang="en-MY" sz="1200" dirty="0"/>
          </a:p>
          <a:p>
            <a:pPr marL="0" indent="0" algn="ctr">
              <a:buNone/>
            </a:pPr>
            <a:r>
              <a:rPr lang="en-MY" sz="1200" dirty="0" err="1"/>
              <a:t>Bermula</a:t>
            </a:r>
            <a:r>
              <a:rPr lang="en-MY" sz="1200" dirty="0"/>
              <a:t> </a:t>
            </a:r>
            <a:r>
              <a:rPr lang="en-MY" sz="1200" dirty="0" err="1"/>
              <a:t>kegiatan</a:t>
            </a:r>
            <a:r>
              <a:rPr lang="en-MY" sz="1200" dirty="0"/>
              <a:t> </a:t>
            </a:r>
            <a:r>
              <a:rPr lang="en-MY" sz="1200" dirty="0" err="1"/>
              <a:t>membentuk</a:t>
            </a:r>
            <a:r>
              <a:rPr lang="en-MY" sz="1200" dirty="0"/>
              <a:t> </a:t>
            </a:r>
            <a:r>
              <a:rPr lang="en-MY" sz="1200" dirty="0" err="1"/>
              <a:t>batu</a:t>
            </a:r>
            <a:r>
              <a:rPr lang="en-MY" sz="1200" dirty="0"/>
              <a:t> </a:t>
            </a:r>
            <a:r>
              <a:rPr lang="en-MY" sz="1200" dirty="0" err="1"/>
              <a:t>jadi</a:t>
            </a:r>
            <a:r>
              <a:rPr lang="en-MY" sz="1200" dirty="0"/>
              <a:t> </a:t>
            </a:r>
            <a:r>
              <a:rPr lang="en-MY" sz="1200" dirty="0" err="1"/>
              <a:t>alatan</a:t>
            </a:r>
            <a:r>
              <a:rPr lang="en-MY" sz="1200" dirty="0"/>
              <a:t> </a:t>
            </a:r>
            <a:r>
              <a:rPr lang="en-MY" sz="1200" dirty="0" err="1"/>
              <a:t>keperluan</a:t>
            </a:r>
            <a:r>
              <a:rPr lang="en-MY" sz="1200" dirty="0"/>
              <a:t> &amp; </a:t>
            </a:r>
            <a:r>
              <a:rPr lang="en-MY" sz="1200" dirty="0" err="1"/>
              <a:t>senjata</a:t>
            </a:r>
            <a:endParaRPr lang="en-MY" sz="1200" dirty="0"/>
          </a:p>
          <a:p>
            <a:pPr marL="0" indent="0" algn="ctr">
              <a:buNone/>
            </a:pPr>
            <a:r>
              <a:rPr lang="en-MY" sz="1200" dirty="0" err="1"/>
              <a:t>Bermula</a:t>
            </a:r>
            <a:r>
              <a:rPr lang="en-MY" sz="1200" dirty="0"/>
              <a:t> </a:t>
            </a:r>
            <a:r>
              <a:rPr lang="en-MY" sz="1200" dirty="0" err="1"/>
              <a:t>kegiatan</a:t>
            </a:r>
            <a:r>
              <a:rPr lang="en-MY" sz="1200" dirty="0"/>
              <a:t> </a:t>
            </a:r>
            <a:r>
              <a:rPr lang="en-MY" sz="1200" dirty="0" err="1"/>
              <a:t>pertanian</a:t>
            </a:r>
            <a:r>
              <a:rPr lang="en-MY" sz="1200" dirty="0"/>
              <a:t>, </a:t>
            </a:r>
            <a:r>
              <a:rPr lang="en-MY" sz="1200" dirty="0" err="1"/>
              <a:t>penternakan</a:t>
            </a:r>
            <a:r>
              <a:rPr lang="en-MY" sz="1200" dirty="0"/>
              <a:t>, </a:t>
            </a:r>
            <a:r>
              <a:rPr lang="en-MY" sz="1200" dirty="0" err="1"/>
              <a:t>perdagangan</a:t>
            </a:r>
            <a:r>
              <a:rPr lang="en-MY" sz="1200" dirty="0"/>
              <a:t> </a:t>
            </a:r>
            <a:r>
              <a:rPr lang="en-MY" sz="1200" dirty="0" err="1"/>
              <a:t>awal</a:t>
            </a:r>
            <a:r>
              <a:rPr lang="en-MY" sz="1200" dirty="0"/>
              <a:t> &amp;</a:t>
            </a:r>
          </a:p>
          <a:p>
            <a:pPr marL="0" indent="0" algn="ctr">
              <a:buNone/>
            </a:pPr>
            <a:r>
              <a:rPr lang="en-MY" sz="1200" dirty="0" err="1"/>
              <a:t>perhubungan</a:t>
            </a:r>
            <a:r>
              <a:rPr lang="en-MY" sz="1200" dirty="0"/>
              <a:t> </a:t>
            </a:r>
            <a:r>
              <a:rPr lang="en-MY" sz="1200" dirty="0" err="1"/>
              <a:t>dengan</a:t>
            </a:r>
            <a:r>
              <a:rPr lang="en-MY" sz="1200" dirty="0"/>
              <a:t> </a:t>
            </a:r>
            <a:r>
              <a:rPr lang="en-MY" sz="1200" dirty="0" err="1"/>
              <a:t>kawasan</a:t>
            </a:r>
            <a:r>
              <a:rPr lang="en-MY" sz="1200" dirty="0"/>
              <a:t> lain</a:t>
            </a:r>
          </a:p>
        </p:txBody>
      </p:sp>
    </p:spTree>
    <p:extLst>
      <p:ext uri="{BB962C8B-B14F-4D97-AF65-F5344CB8AC3E}">
        <p14:creationId xmlns:p14="http://schemas.microsoft.com/office/powerpoint/2010/main" val="32385981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D8835F-5E05-4918-9E02-9913147EDA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MY" sz="1600" dirty="0" err="1">
                <a:solidFill>
                  <a:srgbClr val="7030A0"/>
                </a:solidFill>
              </a:rPr>
              <a:t>Peradaban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Pribumi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Alam</a:t>
            </a:r>
            <a:r>
              <a:rPr lang="en-MY" sz="1600" dirty="0">
                <a:solidFill>
                  <a:srgbClr val="7030A0"/>
                </a:solidFill>
              </a:rPr>
              <a:t> </a:t>
            </a:r>
            <a:r>
              <a:rPr lang="en-MY" sz="1600" dirty="0" err="1">
                <a:solidFill>
                  <a:srgbClr val="7030A0"/>
                </a:solidFill>
              </a:rPr>
              <a:t>Melayu</a:t>
            </a:r>
            <a:r>
              <a:rPr lang="en-MY" sz="1600" dirty="0">
                <a:solidFill>
                  <a:srgbClr val="7030A0"/>
                </a:solidFill>
              </a:rPr>
              <a:t> : Zaman Proto Sejarah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96ABA58-AAA8-401E-AB38-02F5C6CE633B}"/>
              </a:ext>
            </a:extLst>
          </p:cNvPr>
          <p:cNvSpPr/>
          <p:nvPr/>
        </p:nvSpPr>
        <p:spPr>
          <a:xfrm>
            <a:off x="259308" y="1125200"/>
            <a:ext cx="4094328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Bertitik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tolak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melalui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kewujudan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kerajaan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Kuno</a:t>
            </a:r>
            <a:r>
              <a:rPr lang="en-US" dirty="0">
                <a:latin typeface="Livvic" panose="020B0604020202020204" charset="0"/>
              </a:rPr>
              <a:t> / Kerajaan </a:t>
            </a:r>
            <a:r>
              <a:rPr lang="en-US" dirty="0" err="1">
                <a:latin typeface="Livvic" panose="020B0604020202020204" charset="0"/>
              </a:rPr>
              <a:t>Purba</a:t>
            </a:r>
            <a:endParaRPr lang="en-US" dirty="0">
              <a:latin typeface="Livvic" panose="020B0604020202020204" charset="0"/>
            </a:endParaRP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Langkasuka</a:t>
            </a: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Kedah </a:t>
            </a:r>
            <a:r>
              <a:rPr lang="en-US" dirty="0" err="1">
                <a:latin typeface="Livvic" panose="020B0604020202020204" charset="0"/>
              </a:rPr>
              <a:t>Tua</a:t>
            </a:r>
            <a:endParaRPr lang="en-US" dirty="0">
              <a:latin typeface="Livvic" panose="020B0604020202020204" charset="0"/>
            </a:endParaRP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Gangga</a:t>
            </a:r>
            <a:r>
              <a:rPr lang="en-US" dirty="0">
                <a:latin typeface="Livvic" panose="020B0604020202020204" charset="0"/>
              </a:rPr>
              <a:t> Negara</a:t>
            </a: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Chih</a:t>
            </a:r>
            <a:r>
              <a:rPr lang="en-US" dirty="0">
                <a:latin typeface="Livvic" panose="020B0604020202020204" charset="0"/>
              </a:rPr>
              <a:t>-Tu </a:t>
            </a: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Lo Yueh</a:t>
            </a:r>
          </a:p>
          <a:p>
            <a:pPr marL="893763" lvl="4" indent="-285750">
              <a:buFont typeface="Arial" panose="020B0604020202020204" pitchFamily="34" charset="0"/>
              <a:buChar char="•"/>
            </a:pPr>
            <a:r>
              <a:rPr lang="en-US" dirty="0">
                <a:latin typeface="Livvic" panose="020B0604020202020204" charset="0"/>
              </a:rPr>
              <a:t>Tan-Tan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Penggunaan</a:t>
            </a:r>
            <a:r>
              <a:rPr lang="en-US" dirty="0">
                <a:latin typeface="Livvic" panose="020B0604020202020204" charset="0"/>
              </a:rPr>
              <a:t> Bahasa </a:t>
            </a:r>
            <a:r>
              <a:rPr lang="en-US" dirty="0" err="1">
                <a:latin typeface="Livvic" panose="020B0604020202020204" charset="0"/>
              </a:rPr>
              <a:t>Melayu</a:t>
            </a:r>
            <a:r>
              <a:rPr lang="en-US" dirty="0">
                <a:latin typeface="Livvic" panose="020B0604020202020204" charset="0"/>
              </a:rPr>
              <a:t> – lingua franca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politik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tradisi</a:t>
            </a:r>
            <a:r>
              <a:rPr lang="en-US" dirty="0">
                <a:latin typeface="Livvic" panose="020B0604020202020204" charset="0"/>
              </a:rPr>
              <a:t> – </a:t>
            </a: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Pembesar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Empat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Lipatan</a:t>
            </a:r>
            <a:r>
              <a:rPr lang="en-US" dirty="0">
                <a:latin typeface="Livvic" panose="020B0604020202020204" charset="0"/>
              </a:rPr>
              <a:t>, </a:t>
            </a: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Jemaah Menteri, </a:t>
            </a: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Penaung</a:t>
            </a:r>
            <a:r>
              <a:rPr lang="en-US" dirty="0">
                <a:latin typeface="Livvic" panose="020B0604020202020204" charset="0"/>
              </a:rPr>
              <a:t> - </a:t>
            </a:r>
            <a:r>
              <a:rPr lang="en-US" dirty="0" err="1">
                <a:latin typeface="Livvic" panose="020B0604020202020204" charset="0"/>
              </a:rPr>
              <a:t>Dinaung</a:t>
            </a:r>
            <a:endParaRPr lang="en-US" dirty="0">
              <a:latin typeface="Livvic" panose="020B060402020202020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sosial</a:t>
            </a:r>
            <a:r>
              <a:rPr lang="en-US" dirty="0">
                <a:latin typeface="Livvic" panose="020B0604020202020204" charset="0"/>
              </a:rPr>
              <a:t> – </a:t>
            </a:r>
            <a:r>
              <a:rPr lang="en-US" dirty="0" err="1">
                <a:latin typeface="Livvic" panose="020B0604020202020204" charset="0"/>
              </a:rPr>
              <a:t>golongan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pemerintah</a:t>
            </a:r>
            <a:r>
              <a:rPr lang="en-US" dirty="0">
                <a:latin typeface="Livvic" panose="020B0604020202020204" charset="0"/>
              </a:rPr>
              <a:t> &amp; </a:t>
            </a:r>
            <a:r>
              <a:rPr lang="en-US" dirty="0" err="1">
                <a:latin typeface="Livvic" panose="020B0604020202020204" charset="0"/>
              </a:rPr>
              <a:t>golongan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diperintah</a:t>
            </a:r>
            <a:endParaRPr lang="en-US" dirty="0">
              <a:latin typeface="Livvic" panose="020B060402020202020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latin typeface="Livvic" panose="020B0604020202020204" charset="0"/>
              </a:rPr>
              <a:t>Sistem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ekonomi</a:t>
            </a:r>
            <a:r>
              <a:rPr lang="en-US" dirty="0">
                <a:latin typeface="Livvic" panose="020B0604020202020204" charset="0"/>
              </a:rPr>
              <a:t> – </a:t>
            </a:r>
            <a:r>
              <a:rPr lang="en-US" dirty="0" err="1">
                <a:latin typeface="Livvic" panose="020B0604020202020204" charset="0"/>
              </a:rPr>
              <a:t>sara</a:t>
            </a:r>
            <a:r>
              <a:rPr lang="en-US" dirty="0">
                <a:latin typeface="Livvic" panose="020B0604020202020204" charset="0"/>
              </a:rPr>
              <a:t> </a:t>
            </a:r>
            <a:r>
              <a:rPr lang="en-US" dirty="0" err="1">
                <a:latin typeface="Livvic" panose="020B0604020202020204" charset="0"/>
              </a:rPr>
              <a:t>diri</a:t>
            </a:r>
            <a:endParaRPr lang="en-MY" dirty="0">
              <a:latin typeface="Livvic" panose="020B060402020202020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8F352BD-D73B-473F-ADF1-B37E60C4F9EB}"/>
              </a:ext>
            </a:extLst>
          </p:cNvPr>
          <p:cNvPicPr/>
          <p:nvPr/>
        </p:nvPicPr>
        <p:blipFill rotWithShape="1">
          <a:blip r:embed="rId2"/>
          <a:srcRect l="32131" t="13565" r="17897" b="11922"/>
          <a:stretch/>
        </p:blipFill>
        <p:spPr bwMode="auto">
          <a:xfrm>
            <a:off x="4476466" y="1125200"/>
            <a:ext cx="4319516" cy="366516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412661654"/>
      </p:ext>
    </p:extLst>
  </p:cSld>
  <p:clrMapOvr>
    <a:masterClrMapping/>
  </p:clrMapOvr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840</TotalTime>
  <Words>3219</Words>
  <Application>Microsoft Office PowerPoint</Application>
  <PresentationFormat>On-screen Show (16:9)</PresentationFormat>
  <Paragraphs>339</Paragraphs>
  <Slides>41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54" baseType="lpstr">
      <vt:lpstr>Times New Roman</vt:lpstr>
      <vt:lpstr>Arial</vt:lpstr>
      <vt:lpstr>Merriweather</vt:lpstr>
      <vt:lpstr>Nunito Light</vt:lpstr>
      <vt:lpstr>Calibri</vt:lpstr>
      <vt:lpstr>Gill Sans MT</vt:lpstr>
      <vt:lpstr>Berkshire Swash</vt:lpstr>
      <vt:lpstr>Livvic</vt:lpstr>
      <vt:lpstr>Courier New</vt:lpstr>
      <vt:lpstr>Gill Sans</vt:lpstr>
      <vt:lpstr>Wingdings</vt:lpstr>
      <vt:lpstr>Georgia</vt:lpstr>
      <vt:lpstr>Writing History Thesis by Slidesgo</vt:lpstr>
      <vt:lpstr> Topik 2  KONSEP ETIKA DAN PERADABAN</vt:lpstr>
      <vt:lpstr>PENTAKSIRAN BERTERUSAN</vt:lpstr>
      <vt:lpstr>Hasil Pembelajaran </vt:lpstr>
      <vt:lpstr>Kandungan Topik 2</vt:lpstr>
      <vt:lpstr>PERGERAKAN IDEA DAN AMALAN ETIKA DAN   PERADABAN DUNIA</vt:lpstr>
      <vt:lpstr>2.1 (i) Pergerakan Idea dan Amalan Etika dan Peradaban Alam Melayu</vt:lpstr>
      <vt:lpstr>Perkembangan Sejarah Alam Melayu</vt:lpstr>
      <vt:lpstr>Peradaban Pribumi Alam Melayu : Zaman Pra Sejarah</vt:lpstr>
      <vt:lpstr>Peradaban Pribumi Alam Melayu : Zaman Proto Sejarah</vt:lpstr>
      <vt:lpstr>Peradaban Pribumi Alam Melayu : Zaman Pensejarahan</vt:lpstr>
      <vt:lpstr>Peradaban Pribumi Alam Melayu : Zaman Pensejarahan</vt:lpstr>
      <vt:lpstr>2.1 (ii) Pergerakan Idea dan Amalan Etika dan Peradaban Asia</vt:lpstr>
      <vt:lpstr>Pengaruh Peradaban Asia: India</vt:lpstr>
      <vt:lpstr>PowerPoint Presentation</vt:lpstr>
      <vt:lpstr>Pengaruh peradaban India ke atas kebudayaan masyarakat Melayu</vt:lpstr>
      <vt:lpstr>Pengaruh Peradaban Asia: China</vt:lpstr>
      <vt:lpstr>Sumbangan Tamadun Cina</vt:lpstr>
      <vt:lpstr>Pengaruh peradaban Cina ke atas kebudayaan  masyarakat Melayu</vt:lpstr>
      <vt:lpstr>Pengaruh Peradaban Asia: Timur Tengah</vt:lpstr>
      <vt:lpstr>Pengaruh peradaban Timur Tengah ke atas peradaban Melayu</vt:lpstr>
      <vt:lpstr>Pengaruh Peradaban Timur Tengah</vt:lpstr>
      <vt:lpstr>2.1 (iii) Pergerakan Idea dan Amalan Etika dan Peradaban Dunia</vt:lpstr>
      <vt:lpstr>Peradaban Barat</vt:lpstr>
      <vt:lpstr>Pengaruh Peradaban Barat: Portugis</vt:lpstr>
      <vt:lpstr>Pengaruh Peradaban Barat: Belanda</vt:lpstr>
      <vt:lpstr>Pengaruh Peradaban Barat: Penjajahan Inggeris</vt:lpstr>
      <vt:lpstr>PowerPoint Presentation</vt:lpstr>
      <vt:lpstr>Pengaruh Perabadan Sedunia</vt:lpstr>
      <vt:lpstr>Peradaban Globalisasi</vt:lpstr>
      <vt:lpstr>KONSEP ETIKA</vt:lpstr>
      <vt:lpstr>2.2 (a) Konsep Etika : Sejarah pemikiran Eropah, daripada zaman sebelum, semasa dan selepas Enlightenment</vt:lpstr>
      <vt:lpstr>2.2 (b) Konsep Etika : Perspektik agama dan kepercayaan  Hindu, Buddha dan Islam</vt:lpstr>
      <vt:lpstr>2.2 (c) Konsep Etika : Berdasarkan susur masa Kolonialisme dan Pasca Kolonialisme</vt:lpstr>
      <vt:lpstr>KONSEP PERADABAN</vt:lpstr>
      <vt:lpstr>2.3 (a) Konsep Peradaban : Berdasarkan susur masa Kolonialisme dan Pasca Kolonialisme</vt:lpstr>
      <vt:lpstr>PowerPoint Presentation</vt:lpstr>
      <vt:lpstr>2.3 (b) Konsep Peradaban : Timur dan Barat</vt:lpstr>
      <vt:lpstr>2.3 (c) Konsep Peradaban : Perspektik agama dan kepercayaan </vt:lpstr>
      <vt:lpstr>KESIMPULAN</vt:lpstr>
      <vt:lpstr>RUJUKAN</vt:lpstr>
      <vt:lpstr>Terima Kasih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Topik 1  PENGENALAN PENGHAYATAN ETIKA DAN PERADABAN DALAM ACUAN MALAYSIA</dc:title>
  <dc:creator>MBH-11</dc:creator>
  <cp:lastModifiedBy>appuals</cp:lastModifiedBy>
  <cp:revision>57</cp:revision>
  <dcterms:modified xsi:type="dcterms:W3CDTF">2022-08-21T12:39:24Z</dcterms:modified>
</cp:coreProperties>
</file>