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Lst>
  <p:notesMasterIdLst>
    <p:notesMasterId r:id="rId3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88" r:id="rId23"/>
    <p:sldId id="278" r:id="rId24"/>
    <p:sldId id="289" r:id="rId25"/>
    <p:sldId id="280" r:id="rId26"/>
    <p:sldId id="281" r:id="rId27"/>
    <p:sldId id="282" r:id="rId28"/>
    <p:sldId id="283" r:id="rId29"/>
    <p:sldId id="284" r:id="rId30"/>
    <p:sldId id="290" r:id="rId31"/>
    <p:sldId id="286" r:id="rId32"/>
    <p:sldId id="287" r:id="rId33"/>
  </p:sldIdLst>
  <p:sldSz cx="9144000" cy="5143500" type="screen16x9"/>
  <p:notesSz cx="6858000" cy="9144000"/>
  <p:embeddedFontLst>
    <p:embeddedFont>
      <p:font typeface="Merriweather" panose="020B0604020202020204" charset="0"/>
      <p:regular r:id="rId35"/>
      <p:bold r:id="rId36"/>
      <p:italic r:id="rId37"/>
      <p:boldItalic r:id="rId38"/>
    </p:embeddedFont>
    <p:embeddedFont>
      <p:font typeface="Calibri" panose="020F0502020204030204" pitchFamily="34" charset="0"/>
      <p:regular r:id="rId39"/>
      <p:bold r:id="rId40"/>
      <p:italic r:id="rId41"/>
      <p:boldItalic r:id="rId42"/>
    </p:embeddedFont>
    <p:embeddedFont>
      <p:font typeface="Englebert" panose="020B0604020202020204" charset="0"/>
      <p:regular r:id="rId43"/>
    </p:embeddedFont>
    <p:embeddedFont>
      <p:font typeface="Berkshire Swash" panose="020B0604020202020204" charset="0"/>
      <p:regular r:id="rId44"/>
    </p:embeddedFont>
    <p:embeddedFont>
      <p:font typeface="Livvic" panose="020B0604020202020204" charset="0"/>
      <p:regular r:id="rId45"/>
      <p:bold r:id="rId46"/>
      <p:italic r:id="rId47"/>
      <p:boldItalic r:id="rId48"/>
    </p:embeddedFont>
    <p:embeddedFont>
      <p:font typeface="Gill Sans" panose="020B0604020202020204" charset="0"/>
      <p:regular r:id="rId49"/>
      <p:bold r:id="rId50"/>
    </p:embeddedFont>
    <p:embeddedFont>
      <p:font typeface="Georgia" panose="02040502050405020303" pitchFamily="18" charset="0"/>
      <p:regular r:id="rId51"/>
      <p:bold r:id="rId52"/>
      <p:italic r:id="rId53"/>
      <p:boldItalic r:id="rId5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636" autoAdjust="0"/>
    <p:restoredTop sz="75698" autoAdjust="0"/>
  </p:normalViewPr>
  <p:slideViewPr>
    <p:cSldViewPr snapToGrid="0">
      <p:cViewPr varScale="1">
        <p:scale>
          <a:sx n="76" d="100"/>
          <a:sy n="76" d="100"/>
        </p:scale>
        <p:origin x="16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5.fntdata"/><Relationship Id="rId21" Type="http://schemas.openxmlformats.org/officeDocument/2006/relationships/slide" Target="slides/slide20.xml"/><Relationship Id="rId34" Type="http://schemas.openxmlformats.org/officeDocument/2006/relationships/notesMaster" Target="notesMasters/notesMaster1.xml"/><Relationship Id="rId42" Type="http://schemas.openxmlformats.org/officeDocument/2006/relationships/font" Target="fonts/font8.fntdata"/><Relationship Id="rId47" Type="http://schemas.openxmlformats.org/officeDocument/2006/relationships/font" Target="fonts/font13.fntdata"/><Relationship Id="rId50" Type="http://schemas.openxmlformats.org/officeDocument/2006/relationships/font" Target="fonts/font16.fntdata"/><Relationship Id="rId55"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font" Target="fonts/font4.fntdata"/><Relationship Id="rId46" Type="http://schemas.openxmlformats.org/officeDocument/2006/relationships/font" Target="fonts/font12.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7.fntdata"/><Relationship Id="rId54" Type="http://schemas.openxmlformats.org/officeDocument/2006/relationships/font" Target="fonts/font20.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3.fntdata"/><Relationship Id="rId40" Type="http://schemas.openxmlformats.org/officeDocument/2006/relationships/font" Target="fonts/font6.fntdata"/><Relationship Id="rId45" Type="http://schemas.openxmlformats.org/officeDocument/2006/relationships/font" Target="fonts/font11.fntdata"/><Relationship Id="rId53" Type="http://schemas.openxmlformats.org/officeDocument/2006/relationships/font" Target="fonts/font19.fntdata"/><Relationship Id="rId58"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2.fntdata"/><Relationship Id="rId49" Type="http://schemas.openxmlformats.org/officeDocument/2006/relationships/font" Target="fonts/font15.fntdata"/><Relationship Id="rId57"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10.fntdata"/><Relationship Id="rId52" Type="http://schemas.openxmlformats.org/officeDocument/2006/relationships/font" Target="fonts/font1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font" Target="fonts/font1.fntdata"/><Relationship Id="rId43" Type="http://schemas.openxmlformats.org/officeDocument/2006/relationships/font" Target="fonts/font9.fntdata"/><Relationship Id="rId48" Type="http://schemas.openxmlformats.org/officeDocument/2006/relationships/font" Target="fonts/font14.fntdata"/><Relationship Id="rId5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font" Target="fonts/font17.fntdata"/><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
        <p:cNvGrpSpPr/>
        <p:nvPr/>
      </p:nvGrpSpPr>
      <p:grpSpPr>
        <a:xfrm>
          <a:off x="0" y="0"/>
          <a:ext cx="0" cy="0"/>
          <a:chOff x="0" y="0"/>
          <a:chExt cx="0" cy="0"/>
        </a:xfrm>
      </p:grpSpPr>
      <p:sp>
        <p:nvSpPr>
          <p:cNvPr id="119" name="Google Shape;119;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 name="Google Shape;120;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just" rtl="0">
              <a:lnSpc>
                <a:spcPct val="90000"/>
              </a:lnSpc>
              <a:spcBef>
                <a:spcPts val="0"/>
              </a:spcBef>
              <a:spcAft>
                <a:spcPts val="0"/>
              </a:spcAft>
              <a:buNone/>
            </a:pPr>
            <a:r>
              <a:rPr lang="en" sz="1200">
                <a:solidFill>
                  <a:schemeClr val="dk1"/>
                </a:solidFill>
                <a:latin typeface="Calibri"/>
                <a:ea typeface="Calibri"/>
                <a:cs typeface="Calibri"/>
                <a:sym typeface="Calibri"/>
              </a:rPr>
              <a:t>Etika dan peradaban </a:t>
            </a:r>
            <a:r>
              <a:rPr lang="en" sz="1200" b="1">
                <a:solidFill>
                  <a:schemeClr val="dk1"/>
                </a:solidFill>
                <a:latin typeface="Calibri"/>
                <a:ea typeface="Calibri"/>
                <a:cs typeface="Calibri"/>
                <a:sym typeface="Calibri"/>
              </a:rPr>
              <a:t>penting </a:t>
            </a:r>
            <a:r>
              <a:rPr lang="en" sz="1200">
                <a:solidFill>
                  <a:schemeClr val="dk1"/>
                </a:solidFill>
                <a:latin typeface="Calibri"/>
                <a:ea typeface="Calibri"/>
                <a:cs typeface="Calibri"/>
                <a:sym typeface="Calibri"/>
              </a:rPr>
              <a:t>dalam sesebuah masyarakat, namun </a:t>
            </a:r>
            <a:r>
              <a:rPr lang="en" sz="1200" b="1">
                <a:solidFill>
                  <a:schemeClr val="dk1"/>
                </a:solidFill>
                <a:latin typeface="Calibri"/>
                <a:ea typeface="Calibri"/>
                <a:cs typeface="Calibri"/>
                <a:sym typeface="Calibri"/>
              </a:rPr>
              <a:t>tahap penghayatannya berbeza</a:t>
            </a:r>
            <a:r>
              <a:rPr lang="en" sz="1200">
                <a:solidFill>
                  <a:schemeClr val="dk1"/>
                </a:solidFill>
                <a:latin typeface="Calibri"/>
                <a:ea typeface="Calibri"/>
                <a:cs typeface="Calibri"/>
                <a:sym typeface="Calibri"/>
              </a:rPr>
              <a:t> dan dipengaruhi oleh </a:t>
            </a:r>
            <a:endParaRPr sz="1200">
              <a:solidFill>
                <a:schemeClr val="dk1"/>
              </a:solidFill>
              <a:latin typeface="Calibri"/>
              <a:ea typeface="Calibri"/>
              <a:cs typeface="Calibri"/>
              <a:sym typeface="Calibri"/>
            </a:endParaRPr>
          </a:p>
          <a:p>
            <a:pPr marL="457200" lvl="0" indent="-304800" algn="just" rtl="0">
              <a:lnSpc>
                <a:spcPct val="90000"/>
              </a:lnSpc>
              <a:spcBef>
                <a:spcPts val="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perkembangan sejarah, </a:t>
            </a:r>
            <a:endParaRPr sz="1200">
              <a:solidFill>
                <a:schemeClr val="dk1"/>
              </a:solidFill>
              <a:latin typeface="Calibri"/>
              <a:ea typeface="Calibri"/>
              <a:cs typeface="Calibri"/>
              <a:sym typeface="Calibri"/>
            </a:endParaRPr>
          </a:p>
          <a:p>
            <a:pPr marL="457200" lvl="0" indent="-304800" algn="just" rtl="0">
              <a:lnSpc>
                <a:spcPct val="90000"/>
              </a:lnSpc>
              <a:spcBef>
                <a:spcPts val="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struktur sosial dan </a:t>
            </a:r>
            <a:endParaRPr sz="1200">
              <a:solidFill>
                <a:schemeClr val="dk1"/>
              </a:solidFill>
              <a:latin typeface="Calibri"/>
              <a:ea typeface="Calibri"/>
              <a:cs typeface="Calibri"/>
              <a:sym typeface="Calibri"/>
            </a:endParaRPr>
          </a:p>
          <a:p>
            <a:pPr marL="457200" lvl="0" indent="-304800" algn="just" rtl="0">
              <a:lnSpc>
                <a:spcPct val="90000"/>
              </a:lnSpc>
              <a:spcBef>
                <a:spcPts val="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biografi masyarakat berkenaan. </a:t>
            </a:r>
            <a:endParaRPr sz="1200">
              <a:solidFill>
                <a:schemeClr val="dk1"/>
              </a:solidFill>
              <a:latin typeface="Calibri"/>
              <a:ea typeface="Calibri"/>
              <a:cs typeface="Calibri"/>
              <a:sym typeface="Calibri"/>
            </a:endParaRPr>
          </a:p>
          <a:p>
            <a:pPr marL="0" lvl="0" indent="0" algn="just" rtl="0">
              <a:lnSpc>
                <a:spcPct val="90000"/>
              </a:lnSpc>
              <a:spcBef>
                <a:spcPts val="0"/>
              </a:spcBef>
              <a:spcAft>
                <a:spcPts val="0"/>
              </a:spcAft>
              <a:buNone/>
            </a:pPr>
            <a:endParaRPr sz="1200">
              <a:solidFill>
                <a:schemeClr val="dk1"/>
              </a:solidFill>
              <a:latin typeface="Calibri"/>
              <a:ea typeface="Calibri"/>
              <a:cs typeface="Calibri"/>
              <a:sym typeface="Calibri"/>
            </a:endParaRPr>
          </a:p>
          <a:p>
            <a:pPr marL="0" lvl="0" indent="0" algn="just" rtl="0">
              <a:lnSpc>
                <a:spcPct val="90000"/>
              </a:lnSpc>
              <a:spcBef>
                <a:spcPts val="0"/>
              </a:spcBef>
              <a:spcAft>
                <a:spcPts val="0"/>
              </a:spcAft>
              <a:buNone/>
            </a:pPr>
            <a:r>
              <a:rPr lang="en" sz="1200">
                <a:solidFill>
                  <a:schemeClr val="dk1"/>
                </a:solidFill>
                <a:latin typeface="Calibri"/>
                <a:ea typeface="Calibri"/>
                <a:cs typeface="Calibri"/>
                <a:sym typeface="Calibri"/>
              </a:rPr>
              <a:t>Penghayatan etika dan peradaban di Malaysia boleh dihuraikan dan difahami mengikut ‘acuan Malaysia’ berdasarkan </a:t>
            </a:r>
            <a:r>
              <a:rPr lang="en" sz="1200" b="1">
                <a:solidFill>
                  <a:schemeClr val="dk1"/>
                </a:solidFill>
                <a:latin typeface="Calibri"/>
                <a:ea typeface="Calibri"/>
                <a:cs typeface="Calibri"/>
                <a:sym typeface="Calibri"/>
              </a:rPr>
              <a:t>susur masa evolusi sejarahnya</a:t>
            </a:r>
            <a:r>
              <a:rPr lang="en" sz="1200">
                <a:solidFill>
                  <a:schemeClr val="dk1"/>
                </a:solidFill>
                <a:latin typeface="Calibri"/>
                <a:ea typeface="Calibri"/>
                <a:cs typeface="Calibri"/>
                <a:sym typeface="Calibri"/>
              </a:rPr>
              <a:t>, iaitu, </a:t>
            </a:r>
            <a:r>
              <a:rPr lang="en" sz="1200" b="1">
                <a:solidFill>
                  <a:schemeClr val="dk1"/>
                </a:solidFill>
                <a:latin typeface="Calibri"/>
                <a:ea typeface="Calibri"/>
                <a:cs typeface="Calibri"/>
                <a:sym typeface="Calibri"/>
              </a:rPr>
              <a:t>Prakolonial, Kolonial dan Pascakolonial (PrK-Kol-PcK).</a:t>
            </a:r>
            <a:r>
              <a:rPr lang="en" sz="1200">
                <a:solidFill>
                  <a:schemeClr val="dk1"/>
                </a:solidFill>
                <a:latin typeface="Calibri"/>
                <a:ea typeface="Calibri"/>
                <a:cs typeface="Calibri"/>
                <a:sym typeface="Calibri"/>
              </a:rPr>
              <a:t> Sifat dan kefahaman mengenai etika berciri moden diperkenal dan dilaksanakan semasa era kolonial Eropah. </a:t>
            </a:r>
            <a:endParaRPr sz="1200">
              <a:solidFill>
                <a:schemeClr val="dk1"/>
              </a:solidFill>
              <a:latin typeface="Calibri"/>
              <a:ea typeface="Calibri"/>
              <a:cs typeface="Calibri"/>
              <a:sym typeface="Calibri"/>
            </a:endParaRPr>
          </a:p>
          <a:p>
            <a:pPr marL="0" lvl="0" indent="0" algn="just" rtl="0">
              <a:lnSpc>
                <a:spcPct val="90000"/>
              </a:lnSpc>
              <a:spcBef>
                <a:spcPts val="0"/>
              </a:spcBef>
              <a:spcAft>
                <a:spcPts val="0"/>
              </a:spcAft>
              <a:buNone/>
            </a:pPr>
            <a:endParaRPr sz="1200">
              <a:solidFill>
                <a:schemeClr val="dk1"/>
              </a:solidFill>
              <a:latin typeface="Calibri"/>
              <a:ea typeface="Calibri"/>
              <a:cs typeface="Calibri"/>
              <a:sym typeface="Calibri"/>
            </a:endParaRPr>
          </a:p>
          <a:p>
            <a:pPr marL="0" lvl="0" indent="0" algn="just" rtl="0">
              <a:lnSpc>
                <a:spcPct val="90000"/>
              </a:lnSpc>
              <a:spcBef>
                <a:spcPts val="0"/>
              </a:spcBef>
              <a:spcAft>
                <a:spcPts val="0"/>
              </a:spcAft>
              <a:buNone/>
            </a:pPr>
            <a:r>
              <a:rPr lang="en" sz="1200">
                <a:solidFill>
                  <a:schemeClr val="dk1"/>
                </a:solidFill>
                <a:latin typeface="Calibri"/>
                <a:ea typeface="Calibri"/>
                <a:cs typeface="Calibri"/>
                <a:sym typeface="Calibri"/>
              </a:rPr>
              <a:t>Sebelumnya, pada era pra-kolonial, dalam wilayah Alam Melayu, konsep ‘adab’ dan ‘adat’ (adat istiadat dan adat resam), merupakan sebahagian daripada bentuk etika ketika itu, telah wujud mendukung sistem nilai pemerintahan, masyarakat tradisional serta peradaban. </a:t>
            </a:r>
            <a:endParaRPr sz="1200">
              <a:solidFill>
                <a:schemeClr val="dk1"/>
              </a:solidFill>
              <a:latin typeface="Calibri"/>
              <a:ea typeface="Calibri"/>
              <a:cs typeface="Calibri"/>
              <a:sym typeface="Calibri"/>
            </a:endParaRPr>
          </a:p>
          <a:p>
            <a:pPr marL="0" lvl="0" indent="0" algn="just" rtl="0">
              <a:lnSpc>
                <a:spcPct val="90000"/>
              </a:lnSpc>
              <a:spcBef>
                <a:spcPts val="0"/>
              </a:spcBef>
              <a:spcAft>
                <a:spcPts val="0"/>
              </a:spcAft>
              <a:buNone/>
            </a:pPr>
            <a:endParaRPr sz="1200">
              <a:solidFill>
                <a:schemeClr val="dk1"/>
              </a:solidFill>
              <a:latin typeface="Calibri"/>
              <a:ea typeface="Calibri"/>
              <a:cs typeface="Calibri"/>
              <a:sym typeface="Calibri"/>
            </a:endParaRPr>
          </a:p>
          <a:p>
            <a:pPr marL="0" lvl="0" indent="0" algn="just" rtl="0">
              <a:lnSpc>
                <a:spcPct val="90000"/>
              </a:lnSpc>
              <a:spcBef>
                <a:spcPts val="0"/>
              </a:spcBef>
              <a:spcAft>
                <a:spcPts val="0"/>
              </a:spcAft>
              <a:buNone/>
            </a:pPr>
            <a:r>
              <a:rPr lang="en" sz="1200">
                <a:solidFill>
                  <a:schemeClr val="dk1"/>
                </a:solidFill>
                <a:latin typeface="Calibri"/>
                <a:ea typeface="Calibri"/>
                <a:cs typeface="Calibri"/>
                <a:sym typeface="Calibri"/>
              </a:rPr>
              <a:t>Gabungan kedua-dua bentuk etika, </a:t>
            </a:r>
            <a:r>
              <a:rPr lang="en" sz="1200" b="1" u="sng">
                <a:solidFill>
                  <a:schemeClr val="dk1"/>
                </a:solidFill>
                <a:latin typeface="Calibri"/>
                <a:ea typeface="Calibri"/>
                <a:cs typeface="Calibri"/>
                <a:sym typeface="Calibri"/>
              </a:rPr>
              <a:t>tradisional dan moden</a:t>
            </a:r>
            <a:r>
              <a:rPr lang="en" sz="1200">
                <a:solidFill>
                  <a:schemeClr val="dk1"/>
                </a:solidFill>
                <a:latin typeface="Calibri"/>
                <a:ea typeface="Calibri"/>
                <a:cs typeface="Calibri"/>
                <a:sym typeface="Calibri"/>
              </a:rPr>
              <a:t> tersebut, telah tergarap pada era pascakolonial yang pula tersulam dalam acuan Malaysia. Penekanan kepada ‘</a:t>
            </a:r>
            <a:r>
              <a:rPr lang="en" sz="1200" u="sng">
                <a:solidFill>
                  <a:schemeClr val="dk1"/>
                </a:solidFill>
                <a:latin typeface="Calibri"/>
                <a:ea typeface="Calibri"/>
                <a:cs typeface="Calibri"/>
                <a:sym typeface="Calibri"/>
              </a:rPr>
              <a:t>penghayatan</a:t>
            </a:r>
            <a:r>
              <a:rPr lang="en" sz="1200">
                <a:solidFill>
                  <a:schemeClr val="dk1"/>
                </a:solidFill>
                <a:latin typeface="Calibri"/>
                <a:ea typeface="Calibri"/>
                <a:cs typeface="Calibri"/>
                <a:sym typeface="Calibri"/>
              </a:rPr>
              <a:t>’ mengundang kita mengupas secara terfokus terhadap idea, proses dan praktis etika dan peradaban dalam masyarakat Malaysia, dulu dan sekarang. Inilah kekuatan </a:t>
            </a:r>
            <a:r>
              <a:rPr lang="en" sz="1200" b="1">
                <a:solidFill>
                  <a:schemeClr val="dk1"/>
                </a:solidFill>
                <a:latin typeface="Calibri"/>
                <a:ea typeface="Calibri"/>
                <a:cs typeface="Calibri"/>
                <a:sym typeface="Calibri"/>
              </a:rPr>
              <a:t>Kursus Penghayatan Etika dan Peradaban (KPE&amp;P).</a:t>
            </a:r>
            <a:endParaRPr sz="1200">
              <a:latin typeface="Calibri"/>
              <a:ea typeface="Calibri"/>
              <a:cs typeface="Calibri"/>
              <a:sym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9"/>
        <p:cNvGrpSpPr/>
        <p:nvPr/>
      </p:nvGrpSpPr>
      <p:grpSpPr>
        <a:xfrm>
          <a:off x="0" y="0"/>
          <a:ext cx="0" cy="0"/>
          <a:chOff x="0" y="0"/>
          <a:chExt cx="0" cy="0"/>
        </a:xfrm>
      </p:grpSpPr>
      <p:sp>
        <p:nvSpPr>
          <p:cNvPr id="9360" name="Google Shape;9360;g13ccdbe0301_0_6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1" name="Google Shape;9361;g13ccdbe0301_0_6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latin typeface="Calibri"/>
                <a:ea typeface="Calibri"/>
                <a:cs typeface="Calibri"/>
                <a:sym typeface="Calibri"/>
              </a:rPr>
              <a:t>[PENERANGAN]</a:t>
            </a:r>
            <a:endParaRPr sz="1200" b="1">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Pengenalan :</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Kita akan melihat beberapa konsep yang mungkin kita pernah dengar atau tidak pernah dengan iaitu</a:t>
            </a:r>
            <a:r>
              <a:rPr lang="en" sz="1200" b="1">
                <a:solidFill>
                  <a:schemeClr val="dk1"/>
                </a:solidFill>
                <a:latin typeface="Calibri"/>
                <a:ea typeface="Calibri"/>
                <a:cs typeface="Calibri"/>
                <a:sym typeface="Calibri"/>
              </a:rPr>
              <a:t> adab, adat istiadat, adat resam, etika, etos dan etiket.</a:t>
            </a:r>
            <a:endParaRPr sz="1200" b="1">
              <a:solidFill>
                <a:schemeClr val="dk1"/>
              </a:solidFill>
              <a:latin typeface="Calibri"/>
              <a:ea typeface="Calibri"/>
              <a:cs typeface="Calibri"/>
              <a:sym typeface="Calibri"/>
            </a:endParaRPr>
          </a:p>
          <a:p>
            <a:pPr marL="0" lvl="0" indent="0" algn="l" rtl="0">
              <a:spcBef>
                <a:spcPts val="0"/>
              </a:spcBef>
              <a:spcAft>
                <a:spcPts val="0"/>
              </a:spcAft>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Kita soroti 3 istilah terlebih dahulu iaitu </a:t>
            </a:r>
            <a:r>
              <a:rPr lang="en" sz="1200" b="1">
                <a:solidFill>
                  <a:schemeClr val="dk1"/>
                </a:solidFill>
                <a:latin typeface="Calibri"/>
                <a:ea typeface="Calibri"/>
                <a:cs typeface="Calibri"/>
                <a:sym typeface="Calibri"/>
              </a:rPr>
              <a:t>adab, adat istiadat &amp; adat resam</a:t>
            </a:r>
            <a:endParaRPr sz="1200">
              <a:solidFill>
                <a:schemeClr val="dk1"/>
              </a:solidFill>
              <a:latin typeface="Calibri"/>
              <a:ea typeface="Calibri"/>
              <a:cs typeface="Calibri"/>
              <a:sym typeface="Calibri"/>
            </a:endParaRPr>
          </a:p>
          <a:p>
            <a:pPr marL="457200" lvl="0" indent="-304800" algn="l" rtl="0">
              <a:spcBef>
                <a:spcPts val="0"/>
              </a:spcBef>
              <a:spcAft>
                <a:spcPts val="0"/>
              </a:spcAft>
              <a:buClr>
                <a:schemeClr val="dk1"/>
              </a:buClr>
              <a:buSzPts val="1200"/>
              <a:buFont typeface="Calibri"/>
              <a:buAutoNum type="arabicPeriod"/>
            </a:pPr>
            <a:r>
              <a:rPr lang="en" sz="1200" b="1">
                <a:solidFill>
                  <a:schemeClr val="dk1"/>
                </a:solidFill>
                <a:latin typeface="Calibri"/>
                <a:ea typeface="Calibri"/>
                <a:cs typeface="Calibri"/>
                <a:sym typeface="Calibri"/>
              </a:rPr>
              <a:t>Adab</a:t>
            </a:r>
            <a:r>
              <a:rPr lang="en" sz="1200">
                <a:solidFill>
                  <a:schemeClr val="dk1"/>
                </a:solidFill>
                <a:latin typeface="Calibri"/>
                <a:ea typeface="Calibri"/>
                <a:cs typeface="Calibri"/>
                <a:sym typeface="Calibri"/>
              </a:rPr>
              <a:t> dari segi bahasa merujuk kepada pekerti, tingkah laku dan bahasa yang dituturkan dengan tertib dan sopan.</a:t>
            </a:r>
            <a:endParaRPr sz="1200">
              <a:solidFill>
                <a:schemeClr val="dk1"/>
              </a:solidFill>
              <a:latin typeface="Calibri"/>
              <a:ea typeface="Calibri"/>
              <a:cs typeface="Calibri"/>
              <a:sym typeface="Calibri"/>
            </a:endParaRPr>
          </a:p>
          <a:p>
            <a:pPr marL="457200" lvl="0" indent="0" algn="l" rtl="0">
              <a:spcBef>
                <a:spcPts val="0"/>
              </a:spcBef>
              <a:spcAft>
                <a:spcPts val="0"/>
              </a:spcAft>
              <a:buNone/>
            </a:pPr>
            <a:r>
              <a:rPr lang="en" sz="1200">
                <a:solidFill>
                  <a:schemeClr val="dk1"/>
                </a:solidFill>
                <a:latin typeface="Calibri"/>
                <a:ea typeface="Calibri"/>
                <a:cs typeface="Calibri"/>
                <a:sym typeface="Calibri"/>
              </a:rPr>
              <a:t>Jom lihat konsep di slide dan contoh karikatur “Perangai Orang Kita”</a:t>
            </a:r>
            <a:endParaRPr sz="1200">
              <a:solidFill>
                <a:schemeClr val="dk1"/>
              </a:solidFill>
              <a:latin typeface="Calibri"/>
              <a:ea typeface="Calibri"/>
              <a:cs typeface="Calibri"/>
              <a:sym typeface="Calibri"/>
            </a:endParaRPr>
          </a:p>
          <a:p>
            <a:pPr marL="457200" lvl="0" indent="0" algn="l" rtl="0">
              <a:spcBef>
                <a:spcPts val="0"/>
              </a:spcBef>
              <a:spcAft>
                <a:spcPts val="0"/>
              </a:spcAft>
              <a:buNone/>
            </a:pPr>
            <a:endParaRPr sz="1200">
              <a:solidFill>
                <a:schemeClr val="dk1"/>
              </a:solidFill>
              <a:latin typeface="Calibri"/>
              <a:ea typeface="Calibri"/>
              <a:cs typeface="Calibri"/>
              <a:sym typeface="Calibri"/>
            </a:endParaRPr>
          </a:p>
          <a:p>
            <a:pPr marL="457200" lvl="0" indent="-304800" algn="l" rtl="0">
              <a:spcBef>
                <a:spcPts val="0"/>
              </a:spcBef>
              <a:spcAft>
                <a:spcPts val="0"/>
              </a:spcAft>
              <a:buClr>
                <a:schemeClr val="dk1"/>
              </a:buClr>
              <a:buSzPts val="1200"/>
              <a:buFont typeface="Calibri"/>
              <a:buAutoNum type="arabicPeriod"/>
            </a:pPr>
            <a:r>
              <a:rPr lang="en" sz="1200" b="1">
                <a:solidFill>
                  <a:schemeClr val="dk1"/>
                </a:solidFill>
                <a:latin typeface="Calibri"/>
                <a:ea typeface="Calibri"/>
                <a:cs typeface="Calibri"/>
                <a:sym typeface="Calibri"/>
              </a:rPr>
              <a:t>Adat resam</a:t>
            </a:r>
            <a:r>
              <a:rPr lang="en" sz="1200">
                <a:solidFill>
                  <a:schemeClr val="dk1"/>
                </a:solidFill>
                <a:latin typeface="Calibri"/>
                <a:ea typeface="Calibri"/>
                <a:cs typeface="Calibri"/>
                <a:sym typeface="Calibri"/>
              </a:rPr>
              <a:t> pula ialah adat, tertib dan tatacara yang menjadi kebiasaan sesuatu etnik dalam negara kita. Etnik Melayu, Cina, India, Sikh, Siam, Bumiputera Sabah dan Sarawak -  semuanya mempunyai adat resam masing-masing.</a:t>
            </a:r>
            <a:endParaRPr sz="1200">
              <a:solidFill>
                <a:schemeClr val="dk1"/>
              </a:solidFill>
              <a:latin typeface="Calibri"/>
              <a:ea typeface="Calibri"/>
              <a:cs typeface="Calibri"/>
              <a:sym typeface="Calibri"/>
            </a:endParaRPr>
          </a:p>
          <a:p>
            <a:pPr marL="457200" lvl="0" indent="0" algn="l" rtl="0">
              <a:spcBef>
                <a:spcPts val="0"/>
              </a:spcBef>
              <a:spcAft>
                <a:spcPts val="0"/>
              </a:spcAft>
              <a:buNone/>
            </a:pPr>
            <a:r>
              <a:rPr lang="en" sz="1200">
                <a:solidFill>
                  <a:schemeClr val="dk1"/>
                </a:solidFill>
                <a:latin typeface="Calibri"/>
                <a:ea typeface="Calibri"/>
                <a:cs typeface="Calibri"/>
                <a:sym typeface="Calibri"/>
              </a:rPr>
              <a:t>Memahami, menguasai dan menghayati adat resam kita adalah satu kemestian supaya kita dapat menjalani kehidupan dalam komuniti etnik kita dengan baik.</a:t>
            </a:r>
            <a:endParaRPr sz="1200">
              <a:solidFill>
                <a:schemeClr val="dk1"/>
              </a:solidFill>
              <a:latin typeface="Calibri"/>
              <a:ea typeface="Calibri"/>
              <a:cs typeface="Calibri"/>
              <a:sym typeface="Calibri"/>
            </a:endParaRPr>
          </a:p>
          <a:p>
            <a:pPr marL="457200" lvl="0" indent="0" algn="l" rtl="0">
              <a:spcBef>
                <a:spcPts val="0"/>
              </a:spcBef>
              <a:spcAft>
                <a:spcPts val="0"/>
              </a:spcAft>
              <a:buNone/>
            </a:pPr>
            <a:r>
              <a:rPr lang="en" sz="1200">
                <a:solidFill>
                  <a:schemeClr val="dk1"/>
                </a:solidFill>
                <a:latin typeface="Calibri"/>
                <a:ea typeface="Calibri"/>
                <a:cs typeface="Calibri"/>
                <a:sym typeface="Calibri"/>
              </a:rPr>
              <a:t>Memahami adat resam etnik lain juga adalah baik supaya kita dapat menghormati dan menjaga hubungan antara individu, keluarga dan komuniti dengan baik, apatah lagi kita tidak boleh mengelak diri daripada berurusan setiap hari dengan semua komuniti dalam negara ini.</a:t>
            </a:r>
            <a:endParaRPr sz="1200">
              <a:solidFill>
                <a:schemeClr val="dk1"/>
              </a:solidFill>
              <a:latin typeface="Calibri"/>
              <a:ea typeface="Calibri"/>
              <a:cs typeface="Calibri"/>
              <a:sym typeface="Calibri"/>
            </a:endParaRPr>
          </a:p>
          <a:p>
            <a:pPr marL="457200" lvl="0" indent="0" algn="l" rtl="0">
              <a:spcBef>
                <a:spcPts val="0"/>
              </a:spcBef>
              <a:spcAft>
                <a:spcPts val="0"/>
              </a:spcAft>
              <a:buNone/>
            </a:pPr>
            <a:endParaRPr sz="1200">
              <a:solidFill>
                <a:schemeClr val="dk1"/>
              </a:solidFill>
              <a:latin typeface="Calibri"/>
              <a:ea typeface="Calibri"/>
              <a:cs typeface="Calibri"/>
              <a:sym typeface="Calibri"/>
            </a:endParaRPr>
          </a:p>
          <a:p>
            <a:pPr marL="457200" lvl="0" indent="-304800" algn="l" rtl="0">
              <a:spcBef>
                <a:spcPts val="0"/>
              </a:spcBef>
              <a:spcAft>
                <a:spcPts val="0"/>
              </a:spcAft>
              <a:buClr>
                <a:schemeClr val="dk1"/>
              </a:buClr>
              <a:buSzPts val="1200"/>
              <a:buFont typeface="Calibri"/>
              <a:buAutoNum type="arabicPeriod"/>
            </a:pPr>
            <a:r>
              <a:rPr lang="en" sz="1200" b="1">
                <a:solidFill>
                  <a:schemeClr val="dk1"/>
                </a:solidFill>
                <a:latin typeface="Calibri"/>
                <a:ea typeface="Calibri"/>
                <a:cs typeface="Calibri"/>
                <a:sym typeface="Calibri"/>
              </a:rPr>
              <a:t>Adat Istiadat</a:t>
            </a:r>
            <a:r>
              <a:rPr lang="en" sz="1200">
                <a:solidFill>
                  <a:schemeClr val="dk1"/>
                </a:solidFill>
                <a:latin typeface="Calibri"/>
                <a:ea typeface="Calibri"/>
                <a:cs typeface="Calibri"/>
                <a:sym typeface="Calibri"/>
              </a:rPr>
              <a:t> adalah bentuk peraturan yang diikuti dengan tertib dan cermat. Biasanya diamalkan dalam majlis-majlis rasmi yang melibatkan susun atur protokol yang tinggi.</a:t>
            </a:r>
            <a:endParaRPr sz="1200">
              <a:solidFill>
                <a:schemeClr val="dk1"/>
              </a:solidFill>
              <a:latin typeface="Calibri"/>
              <a:ea typeface="Calibri"/>
              <a:cs typeface="Calibri"/>
              <a:sym typeface="Calibri"/>
            </a:endParaRPr>
          </a:p>
          <a:p>
            <a:pPr marL="457200" lvl="0" indent="0" algn="l" rtl="0">
              <a:spcBef>
                <a:spcPts val="0"/>
              </a:spcBef>
              <a:spcAft>
                <a:spcPts val="0"/>
              </a:spcAft>
              <a:buNone/>
            </a:pPr>
            <a:r>
              <a:rPr lang="en" sz="1200">
                <a:solidFill>
                  <a:schemeClr val="dk1"/>
                </a:solidFill>
                <a:latin typeface="Calibri"/>
                <a:ea typeface="Calibri"/>
                <a:cs typeface="Calibri"/>
                <a:sym typeface="Calibri"/>
              </a:rPr>
              <a:t>Dalamnya terangkum langkah demi langkah yang melambangkan bahawa negara kita ini sebenarnya mempunyai peradaban yang tersendiri yang diwarisi dan perlu dihormati oleh semua pihak sama ada kita yang lahir disini, tinggal tetap dan membesar atau pihak yang datang bekerja di negara ini.</a:t>
            </a:r>
            <a:endParaRPr sz="1200">
              <a:solidFill>
                <a:schemeClr val="dk1"/>
              </a:solidFill>
              <a:latin typeface="Calibri"/>
              <a:ea typeface="Calibri"/>
              <a:cs typeface="Calibri"/>
              <a:sym typeface="Calibri"/>
            </a:endParaRPr>
          </a:p>
          <a:p>
            <a:pPr marL="457200" lvl="0" indent="0" algn="l" rtl="0">
              <a:spcBef>
                <a:spcPts val="0"/>
              </a:spcBef>
              <a:spcAft>
                <a:spcPts val="0"/>
              </a:spcAft>
              <a:buNone/>
            </a:pPr>
            <a:r>
              <a:rPr lang="en" sz="1200">
                <a:solidFill>
                  <a:schemeClr val="dk1"/>
                </a:solidFill>
                <a:latin typeface="Calibri"/>
                <a:ea typeface="Calibri"/>
                <a:cs typeface="Calibri"/>
                <a:sym typeface="Calibri"/>
              </a:rPr>
              <a:t>Contoh: Majlis Pertabalan Duli Yang Maha Mulia Seri Paduka Baginda Yang Dipertuan Agong.</a:t>
            </a:r>
            <a:endParaRPr sz="1200">
              <a:solidFill>
                <a:schemeClr val="dk1"/>
              </a:solidFill>
              <a:latin typeface="Calibri"/>
              <a:ea typeface="Calibri"/>
              <a:cs typeface="Calibri"/>
              <a:sym typeface="Calibri"/>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6"/>
        <p:cNvGrpSpPr/>
        <p:nvPr/>
      </p:nvGrpSpPr>
      <p:grpSpPr>
        <a:xfrm>
          <a:off x="0" y="0"/>
          <a:ext cx="0" cy="0"/>
          <a:chOff x="0" y="0"/>
          <a:chExt cx="0" cy="0"/>
        </a:xfrm>
      </p:grpSpPr>
      <p:sp>
        <p:nvSpPr>
          <p:cNvPr id="9387" name="Google Shape;9387;g13ccdbe0301_0_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8" name="Google Shape;9388;g13ccdbe0301_0_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200" dirty="0">
                <a:solidFill>
                  <a:schemeClr val="dk1"/>
                </a:solidFill>
                <a:latin typeface="Calibri"/>
                <a:ea typeface="Calibri"/>
                <a:cs typeface="Calibri"/>
                <a:sym typeface="Calibri"/>
              </a:rPr>
              <a:t>Seterusnya kita soroti 3 lagi  istilah iaitu </a:t>
            </a:r>
            <a:r>
              <a:rPr lang="en" sz="1200" b="1" dirty="0">
                <a:solidFill>
                  <a:schemeClr val="dk1"/>
                </a:solidFill>
                <a:latin typeface="Calibri"/>
                <a:ea typeface="Calibri"/>
                <a:cs typeface="Calibri"/>
                <a:sym typeface="Calibri"/>
              </a:rPr>
              <a:t>etika, etos &amp; </a:t>
            </a:r>
            <a:r>
              <a:rPr lang="en" sz="1200" b="1" dirty="0" smtClean="0">
                <a:solidFill>
                  <a:schemeClr val="dk1"/>
                </a:solidFill>
                <a:latin typeface="Calibri"/>
                <a:ea typeface="Calibri"/>
                <a:cs typeface="Calibri"/>
                <a:sym typeface="Calibri"/>
              </a:rPr>
              <a:t>etiket</a:t>
            </a:r>
            <a:endParaRPr sz="1200" dirty="0">
              <a:solidFill>
                <a:schemeClr val="dk1"/>
              </a:solidFill>
              <a:latin typeface="Calibri"/>
              <a:ea typeface="Calibri"/>
              <a:cs typeface="Calibri"/>
              <a:sym typeface="Calibri"/>
            </a:endParaRPr>
          </a:p>
          <a:p>
            <a:pPr marL="0" lvl="0" indent="0" algn="l" rtl="0">
              <a:spcBef>
                <a:spcPts val="0"/>
              </a:spcBef>
              <a:spcAft>
                <a:spcPts val="0"/>
              </a:spcAft>
              <a:buNone/>
            </a:pPr>
            <a:endParaRPr sz="1200" dirty="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dirty="0">
                <a:solidFill>
                  <a:schemeClr val="dk1"/>
                </a:solidFill>
                <a:latin typeface="Calibri"/>
                <a:ea typeface="Calibri"/>
                <a:cs typeface="Calibri"/>
                <a:sym typeface="Calibri"/>
              </a:rPr>
              <a:t>Istilah </a:t>
            </a:r>
            <a:r>
              <a:rPr lang="en" sz="1200" b="1" dirty="0">
                <a:solidFill>
                  <a:schemeClr val="dk1"/>
                </a:solidFill>
                <a:latin typeface="Calibri"/>
                <a:ea typeface="Calibri"/>
                <a:cs typeface="Calibri"/>
                <a:sym typeface="Calibri"/>
              </a:rPr>
              <a:t>Etika, Etos dan Etiket</a:t>
            </a:r>
            <a:r>
              <a:rPr lang="en" sz="1200" dirty="0">
                <a:solidFill>
                  <a:schemeClr val="dk1"/>
                </a:solidFill>
                <a:latin typeface="Calibri"/>
                <a:ea typeface="Calibri"/>
                <a:cs typeface="Calibri"/>
                <a:sym typeface="Calibri"/>
              </a:rPr>
              <a:t> – sebenarnya masih merujuk kepada konsep yang sama berkaitan adab, adat istiadat dan adat resam. Cuma, istilah ini datang dan dibawa oleh kolonial dan kekal dalam zaman pasca-kolonial atau zaman moden ini. Seringkali istilah-istilah ini digunakan dalam konteks organisasi atau institusi.</a:t>
            </a:r>
            <a:endParaRPr sz="1200" dirty="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dirty="0">
                <a:solidFill>
                  <a:schemeClr val="dk1"/>
                </a:solidFill>
                <a:latin typeface="Calibri"/>
                <a:ea typeface="Calibri"/>
                <a:cs typeface="Calibri"/>
                <a:sym typeface="Calibri"/>
              </a:rPr>
              <a:t>Sebab itulah, kita seringkali keliru, apa itu adab, apa itu etika. Jika kita memahami susur masa kewujudannya, kita akan tahu bahawa ia adalah perkara yang sama (terlebih atau terkurang kupasan konsepnya), perkara yang kita alami dalam kehidupan seharian sebagai budaya masyarakat atau organisasi dan kita tidak boleh mengelak daripadanya.</a:t>
            </a:r>
            <a:endParaRPr sz="1200" dirty="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dirty="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b="1" dirty="0">
                <a:solidFill>
                  <a:schemeClr val="dk1"/>
                </a:solidFill>
                <a:latin typeface="Calibri"/>
                <a:ea typeface="Calibri"/>
                <a:cs typeface="Calibri"/>
                <a:sym typeface="Calibri"/>
              </a:rPr>
              <a:t>4. Etika</a:t>
            </a:r>
            <a:r>
              <a:rPr lang="en" sz="1200" dirty="0">
                <a:solidFill>
                  <a:schemeClr val="dk1"/>
                </a:solidFill>
                <a:latin typeface="Calibri"/>
                <a:ea typeface="Calibri"/>
                <a:cs typeface="Calibri"/>
                <a:sym typeface="Calibri"/>
              </a:rPr>
              <a:t> – </a:t>
            </a:r>
            <a:r>
              <a:rPr lang="en" sz="1200" dirty="0">
                <a:solidFill>
                  <a:srgbClr val="3F3742"/>
                </a:solidFill>
                <a:latin typeface="Calibri"/>
                <a:ea typeface="Calibri"/>
                <a:cs typeface="Calibri"/>
                <a:sym typeface="Calibri"/>
              </a:rPr>
              <a:t>Bahasa : Prinsip moral atau nilai akhlak yang menajdi pegangan seseorang individu / kumpulan manusia. </a:t>
            </a:r>
            <a:r>
              <a:rPr lang="en" sz="1200" dirty="0">
                <a:solidFill>
                  <a:schemeClr val="dk1"/>
                </a:solidFill>
                <a:latin typeface="Calibri"/>
                <a:ea typeface="Calibri"/>
                <a:cs typeface="Calibri"/>
                <a:sym typeface="Calibri"/>
              </a:rPr>
              <a:t>Dalam konteks moden hari ini melihat kepada prinsip moral dan nilai yang baik, tercerna dalam diri kita dan terzahir dalam tingkah laku kita tanpa perlu disuruh.</a:t>
            </a:r>
            <a:endParaRPr sz="1200" dirty="0">
              <a:solidFill>
                <a:schemeClr val="dk1"/>
              </a:solidFill>
              <a:latin typeface="Calibri"/>
              <a:ea typeface="Calibri"/>
              <a:cs typeface="Calibri"/>
              <a:sym typeface="Calibri"/>
            </a:endParaRPr>
          </a:p>
          <a:p>
            <a:pPr marL="0" lvl="0" indent="0" algn="l" rtl="0">
              <a:spcBef>
                <a:spcPts val="0"/>
              </a:spcBef>
              <a:spcAft>
                <a:spcPts val="0"/>
              </a:spcAft>
              <a:buNone/>
            </a:pPr>
            <a:r>
              <a:rPr lang="en" sz="1200" dirty="0">
                <a:solidFill>
                  <a:schemeClr val="dk1"/>
                </a:solidFill>
                <a:latin typeface="Calibri"/>
                <a:ea typeface="Calibri"/>
                <a:cs typeface="Calibri"/>
                <a:sym typeface="Calibri"/>
              </a:rPr>
              <a:t>Contoh: seorang juru rawat yang dilatih dengan kod etika kejururawatannya – sepatutnya akan bertindak mengikut kod berkenaan semasa dia bertugas sahaja. Tetapi disebabkan menghayati kod etika pekerjaannya dan nilai-nilai lain yang dipelajari dan sebati dalam diri, beliau membantu sesiapa sahaja tanpa mengira siapa, bila dan di mana. Inilah lambang penghayatan etika dan peradaban kita. </a:t>
            </a:r>
            <a:endParaRPr sz="1200" dirty="0">
              <a:solidFill>
                <a:schemeClr val="dk1"/>
              </a:solidFill>
              <a:latin typeface="Calibri"/>
              <a:ea typeface="Calibri"/>
              <a:cs typeface="Calibri"/>
              <a:sym typeface="Calibri"/>
            </a:endParaRPr>
          </a:p>
          <a:p>
            <a:pPr marL="0" lvl="0" indent="0" algn="l" rtl="0">
              <a:spcBef>
                <a:spcPts val="0"/>
              </a:spcBef>
              <a:spcAft>
                <a:spcPts val="0"/>
              </a:spcAft>
              <a:buNone/>
            </a:pPr>
            <a:endParaRPr sz="1200" dirty="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Ole"/>
              <a:buNone/>
            </a:pPr>
            <a:r>
              <a:rPr lang="en" sz="1200" b="1" dirty="0">
                <a:solidFill>
                  <a:schemeClr val="dk1"/>
                </a:solidFill>
                <a:latin typeface="Calibri"/>
                <a:ea typeface="Calibri"/>
                <a:cs typeface="Calibri"/>
                <a:sym typeface="Calibri"/>
              </a:rPr>
              <a:t>5. Etos</a:t>
            </a:r>
            <a:r>
              <a:rPr lang="en" sz="1200" dirty="0">
                <a:solidFill>
                  <a:schemeClr val="dk1"/>
                </a:solidFill>
                <a:latin typeface="Calibri"/>
                <a:ea typeface="Calibri"/>
                <a:cs typeface="Calibri"/>
                <a:sym typeface="Calibri"/>
              </a:rPr>
              <a:t> adalah istilah untuk menunjukkan ciri sesuatu bangsa. Di dalamnya terkandung </a:t>
            </a:r>
            <a:r>
              <a:rPr lang="en" sz="1200" b="1" dirty="0">
                <a:solidFill>
                  <a:schemeClr val="dk1"/>
                </a:solidFill>
                <a:latin typeface="Calibri"/>
                <a:ea typeface="Calibri"/>
                <a:cs typeface="Calibri"/>
                <a:sym typeface="Calibri"/>
              </a:rPr>
              <a:t>Idenditi </a:t>
            </a:r>
            <a:r>
              <a:rPr lang="en" sz="1200" dirty="0">
                <a:solidFill>
                  <a:schemeClr val="dk1"/>
                </a:solidFill>
                <a:latin typeface="Calibri"/>
                <a:ea typeface="Calibri"/>
                <a:cs typeface="Calibri"/>
                <a:sym typeface="Calibri"/>
              </a:rPr>
              <a:t>dan </a:t>
            </a:r>
            <a:r>
              <a:rPr lang="en" sz="1200" b="1" dirty="0">
                <a:solidFill>
                  <a:schemeClr val="dk1"/>
                </a:solidFill>
                <a:latin typeface="Calibri"/>
                <a:ea typeface="Calibri"/>
                <a:cs typeface="Calibri"/>
                <a:sym typeface="Calibri"/>
              </a:rPr>
              <a:t>Jati diri</a:t>
            </a:r>
            <a:r>
              <a:rPr lang="en" sz="1200" dirty="0">
                <a:solidFill>
                  <a:schemeClr val="dk1"/>
                </a:solidFill>
                <a:latin typeface="Calibri"/>
                <a:ea typeface="Calibri"/>
                <a:cs typeface="Calibri"/>
                <a:sym typeface="Calibri"/>
              </a:rPr>
              <a:t> seseorang.</a:t>
            </a:r>
            <a:endParaRPr sz="1200" dirty="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Ole"/>
              <a:buNone/>
            </a:pPr>
            <a:r>
              <a:rPr lang="en" sz="1200" dirty="0">
                <a:solidFill>
                  <a:schemeClr val="dk1"/>
                </a:solidFill>
                <a:latin typeface="Calibri"/>
                <a:ea typeface="Calibri"/>
                <a:cs typeface="Calibri"/>
                <a:sym typeface="Calibri"/>
              </a:rPr>
              <a:t>Di Malaysia, konsep Etos Bangsa adalah konsep yang menjelaskan mengenai Etos Nasional Bangsa Malaysia. Konsep ini telah diungkap secara jelas dalam ucapan Tun Dr. Mahathir Mohamad dalam tahun 1992 untuk menunjukkan ciri-ciri bangsa Malaysia yang bersatu menjelang tahun 2020. </a:t>
            </a:r>
            <a:endParaRPr sz="1200" dirty="0">
              <a:solidFill>
                <a:schemeClr val="dk1"/>
              </a:solidFill>
              <a:latin typeface="Calibri"/>
              <a:ea typeface="Calibri"/>
              <a:cs typeface="Calibri"/>
              <a:sym typeface="Calibri"/>
            </a:endParaRPr>
          </a:p>
          <a:p>
            <a:pPr marL="0" lvl="0" indent="0" algn="l" rtl="0">
              <a:spcBef>
                <a:spcPts val="0"/>
              </a:spcBef>
              <a:spcAft>
                <a:spcPts val="0"/>
              </a:spcAft>
              <a:buNone/>
            </a:pPr>
            <a:r>
              <a:rPr lang="en" sz="1200" dirty="0">
                <a:solidFill>
                  <a:schemeClr val="dk1"/>
                </a:solidFill>
                <a:latin typeface="Calibri"/>
                <a:ea typeface="Calibri"/>
                <a:cs typeface="Calibri"/>
                <a:sym typeface="Calibri"/>
              </a:rPr>
              <a:t>Konsep ini berkaitan dengan keterikatan emosi kolektif nasional dengan sejarah sosial dikongsi, menerima pasak dan pelantar integrasi dalam perlembagaan, dan mendokong Tadbir Urus Dan Pembangunan yang menjamin kesepaduan, kestabilan dan kesejahteraan hidup rakyat. Keterikatan emosi kolektif nasional ini membina kesetiaan dan kecintaan kepada negara hingga lahir semangat patriotisme dan nasionalisme yang melangkau batas etnik, agama dan wilayah.</a:t>
            </a:r>
            <a:endParaRPr sz="1200" dirty="0">
              <a:solidFill>
                <a:schemeClr val="dk1"/>
              </a:solidFill>
              <a:latin typeface="Calibri"/>
              <a:ea typeface="Calibri"/>
              <a:cs typeface="Calibri"/>
              <a:sym typeface="Calibri"/>
            </a:endParaRPr>
          </a:p>
          <a:p>
            <a:pPr marL="0" lvl="0" indent="0" algn="l" rtl="0">
              <a:spcBef>
                <a:spcPts val="0"/>
              </a:spcBef>
              <a:spcAft>
                <a:spcPts val="0"/>
              </a:spcAft>
              <a:buNone/>
            </a:pPr>
            <a:endParaRPr sz="1200" dirty="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b="1" dirty="0">
                <a:solidFill>
                  <a:schemeClr val="dk1"/>
                </a:solidFill>
                <a:latin typeface="Calibri"/>
                <a:ea typeface="Calibri"/>
                <a:cs typeface="Calibri"/>
                <a:sym typeface="Calibri"/>
              </a:rPr>
              <a:t>6. Etiket </a:t>
            </a:r>
            <a:r>
              <a:rPr lang="en" sz="1200" dirty="0">
                <a:solidFill>
                  <a:schemeClr val="dk1"/>
                </a:solidFill>
                <a:latin typeface="Calibri"/>
                <a:ea typeface="Calibri"/>
                <a:cs typeface="Calibri"/>
                <a:sym typeface="Calibri"/>
              </a:rPr>
              <a:t>adalah istilah mden seumpama adat istiadat (istilah tradisional)</a:t>
            </a:r>
            <a:endParaRPr sz="1200" dirty="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dirty="0">
                <a:solidFill>
                  <a:schemeClr val="dk1"/>
                </a:solidFill>
                <a:latin typeface="Calibri"/>
                <a:ea typeface="Calibri"/>
                <a:cs typeface="Calibri"/>
                <a:sym typeface="Calibri"/>
              </a:rPr>
              <a:t>Kini, konsep ini sering diguna dalam konteks organisasi atau institusi untuk menunjukkan tatacara, peraturan berkaitan protokol dan etiket sosial dalam majlis.</a:t>
            </a:r>
            <a:endParaRPr sz="1200" dirty="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dirty="0">
              <a:solidFill>
                <a:schemeClr val="dk1"/>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13"/>
        <p:cNvGrpSpPr/>
        <p:nvPr/>
      </p:nvGrpSpPr>
      <p:grpSpPr>
        <a:xfrm>
          <a:off x="0" y="0"/>
          <a:ext cx="0" cy="0"/>
          <a:chOff x="0" y="0"/>
          <a:chExt cx="0" cy="0"/>
        </a:xfrm>
      </p:grpSpPr>
      <p:sp>
        <p:nvSpPr>
          <p:cNvPr id="9414" name="Google Shape;9414;g13ccdbe0301_0_4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5" name="Google Shape;9415;g13ccdbe0301_0_4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Calibri"/>
                <a:ea typeface="Calibri"/>
                <a:cs typeface="Calibri"/>
                <a:sym typeface="Calibri"/>
              </a:rPr>
              <a:t>Contoh pemerhatian boleh lihat karikatur “Perangai Orang Kita”.</a:t>
            </a: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Pensyarah boleh minta contoh lain daripada pelajar dan lakukan sedikit perbincangan mengenainya.</a:t>
            </a:r>
            <a:endParaRPr sz="1200">
              <a:solidFill>
                <a:schemeClr val="dk1"/>
              </a:solidFill>
              <a:latin typeface="Calibri"/>
              <a:ea typeface="Calibri"/>
              <a:cs typeface="Calibri"/>
              <a:sym typeface="Calibri"/>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31"/>
        <p:cNvGrpSpPr/>
        <p:nvPr/>
      </p:nvGrpSpPr>
      <p:grpSpPr>
        <a:xfrm>
          <a:off x="0" y="0"/>
          <a:ext cx="0" cy="0"/>
          <a:chOff x="0" y="0"/>
          <a:chExt cx="0" cy="0"/>
        </a:xfrm>
      </p:grpSpPr>
      <p:sp>
        <p:nvSpPr>
          <p:cNvPr id="9432" name="Google Shape;9432;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33" name="Google Shape;9433;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Font typeface="Arial"/>
              <a:buNone/>
            </a:pPr>
            <a:r>
              <a:rPr lang="en" sz="1200" b="1">
                <a:solidFill>
                  <a:schemeClr val="dk1"/>
                </a:solidFill>
                <a:latin typeface="Calibri"/>
                <a:ea typeface="Calibri"/>
                <a:cs typeface="Calibri"/>
                <a:sym typeface="Calibri"/>
              </a:rPr>
              <a:t>[PENERANGAN]</a:t>
            </a:r>
            <a:endParaRPr sz="1200" b="1">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b="1">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(Recap - telah diterangkan dalam sub topik sebelum ini)</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Kita perlu meneliti susur masa bagi melihat bagaimana konsep </a:t>
            </a:r>
            <a:r>
              <a:rPr lang="en" sz="1200" b="1">
                <a:solidFill>
                  <a:schemeClr val="dk1"/>
                </a:solidFill>
                <a:latin typeface="Calibri"/>
                <a:ea typeface="Calibri"/>
                <a:cs typeface="Calibri"/>
                <a:sym typeface="Calibri"/>
              </a:rPr>
              <a:t>adab, adat istiadat, adab resam</a:t>
            </a:r>
            <a:r>
              <a:rPr lang="en" sz="1200">
                <a:solidFill>
                  <a:schemeClr val="dk1"/>
                </a:solidFill>
                <a:latin typeface="Calibri"/>
                <a:ea typeface="Calibri"/>
                <a:cs typeface="Calibri"/>
                <a:sym typeface="Calibri"/>
              </a:rPr>
              <a:t> SETERUSNYA </a:t>
            </a:r>
            <a:r>
              <a:rPr lang="en" sz="1200" b="1">
                <a:solidFill>
                  <a:schemeClr val="dk1"/>
                </a:solidFill>
                <a:latin typeface="Calibri"/>
                <a:ea typeface="Calibri"/>
                <a:cs typeface="Calibri"/>
                <a:sym typeface="Calibri"/>
              </a:rPr>
              <a:t>etika, etos dan etiket </a:t>
            </a:r>
            <a:r>
              <a:rPr lang="en" sz="1200">
                <a:solidFill>
                  <a:schemeClr val="dk1"/>
                </a:solidFill>
                <a:latin typeface="Calibri"/>
                <a:ea typeface="Calibri"/>
                <a:cs typeface="Calibri"/>
                <a:sym typeface="Calibri"/>
              </a:rPr>
              <a:t>ini wujud dalam peradaban kita. </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Konsep adab, adat istiadat dan adat resam telah ada dalam masyarakat di Tanah Melayu (merujuk kepada Semenanjung Malaysia pada masa itu). Kesemua konsep etika tradisional ini diamalkan dalam kepulauan, wilayah atau habitat alam Melayu. </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Proses migrasi dalam wilayah alam Melayu menjadikan adab, adat istiadat dan adat resam bertapak kukuh.</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0"/>
        <p:cNvGrpSpPr/>
        <p:nvPr/>
      </p:nvGrpSpPr>
      <p:grpSpPr>
        <a:xfrm>
          <a:off x="0" y="0"/>
          <a:ext cx="0" cy="0"/>
          <a:chOff x="0" y="0"/>
          <a:chExt cx="0" cy="0"/>
        </a:xfrm>
      </p:grpSpPr>
      <p:sp>
        <p:nvSpPr>
          <p:cNvPr id="10011" name="Google Shape;10011;g13cf15a0147_0_4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2" name="Google Shape;10012;g13cf15a0147_0_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228600" lvl="0" indent="-152400" algn="l" rtl="0">
              <a:lnSpc>
                <a:spcPct val="90000"/>
              </a:lnSpc>
              <a:spcBef>
                <a:spcPts val="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Sebelum kedatangan kolonial telah wujud etika dalam masyarakat yang disebut adab, adat istiadat dan adat resam.</a:t>
            </a:r>
            <a:endParaRPr sz="1200">
              <a:solidFill>
                <a:schemeClr val="dk1"/>
              </a:solidFill>
              <a:latin typeface="Calibri"/>
              <a:ea typeface="Calibri"/>
              <a:cs typeface="Calibri"/>
              <a:sym typeface="Calibri"/>
            </a:endParaRPr>
          </a:p>
          <a:p>
            <a:pPr marL="228600" lvl="0" indent="-152400" algn="l" rtl="0">
              <a:lnSpc>
                <a:spcPct val="90000"/>
              </a:lnSpc>
              <a:spcBef>
                <a:spcPts val="1000"/>
              </a:spcBef>
              <a:spcAft>
                <a:spcPts val="0"/>
              </a:spcAft>
              <a:buClr>
                <a:schemeClr val="dk1"/>
              </a:buClr>
              <a:buSzPts val="1200"/>
              <a:buFont typeface="Calibri"/>
              <a:buChar char="•"/>
            </a:pPr>
            <a:r>
              <a:rPr lang="en" sz="1200">
                <a:solidFill>
                  <a:schemeClr val="dk1"/>
                </a:solidFill>
                <a:latin typeface="Calibri"/>
                <a:ea typeface="Calibri"/>
                <a:cs typeface="Calibri"/>
                <a:sym typeface="Calibri"/>
              </a:rPr>
              <a:t>Proses migrasi dalam Kepulauan Melayu dan luar Kepulauan Melayu menjadikan adab, adat istiadat, dan adat resam bercampur baur akibat proses pinjam meminjam dan tersulam dalam masyarakat.</a:t>
            </a: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7"/>
        <p:cNvGrpSpPr/>
        <p:nvPr/>
      </p:nvGrpSpPr>
      <p:grpSpPr>
        <a:xfrm>
          <a:off x="0" y="0"/>
          <a:ext cx="0" cy="0"/>
          <a:chOff x="0" y="0"/>
          <a:chExt cx="0" cy="0"/>
        </a:xfrm>
      </p:grpSpPr>
      <p:sp>
        <p:nvSpPr>
          <p:cNvPr id="10018" name="Google Shape;10018;g13cf15a0147_0_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9" name="Google Shape;10019;g13cf15a0147_0_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Font typeface="Arial"/>
              <a:buNone/>
            </a:pPr>
            <a:r>
              <a:rPr lang="en" sz="1200" b="1">
                <a:solidFill>
                  <a:schemeClr val="dk1"/>
                </a:solidFill>
                <a:latin typeface="Calibri"/>
                <a:ea typeface="Calibri"/>
                <a:cs typeface="Calibri"/>
                <a:sym typeface="Calibri"/>
              </a:rPr>
              <a:t>[PENERANGAN]</a:t>
            </a:r>
            <a:endParaRPr sz="1200" b="1">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b="1">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b="1">
                <a:solidFill>
                  <a:schemeClr val="dk1"/>
                </a:solidFill>
                <a:latin typeface="Calibri"/>
                <a:ea typeface="Calibri"/>
                <a:cs typeface="Calibri"/>
                <a:sym typeface="Calibri"/>
              </a:rPr>
              <a:t>Zaman pra-kolonial</a:t>
            </a:r>
            <a:r>
              <a:rPr lang="en" sz="1200">
                <a:solidFill>
                  <a:schemeClr val="dk1"/>
                </a:solidFill>
                <a:latin typeface="Calibri"/>
                <a:ea typeface="Calibri"/>
                <a:cs typeface="Calibri"/>
                <a:sym typeface="Calibri"/>
              </a:rPr>
              <a:t> adalah zaman sebelum negara ini dijajah oleh Kolonial Eropah</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Sebelum kedatangan penjajah Eropah (iaitu pra-kolonial), orang Melayu telah mengamalkan adab sopan yang tinggi. Berjalan menundukkan sedikit tubuh badan apabila lalu di hadapan orang lebih  tua, menundukkan sedikit tubuh ketika berjabat tangan dengan orang leih tua adalah di antara adab sopan yang telah diamalkan sejak sekian lama.</a:t>
            </a: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b="1">
                <a:solidFill>
                  <a:schemeClr val="dk1"/>
                </a:solidFill>
                <a:latin typeface="Calibri"/>
                <a:ea typeface="Calibri"/>
                <a:cs typeface="Calibri"/>
                <a:sym typeface="Calibri"/>
              </a:rPr>
              <a:t>Zaman Kolonial</a:t>
            </a:r>
            <a:r>
              <a:rPr lang="en" sz="1200">
                <a:solidFill>
                  <a:schemeClr val="dk1"/>
                </a:solidFill>
                <a:latin typeface="Calibri"/>
                <a:ea typeface="Calibri"/>
                <a:cs typeface="Calibri"/>
                <a:sym typeface="Calibri"/>
              </a:rPr>
              <a:t> dimana banyak negara dijajah oleh orang Eropah, termasuklah negara kita.</a:t>
            </a: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Kolonial membawa adab, adat resam mereka yang kita selalu sebut sebagai etika, etos dan etiket yang mereka hayati dalam kehidupan mereka dan mereka laksanakan dalam urusan pemerintahan mereka.</a:t>
            </a: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Masyarakat kita semasa zaman kolonial yang mempunyai hubungan langsung dengan pihak kolonial British telah memerhati, menyulam dan mengadaptasi secara tidak langsung dalam kehidupan seharian. Dalam sistem pemerintahan, kita melaksanakan sepenuhnya acuan pemerintahan kolonial pada masa itu.</a:t>
            </a: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Cara menghormati, berjabat tangan, memberi salam dan sebagainya mengikut etika formal kolonial dalam urusan dengan mereka.</a:t>
            </a: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Kini,</a:t>
            </a:r>
            <a:r>
              <a:rPr lang="en" sz="1200" b="1">
                <a:solidFill>
                  <a:schemeClr val="dk1"/>
                </a:solidFill>
                <a:latin typeface="Calibri"/>
                <a:ea typeface="Calibri"/>
                <a:cs typeface="Calibri"/>
                <a:sym typeface="Calibri"/>
              </a:rPr>
              <a:t> zaman pasca-kolonial (moden),</a:t>
            </a:r>
            <a:r>
              <a:rPr lang="en" sz="1200">
                <a:solidFill>
                  <a:schemeClr val="dk1"/>
                </a:solidFill>
                <a:latin typeface="Calibri"/>
                <a:ea typeface="Calibri"/>
                <a:cs typeface="Calibri"/>
                <a:sym typeface="Calibri"/>
              </a:rPr>
              <a:t> telah mengekalkan kita dengan etika dan peradaban tradisional dan bercampur. </a:t>
            </a: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Variasi ini ditambah bukan sahaja hasil tinggalan kolonial, tetapi di kembang luas dengan globalisasi teknologi ICT. Adab, adat, etika, etos dan etiket kita telah bercampur baur sehingga mengubah identiti dan jati diri kita dalam keadaan, suasana, tindakan dan tingkah laku berbeza-beza.</a:t>
            </a: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Oleh kerana itulah, kita sebagai generasi yang hidup dalam era globalisasi ICT, perlu menghayati makna etika dan peradaban yang telah diacuankan dalam negara kita sejak sekian lama. Mempelajari, menguasai, menghayatinya supaya kita akan tetap mempunyai identiti dan jatidiri Malaysia walau dimana sekalipun kita berada.</a:t>
            </a:r>
            <a:endParaRPr sz="1200">
              <a:solidFill>
                <a:schemeClr val="dk1"/>
              </a:solidFill>
              <a:latin typeface="Calibri"/>
              <a:ea typeface="Calibri"/>
              <a:cs typeface="Calibri"/>
              <a:sym typeface="Calibri"/>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0"/>
        <p:cNvGrpSpPr/>
        <p:nvPr/>
      </p:nvGrpSpPr>
      <p:grpSpPr>
        <a:xfrm>
          <a:off x="0" y="0"/>
          <a:ext cx="0" cy="0"/>
          <a:chOff x="0" y="0"/>
          <a:chExt cx="0" cy="0"/>
        </a:xfrm>
      </p:grpSpPr>
      <p:sp>
        <p:nvSpPr>
          <p:cNvPr id="10041" name="Google Shape;10041;g13ccdbe030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2" name="Google Shape;10042;g13ccdbe030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Sarjana Sosiologi bernama C. Wright Mills, telah mengemukakan idea beliau untuk memahami masyarakat melalui konsep “imaginasi sosiologikal” iaitu penelitian berdasarkan tiga komponen penting iaitu </a:t>
            </a:r>
            <a:r>
              <a:rPr lang="en" sz="1200" b="1">
                <a:solidFill>
                  <a:schemeClr val="dk1"/>
                </a:solidFill>
                <a:latin typeface="Calibri"/>
                <a:ea typeface="Calibri"/>
                <a:cs typeface="Calibri"/>
                <a:sym typeface="Calibri"/>
              </a:rPr>
              <a:t>Sejarah</a:t>
            </a:r>
            <a:r>
              <a:rPr lang="en" sz="1200">
                <a:solidFill>
                  <a:schemeClr val="dk1"/>
                </a:solidFill>
                <a:latin typeface="Calibri"/>
                <a:ea typeface="Calibri"/>
                <a:cs typeface="Calibri"/>
                <a:sym typeface="Calibri"/>
              </a:rPr>
              <a:t>, </a:t>
            </a:r>
            <a:r>
              <a:rPr lang="en" sz="1200" b="1">
                <a:solidFill>
                  <a:schemeClr val="dk1"/>
                </a:solidFill>
                <a:latin typeface="Calibri"/>
                <a:ea typeface="Calibri"/>
                <a:cs typeface="Calibri"/>
                <a:sym typeface="Calibri"/>
              </a:rPr>
              <a:t>Struktur Sosial</a:t>
            </a:r>
            <a:r>
              <a:rPr lang="en" sz="1200">
                <a:solidFill>
                  <a:schemeClr val="dk1"/>
                </a:solidFill>
                <a:latin typeface="Calibri"/>
                <a:ea typeface="Calibri"/>
                <a:cs typeface="Calibri"/>
                <a:sym typeface="Calibri"/>
              </a:rPr>
              <a:t>, dan </a:t>
            </a:r>
            <a:r>
              <a:rPr lang="en" sz="1200" b="1">
                <a:solidFill>
                  <a:schemeClr val="dk1"/>
                </a:solidFill>
                <a:latin typeface="Calibri"/>
                <a:ea typeface="Calibri"/>
                <a:cs typeface="Calibri"/>
                <a:sym typeface="Calibri"/>
              </a:rPr>
              <a:t>Biografi</a:t>
            </a:r>
            <a:r>
              <a:rPr lang="en" sz="1200">
                <a:solidFill>
                  <a:schemeClr val="dk1"/>
                </a:solidFill>
                <a:latin typeface="Calibri"/>
                <a:ea typeface="Calibri"/>
                <a:cs typeface="Calibri"/>
                <a:sym typeface="Calibri"/>
              </a:rPr>
              <a:t> (Riwayat).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Mari kita lihat bagaimana ruang perbincangan ini digunakan dalam konteks menghayati etika dan peradaban acuan Malaysia.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Open Sans"/>
              <a:buNone/>
            </a:pPr>
            <a:r>
              <a:rPr lang="en" sz="1200">
                <a:solidFill>
                  <a:schemeClr val="dk1"/>
                </a:solidFill>
                <a:latin typeface="Calibri"/>
                <a:ea typeface="Calibri"/>
                <a:cs typeface="Calibri"/>
                <a:sym typeface="Calibri"/>
              </a:rPr>
              <a:t>Dalam konteks ilmu sosiologi, sejarah ialah himpunan peristiwa dan pengalaman lalu yang saling berkait melibatkan individu, keluarga dan komuniti dalam masyarakat.</a:t>
            </a:r>
            <a:endParaRPr sz="1200" i="1">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Meneliti sejarah ialah dengan </a:t>
            </a:r>
            <a:r>
              <a:rPr lang="en" sz="1200" b="1">
                <a:solidFill>
                  <a:schemeClr val="dk1"/>
                </a:solidFill>
                <a:latin typeface="Calibri"/>
                <a:ea typeface="Calibri"/>
                <a:cs typeface="Calibri"/>
                <a:sym typeface="Calibri"/>
              </a:rPr>
              <a:t>melihat kembali asal usul kita di negara ini</a:t>
            </a:r>
            <a:r>
              <a:rPr lang="en" sz="1200">
                <a:solidFill>
                  <a:schemeClr val="dk1"/>
                </a:solidFill>
                <a:latin typeface="Calibri"/>
                <a:ea typeface="Calibri"/>
                <a:cs typeface="Calibri"/>
                <a:sym typeface="Calibri"/>
              </a:rPr>
              <a:t>. </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b="1">
                <a:solidFill>
                  <a:schemeClr val="dk1"/>
                </a:solidFill>
                <a:latin typeface="Calibri"/>
                <a:ea typeface="Calibri"/>
                <a:cs typeface="Calibri"/>
                <a:sym typeface="Calibri"/>
              </a:rPr>
              <a:t>Persoalan</a:t>
            </a:r>
            <a:endParaRPr sz="1200" b="1">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Adakah kita penduduk asal atau kita sebahagian daripada proses migrasi dalam wilayah alam melayu atau migrasi dari peradaban cina, India, arab, eropah dan sebagainya? </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Bagaimanakah negara ini dibentuk menjadi sebuah negara?</a:t>
            </a: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1"/>
        <p:cNvGrpSpPr/>
        <p:nvPr/>
      </p:nvGrpSpPr>
      <p:grpSpPr>
        <a:xfrm>
          <a:off x="0" y="0"/>
          <a:ext cx="0" cy="0"/>
          <a:chOff x="0" y="0"/>
          <a:chExt cx="0" cy="0"/>
        </a:xfrm>
      </p:grpSpPr>
      <p:sp>
        <p:nvSpPr>
          <p:cNvPr id="10052" name="Google Shape;10052;g13ccdbe0301_0_1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3" name="Google Shape;10053;g13ccdbe0301_0_1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Dalam konteks ilmu sosiologi, </a:t>
            </a:r>
            <a:r>
              <a:rPr lang="en" sz="1200" b="1">
                <a:solidFill>
                  <a:schemeClr val="dk1"/>
                </a:solidFill>
                <a:latin typeface="Calibri"/>
                <a:ea typeface="Calibri"/>
                <a:cs typeface="Calibri"/>
                <a:sym typeface="Calibri"/>
              </a:rPr>
              <a:t>sejarah</a:t>
            </a:r>
            <a:r>
              <a:rPr lang="en" sz="1200">
                <a:solidFill>
                  <a:schemeClr val="dk1"/>
                </a:solidFill>
                <a:latin typeface="Calibri"/>
                <a:ea typeface="Calibri"/>
                <a:cs typeface="Calibri"/>
                <a:sym typeface="Calibri"/>
              </a:rPr>
              <a:t> ialah himpunan peristiwa dan pengalaman lalu yang saling berkait melibatkan individu, keluarga dan komuniti dalam masyarakat.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Meneliti sejarah ialah dengan melihat kembali asal usul kita di negara ini. Adakah kita penduduk asal atau kita sebahagian daripada proses migrasi dalam wilayah alam melayu atau migrasi dari peradaban cina, India, arab, eropah dan sebagainya. Bagaimanakah negara ini dibentuk menjadi sebuah negara?</a:t>
            </a: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sz="1200" b="1">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b="1">
                <a:solidFill>
                  <a:schemeClr val="dk1"/>
                </a:solidFill>
                <a:latin typeface="Calibri"/>
                <a:ea typeface="Calibri"/>
                <a:cs typeface="Calibri"/>
                <a:sym typeface="Calibri"/>
              </a:rPr>
              <a:t>Stuktur sosial</a:t>
            </a:r>
            <a:r>
              <a:rPr lang="en" sz="1200">
                <a:solidFill>
                  <a:schemeClr val="dk1"/>
                </a:solidFill>
                <a:latin typeface="Calibri"/>
                <a:ea typeface="Calibri"/>
                <a:cs typeface="Calibri"/>
                <a:sym typeface="Calibri"/>
              </a:rPr>
              <a:t> dari segi bahasa ialah sistem sosial. Manakala dari segi sosiologi adalah hubungan yang dibina dan terjalin dalam sesebuah masyarakat yang berfungsi untuk menggerakkan dinamika masyarakat.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Kita tentulah mempunyai tahap penghayatan berbeza-beza mengenai etika dan peradaban di Malaysia berdasarkan struktur sosial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Struktur sosial ini melibatkan komuniti dan sistem sekeliling sama ada tak formal atau formal dimana kita tinggal, kita dibesarkan, kita bersekolah dan kita bekerja.</a:t>
            </a: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Memahami lapisan-lapisan struktur sosial kita akan membolehkan kita menghayati etika dan peradaban kita telah terbina dan sedang berlangsung dalam negara kita.</a:t>
            </a: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b="1">
                <a:solidFill>
                  <a:schemeClr val="dk1"/>
                </a:solidFill>
                <a:latin typeface="Calibri"/>
                <a:ea typeface="Calibri"/>
                <a:cs typeface="Calibri"/>
                <a:sym typeface="Calibri"/>
              </a:rPr>
              <a:t>Biografi </a:t>
            </a:r>
            <a:r>
              <a:rPr lang="en" sz="1200">
                <a:solidFill>
                  <a:schemeClr val="dk1"/>
                </a:solidFill>
                <a:latin typeface="Calibri"/>
                <a:ea typeface="Calibri"/>
                <a:cs typeface="Calibri"/>
                <a:sym typeface="Calibri"/>
              </a:rPr>
              <a:t>dari segi bahasa ialah riwayat atau kisah hidup seseorang. Dari segi sosiologi biografi adalah fenomena struktur sosial dan proses sejarah yang mencorakkan pengalaman individu, keluarga, komuniti dalam masyarakat dan sebaliknya, boleh pula mencorakkan struktur sosial dan proses sejarah </a:t>
            </a:r>
            <a:endParaRPr sz="1200" i="1">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Memahami bagaimana biografi terbentuk oleh sejarah dan sistem sosial di negara kita akan membolehkan kita mengenali siapa diri kita sekarang ini serta biografi orang yang penting bagi negara kita.</a:t>
            </a: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Menghayati biografi diri kita - sejak lahir hingga kini, bagaimana dia menjalani hidup, bagaimana dirinya telah terbentuk hasil daripada sejarah diri kita dan struktur sosial yang membentuk diri kita.</a:t>
            </a:r>
            <a:endParaRPr sz="1200">
              <a:solidFill>
                <a:schemeClr val="dk1"/>
              </a:solidFill>
              <a:latin typeface="Calibri"/>
              <a:ea typeface="Calibri"/>
              <a:cs typeface="Calibri"/>
              <a:sym typeface="Calibri"/>
            </a:endParaRPr>
          </a:p>
          <a:p>
            <a:pPr marL="0" lvl="0" indent="0" algn="l" rtl="0">
              <a:spcBef>
                <a:spcPts val="0"/>
              </a:spcBef>
              <a:spcAft>
                <a:spcPts val="0"/>
              </a:spcAft>
              <a:buNone/>
            </a:pPr>
            <a:r>
              <a:rPr lang="en" sz="1200">
                <a:solidFill>
                  <a:schemeClr val="dk1"/>
                </a:solidFill>
                <a:latin typeface="Calibri"/>
                <a:ea typeface="Calibri"/>
                <a:cs typeface="Calibri"/>
                <a:sym typeface="Calibri"/>
              </a:rPr>
              <a:t>Etika dan peradaban Malaysia terbina di atas etika dan peradaban biografi rakyat negara ini yang teracuan sejak sekian lama. Anda boleh meneliti dan membincangkan mengenai bapa Kemerdekaan Malaysia iaitu Tunku Abdul Rahman.</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2"/>
        <p:cNvGrpSpPr/>
        <p:nvPr/>
      </p:nvGrpSpPr>
      <p:grpSpPr>
        <a:xfrm>
          <a:off x="0" y="0"/>
          <a:ext cx="0" cy="0"/>
          <a:chOff x="0" y="0"/>
          <a:chExt cx="0" cy="0"/>
        </a:xfrm>
      </p:grpSpPr>
      <p:sp>
        <p:nvSpPr>
          <p:cNvPr id="10073" name="Google Shape;10073;g13cf15a0147_0_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4" name="Google Shape;10074;g13cf15a0147_0_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Dalam konteks ilmu sosiologi, </a:t>
            </a:r>
            <a:r>
              <a:rPr lang="en" sz="1200" b="1">
                <a:solidFill>
                  <a:schemeClr val="dk1"/>
                </a:solidFill>
                <a:latin typeface="Calibri"/>
                <a:ea typeface="Calibri"/>
                <a:cs typeface="Calibri"/>
                <a:sym typeface="Calibri"/>
              </a:rPr>
              <a:t>sejarah</a:t>
            </a:r>
            <a:r>
              <a:rPr lang="en" sz="1200">
                <a:solidFill>
                  <a:schemeClr val="dk1"/>
                </a:solidFill>
                <a:latin typeface="Calibri"/>
                <a:ea typeface="Calibri"/>
                <a:cs typeface="Calibri"/>
                <a:sym typeface="Calibri"/>
              </a:rPr>
              <a:t> ialah himpunan peristiwa dan pengalaman lalu yang saling berkait melibatkan individu, keluarga dan komuniti dalam masyarakat.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Meneliti sejarah ialah dengan melihat kembali asal usul kita di negara ini. Adakah kita penduduk asal atau kita sebahagian daripada proses migrasi dalam wilayah alam melayu atau migrasi dari peradaban cina, India, arab, eropah dan sebagainya. Bagaimanakah negara ini dibentuk menjadi sebuah negara?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endParaRPr sz="1200" b="1">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b="1">
                <a:solidFill>
                  <a:schemeClr val="dk1"/>
                </a:solidFill>
                <a:latin typeface="Calibri"/>
                <a:ea typeface="Calibri"/>
                <a:cs typeface="Calibri"/>
                <a:sym typeface="Calibri"/>
              </a:rPr>
              <a:t>Stuktur sosial</a:t>
            </a:r>
            <a:r>
              <a:rPr lang="en" sz="1200">
                <a:solidFill>
                  <a:schemeClr val="dk1"/>
                </a:solidFill>
                <a:latin typeface="Calibri"/>
                <a:ea typeface="Calibri"/>
                <a:cs typeface="Calibri"/>
                <a:sym typeface="Calibri"/>
              </a:rPr>
              <a:t> dari segi bahasa ialah sistem sosial. Manakala dari segi sosiologi adalah hubungan yang dibina dan terjalin dalam sesebuah masyarakat yang berfungsi untuk menggerakkan dinamika masyarakat.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Kita tentulah mempunyai tahap penghayatan berbeza-beza mengenai etika dan peradaban di Malaysia berdasarkan struktur sosial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Struktur sosial ini melibatkan komuniti dan sistem sekeliling sama ada tak formal atau formal dimana kita tinggal, kita dibesarkan, kita bersekolah dan kita bekerja.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Memahami lapisan-lapisan struktur sosial kita akan membolehkan kita menghayati etika dan peradaban kita telah terbina dan sedang berlangsung dalam negara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b="1">
                <a:solidFill>
                  <a:schemeClr val="dk1"/>
                </a:solidFill>
                <a:latin typeface="Calibri"/>
                <a:ea typeface="Calibri"/>
                <a:cs typeface="Calibri"/>
                <a:sym typeface="Calibri"/>
              </a:rPr>
              <a:t>Biografi </a:t>
            </a:r>
            <a:r>
              <a:rPr lang="en" sz="1200">
                <a:solidFill>
                  <a:schemeClr val="dk1"/>
                </a:solidFill>
                <a:latin typeface="Calibri"/>
                <a:ea typeface="Calibri"/>
                <a:cs typeface="Calibri"/>
                <a:sym typeface="Calibri"/>
              </a:rPr>
              <a:t>dari segi bahasa ialah riwayat atau kisah hidup seseorang. Dari segi sosiologi biografi adalah fenomena struktur sosial dan proses sejarah yang mencorakkan pengalaman individu, keluarga, komuniti dalam masyarakat dan sebaliknya, boleh pula mencorakkan struktur sosial dan proses sejarah </a:t>
            </a:r>
            <a:endParaRPr sz="1200" i="1">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Memahami bagaimana biografi terbentuk oleh sejarah dan sistem sosial di negara kita akan membolehkan kita mengenali siapa diri kita sekarang ini serta biografi orang yang penting bagi negara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Menghayati biografi diri kita - sejak lahir hingga kini, bagaimana dia menjalani hidup, bagaimana dirinya telah terbentuk hasil daripada sejarah diri kita dan struktur sosial yang membentuk diri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Etika dan peradaban Malaysia terbina di atas etika dan peradaban biografi rakyat negara ini yang teracuan sejak sekian lama. Anda boleh meneliti dan membincangkan mengenai bapa Kemerdekaan Malaysia iaitu Tunku Abdul Rahman.</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0"/>
        <p:cNvGrpSpPr/>
        <p:nvPr/>
      </p:nvGrpSpPr>
      <p:grpSpPr>
        <a:xfrm>
          <a:off x="0" y="0"/>
          <a:ext cx="0" cy="0"/>
          <a:chOff x="0" y="0"/>
          <a:chExt cx="0" cy="0"/>
        </a:xfrm>
      </p:grpSpPr>
      <p:sp>
        <p:nvSpPr>
          <p:cNvPr id="10081" name="Google Shape;10081;g13cf15a0147_0_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2" name="Google Shape;10082;g13cf15a0147_0_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Dalam konteks ilmu sosiologi, </a:t>
            </a:r>
            <a:r>
              <a:rPr lang="en" sz="1200" b="1">
                <a:solidFill>
                  <a:schemeClr val="dk1"/>
                </a:solidFill>
                <a:latin typeface="Calibri"/>
                <a:ea typeface="Calibri"/>
                <a:cs typeface="Calibri"/>
                <a:sym typeface="Calibri"/>
              </a:rPr>
              <a:t>sejarah</a:t>
            </a:r>
            <a:r>
              <a:rPr lang="en" sz="1200">
                <a:solidFill>
                  <a:schemeClr val="dk1"/>
                </a:solidFill>
                <a:latin typeface="Calibri"/>
                <a:ea typeface="Calibri"/>
                <a:cs typeface="Calibri"/>
                <a:sym typeface="Calibri"/>
              </a:rPr>
              <a:t> ialah himpunan peristiwa dan pengalaman lalu yang saling berkait melibatkan individu, keluarga dan komuniti dalam masyarakat.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Meneliti sejarah ialah dengan melihat kembali asal usul kita di negara ini. Adakah kita penduduk asal atau kita sebahagian daripada proses migrasi dalam wilayah alam melayu atau migrasi dari peradaban cina, India, arab, eropah dan sebagainya. Bagaimanakah negara ini dibentuk menjadi sebuah negara?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endParaRPr sz="1200" b="1">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b="1">
                <a:solidFill>
                  <a:schemeClr val="dk1"/>
                </a:solidFill>
                <a:latin typeface="Calibri"/>
                <a:ea typeface="Calibri"/>
                <a:cs typeface="Calibri"/>
                <a:sym typeface="Calibri"/>
              </a:rPr>
              <a:t>Stuktur sosial</a:t>
            </a:r>
            <a:r>
              <a:rPr lang="en" sz="1200">
                <a:solidFill>
                  <a:schemeClr val="dk1"/>
                </a:solidFill>
                <a:latin typeface="Calibri"/>
                <a:ea typeface="Calibri"/>
                <a:cs typeface="Calibri"/>
                <a:sym typeface="Calibri"/>
              </a:rPr>
              <a:t> dari segi bahasa ialah sistem sosial. Manakala dari segi sosiologi adalah hubungan yang dibina dan terjalin dalam sesebuah masyarakat yang berfungsi untuk menggerakkan dinamika masyarakat.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Kita tentulah mempunyai tahap penghayatan berbeza-beza mengenai etika dan peradaban di Malaysia berdasarkan struktur sosial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Struktur sosial ini melibatkan komuniti dan sistem sekeliling sama ada tak formal atau formal dimana kita tinggal, kita dibesarkan, kita bersekolah dan kita bekerja.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Memahami lapisan-lapisan struktur sosial kita akan membolehkan kita menghayati etika dan peradaban kita telah terbina dan sedang berlangsung dalam negara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200"/>
              <a:buFont typeface="Calibri"/>
              <a:buNone/>
            </a:pPr>
            <a:r>
              <a:rPr lang="en" sz="1200" b="1">
                <a:solidFill>
                  <a:schemeClr val="dk1"/>
                </a:solidFill>
                <a:latin typeface="Calibri"/>
                <a:ea typeface="Calibri"/>
                <a:cs typeface="Calibri"/>
                <a:sym typeface="Calibri"/>
              </a:rPr>
              <a:t>Biografi </a:t>
            </a:r>
            <a:r>
              <a:rPr lang="en" sz="1200">
                <a:solidFill>
                  <a:schemeClr val="dk1"/>
                </a:solidFill>
                <a:latin typeface="Calibri"/>
                <a:ea typeface="Calibri"/>
                <a:cs typeface="Calibri"/>
                <a:sym typeface="Calibri"/>
              </a:rPr>
              <a:t>dari segi bahasa ialah riwayat atau kisah hidup seseorang. Dari segi sosiologi biografi adalah fenomena struktur sosial dan proses sejarah yang mencorakkan pengalaman individu, keluarga, komuniti dalam masyarakat dan sebaliknya, boleh pula mencorakkan struktur sosial dan proses sejarah </a:t>
            </a:r>
            <a:endParaRPr sz="1200" i="1">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Memahami bagaimana biografi terbentuk oleh sejarah dan sistem sosial di negara kita akan membolehkan kita mengenali siapa diri kita sekarang ini serta biografi orang yang penting bagi negara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Menghayati biografi diri kita - sejak lahir hingga kini, bagaimana dia menjalani hidup, bagaimana dirinya telah terbentuk hasil daripada sejarah diri kita dan struktur sosial yang membentuk diri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Etika dan peradaban Malaysia terbina di atas etika dan peradaban biografi rakyat negara ini yang teracuan sejak sekian lama. Anda boleh meneliti dan membincangkan mengenai bapa Kemerdekaan Malaysia iaitu Tunku Abdul Rahman.</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Google Shape;311;g13ccdbe0301_0_45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 name="Google Shape;312;g13ccdbe0301_0_4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200" dirty="0" err="1" smtClean="0">
                <a:latin typeface="Calibri"/>
                <a:ea typeface="Calibri"/>
                <a:cs typeface="Calibri"/>
                <a:sym typeface="Calibri"/>
              </a:rPr>
              <a:t>Perlu</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sentiasa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ingatkan</a:t>
            </a:r>
            <a:r>
              <a:rPr lang="en-US" sz="1200" dirty="0" smtClean="0">
                <a:latin typeface="Calibri"/>
                <a:ea typeface="Calibri"/>
                <a:cs typeface="Calibri"/>
                <a:sym typeface="Calibri"/>
              </a:rPr>
              <a:t> para </a:t>
            </a:r>
            <a:r>
              <a:rPr lang="en-US" sz="1200" dirty="0" err="1" smtClean="0">
                <a:latin typeface="Calibri"/>
                <a:ea typeface="Calibri"/>
                <a:cs typeface="Calibri"/>
                <a:sym typeface="Calibri"/>
              </a:rPr>
              <a:t>pelajar</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bahawa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Kehadiran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adalah</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perkara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penting</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untuk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melayakkan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pelajar</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dinilai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melalui</a:t>
            </a:r>
            <a:r>
              <a:rPr lang="en-US" sz="1200" dirty="0" smtClean="0">
                <a:latin typeface="Calibri"/>
                <a:ea typeface="Calibri"/>
                <a:cs typeface="Calibri"/>
                <a:sym typeface="Calibri"/>
              </a:rPr>
              <a:t> PB.</a:t>
            </a:r>
          </a:p>
          <a:p>
            <a:pPr marL="0" lvl="0" indent="0" algn="l" rtl="0">
              <a:spcBef>
                <a:spcPts val="0"/>
              </a:spcBef>
              <a:spcAft>
                <a:spcPts val="0"/>
              </a:spcAft>
              <a:buNone/>
            </a:pPr>
            <a:endParaRPr lang="en-US" sz="1200" dirty="0" smtClean="0">
              <a:latin typeface="Calibri"/>
              <a:ea typeface="Calibri"/>
              <a:cs typeface="Calibri"/>
              <a:sym typeface="Calibri"/>
            </a:endParaRPr>
          </a:p>
          <a:p>
            <a:pPr marL="0" lvl="0" indent="0" algn="l" rtl="0">
              <a:spcBef>
                <a:spcPts val="0"/>
              </a:spcBef>
              <a:spcAft>
                <a:spcPts val="0"/>
              </a:spcAft>
              <a:buNone/>
            </a:pPr>
            <a:r>
              <a:rPr lang="en-US" sz="1200" dirty="0" err="1" smtClean="0">
                <a:latin typeface="Calibri"/>
                <a:ea typeface="Calibri"/>
                <a:cs typeface="Calibri"/>
                <a:sym typeface="Calibri"/>
              </a:rPr>
              <a:t>Manakala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Penilaian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Sumatif</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pensyarah</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boleh</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memberi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bayangan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awal</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Penilaian</a:t>
            </a:r>
            <a:r>
              <a:rPr lang="en-US" sz="1200" dirty="0" smtClean="0">
                <a:latin typeface="Calibri"/>
                <a:ea typeface="Calibri"/>
                <a:cs typeface="Calibri"/>
                <a:sym typeface="Calibri"/>
              </a:rPr>
              <a:t> yang </a:t>
            </a:r>
            <a:r>
              <a:rPr lang="en-US" sz="1200" dirty="0" err="1" smtClean="0">
                <a:latin typeface="Calibri"/>
                <a:ea typeface="Calibri"/>
                <a:cs typeface="Calibri"/>
                <a:sym typeface="Calibri"/>
              </a:rPr>
              <a:t>akan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pelajar</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terima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sebagai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persediaan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kepada</a:t>
            </a:r>
            <a:r>
              <a:rPr lang="en-US" sz="1200" dirty="0" smtClean="0">
                <a:latin typeface="Calibri"/>
                <a:ea typeface="Calibri"/>
                <a:cs typeface="Calibri"/>
                <a:sym typeface="Calibri"/>
              </a:rPr>
              <a:t> para </a:t>
            </a:r>
            <a:r>
              <a:rPr lang="en-US" sz="1200" dirty="0" err="1" smtClean="0">
                <a:latin typeface="Calibri"/>
                <a:ea typeface="Calibri"/>
                <a:cs typeface="Calibri"/>
                <a:sym typeface="Calibri"/>
              </a:rPr>
              <a:t>pelajar</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untuk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kekal</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fokus</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dengan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sesi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PdP</a:t>
            </a:r>
            <a:r>
              <a:rPr lang="en-US" sz="1200" dirty="0" smtClean="0">
                <a:latin typeface="Calibri"/>
                <a:ea typeface="Calibri"/>
                <a:cs typeface="Calibri"/>
                <a:sym typeface="Calibri"/>
              </a:rPr>
              <a:t> yang </a:t>
            </a:r>
            <a:r>
              <a:rPr lang="en-US" sz="1200" dirty="0" err="1" smtClean="0">
                <a:latin typeface="Calibri"/>
                <a:ea typeface="Calibri"/>
                <a:cs typeface="Calibri"/>
                <a:sym typeface="Calibri"/>
              </a:rPr>
              <a:t>dijalankan</a:t>
            </a:r>
            <a:endParaRPr lang="en-US" sz="1200" dirty="0" smtClean="0">
              <a:latin typeface="Calibri"/>
              <a:ea typeface="Calibri"/>
              <a:cs typeface="Calibri"/>
              <a:sym typeface="Calibri"/>
            </a:endParaRPr>
          </a:p>
          <a:p>
            <a:pPr marL="0" lvl="0" indent="0" algn="l" rtl="0">
              <a:spcBef>
                <a:spcPts val="0"/>
              </a:spcBef>
              <a:spcAft>
                <a:spcPts val="0"/>
              </a:spcAft>
              <a:buNone/>
            </a:pPr>
            <a:endParaRPr lang="en-US" sz="1200" dirty="0" smtClean="0">
              <a:latin typeface="Calibri"/>
              <a:ea typeface="Calibri"/>
              <a:cs typeface="Calibri"/>
              <a:sym typeface="Calibri"/>
            </a:endParaRPr>
          </a:p>
          <a:p>
            <a:pPr marL="0" lvl="0" indent="0" algn="l" rtl="0">
              <a:spcBef>
                <a:spcPts val="0"/>
              </a:spcBef>
              <a:spcAft>
                <a:spcPts val="0"/>
              </a:spcAft>
              <a:buNone/>
            </a:pPr>
            <a:r>
              <a:rPr lang="en-US" sz="1200" dirty="0" err="1" smtClean="0">
                <a:latin typeface="Calibri"/>
                <a:ea typeface="Calibri"/>
                <a:cs typeface="Calibri"/>
                <a:sym typeface="Calibri"/>
              </a:rPr>
              <a:t>Topik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ini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perlu</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bersemuka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selama</a:t>
            </a:r>
            <a:r>
              <a:rPr lang="en-US" sz="1200" dirty="0" smtClean="0">
                <a:latin typeface="Calibri"/>
                <a:ea typeface="Calibri"/>
                <a:cs typeface="Calibri"/>
                <a:sym typeface="Calibri"/>
              </a:rPr>
              <a:t> 2 jam </a:t>
            </a:r>
            <a:r>
              <a:rPr lang="en-US" sz="1200" dirty="0" err="1" smtClean="0">
                <a:latin typeface="Calibri"/>
                <a:ea typeface="Calibri"/>
                <a:cs typeface="Calibri"/>
                <a:sym typeface="Calibri"/>
              </a:rPr>
              <a:t>mengikut</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kurikulum</a:t>
            </a:r>
            <a:r>
              <a:rPr lang="en-US" sz="1200" dirty="0" smtClean="0">
                <a:latin typeface="Calibri"/>
                <a:ea typeface="Calibri"/>
                <a:cs typeface="Calibri"/>
                <a:sym typeface="Calibri"/>
              </a:rPr>
              <a:t>. Dan </a:t>
            </a:r>
            <a:r>
              <a:rPr lang="en-US" sz="1200" dirty="0" err="1" smtClean="0">
                <a:latin typeface="Calibri"/>
                <a:ea typeface="Calibri"/>
                <a:cs typeface="Calibri"/>
                <a:sym typeface="Calibri"/>
              </a:rPr>
              <a:t>Tidak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bersemuka</a:t>
            </a:r>
            <a:r>
              <a:rPr lang="en-US" sz="1200" dirty="0" smtClean="0">
                <a:latin typeface="Calibri"/>
                <a:ea typeface="Calibri"/>
                <a:cs typeface="Calibri"/>
                <a:sym typeface="Calibri"/>
              </a:rPr>
              <a:t> (SLT) </a:t>
            </a:r>
            <a:r>
              <a:rPr lang="en-US" sz="1200" dirty="0" err="1" smtClean="0">
                <a:latin typeface="Calibri"/>
                <a:ea typeface="Calibri"/>
                <a:cs typeface="Calibri"/>
                <a:sym typeface="Calibri"/>
              </a:rPr>
              <a:t>selama</a:t>
            </a:r>
            <a:r>
              <a:rPr lang="en-US" sz="1200" dirty="0" smtClean="0">
                <a:latin typeface="Calibri"/>
                <a:ea typeface="Calibri"/>
                <a:cs typeface="Calibri"/>
                <a:sym typeface="Calibri"/>
              </a:rPr>
              <a:t> 1.5 jam.</a:t>
            </a:r>
            <a:endParaRPr lang="en-US" sz="1200" dirty="0">
              <a:latin typeface="Calibri"/>
              <a:ea typeface="Calibri"/>
              <a:cs typeface="Calibri"/>
              <a:sym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7"/>
        <p:cNvGrpSpPr/>
        <p:nvPr/>
      </p:nvGrpSpPr>
      <p:grpSpPr>
        <a:xfrm>
          <a:off x="0" y="0"/>
          <a:ext cx="0" cy="0"/>
          <a:chOff x="0" y="0"/>
          <a:chExt cx="0" cy="0"/>
        </a:xfrm>
      </p:grpSpPr>
      <p:sp>
        <p:nvSpPr>
          <p:cNvPr id="10088" name="Google Shape;10088;g13ccdbe0301_0_1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9" name="Google Shape;10089;g13ccdbe0301_0_1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4"/>
        <p:cNvGrpSpPr/>
        <p:nvPr/>
      </p:nvGrpSpPr>
      <p:grpSpPr>
        <a:xfrm>
          <a:off x="0" y="0"/>
          <a:ext cx="0" cy="0"/>
          <a:chOff x="0" y="0"/>
          <a:chExt cx="0" cy="0"/>
        </a:xfrm>
      </p:grpSpPr>
      <p:sp>
        <p:nvSpPr>
          <p:cNvPr id="10125" name="Google Shape;10125;g13cf15a0147_0_1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26" name="Google Shape;10126;g13cf15a0147_0_1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Link Pautan Video (Modul Digital)&gt;&gt;https://youtu.be/NLpf5BWDEoo</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a:solidFill>
                  <a:schemeClr val="dk1"/>
                </a:solidFill>
              </a:rPr>
              <a:t>Soalan </a:t>
            </a:r>
            <a:r>
              <a:rPr lang="en" sz="1200">
                <a:solidFill>
                  <a:schemeClr val="dk1"/>
                </a:solidFill>
                <a:latin typeface="Calibri"/>
                <a:ea typeface="Calibri"/>
                <a:cs typeface="Calibri"/>
                <a:sym typeface="Calibri"/>
              </a:rPr>
              <a:t>dalam video :</a:t>
            </a:r>
            <a:endParaRPr sz="1200">
              <a:solidFill>
                <a:schemeClr val="dk1"/>
              </a:solidFill>
              <a:latin typeface="Calibri"/>
              <a:ea typeface="Calibri"/>
              <a:cs typeface="Calibri"/>
              <a:sym typeface="Calibri"/>
            </a:endParaRPr>
          </a:p>
          <a:p>
            <a:pPr marL="457200" lvl="0" indent="-304800" algn="l" rtl="0">
              <a:spcBef>
                <a:spcPts val="0"/>
              </a:spcBef>
              <a:spcAft>
                <a:spcPts val="0"/>
              </a:spcAft>
              <a:buClr>
                <a:schemeClr val="dk1"/>
              </a:buClr>
              <a:buSzPts val="1200"/>
              <a:buFont typeface="Calibri"/>
              <a:buAutoNum type="arabicPeriod"/>
            </a:pPr>
            <a:r>
              <a:rPr lang="en" sz="1200">
                <a:solidFill>
                  <a:schemeClr val="dk1"/>
                </a:solidFill>
                <a:latin typeface="Calibri"/>
                <a:ea typeface="Calibri"/>
                <a:cs typeface="Calibri"/>
                <a:sym typeface="Calibri"/>
              </a:rPr>
              <a:t>Bincangkan peranan adab, adat, istiadat dalam pembentukan etika di Malaysia.</a:t>
            </a:r>
            <a:endParaRPr sz="1200">
              <a:solidFill>
                <a:schemeClr val="dk1"/>
              </a:solidFill>
              <a:latin typeface="Calibri"/>
              <a:ea typeface="Calibri"/>
              <a:cs typeface="Calibri"/>
              <a:sym typeface="Calibri"/>
            </a:endParaRPr>
          </a:p>
          <a:p>
            <a:pPr marL="457200" lvl="0" indent="-304800" algn="l" rtl="0">
              <a:spcBef>
                <a:spcPts val="0"/>
              </a:spcBef>
              <a:spcAft>
                <a:spcPts val="0"/>
              </a:spcAft>
              <a:buClr>
                <a:schemeClr val="dk1"/>
              </a:buClr>
              <a:buSzPts val="1200"/>
              <a:buFont typeface="Calibri"/>
              <a:buAutoNum type="arabicPeriod"/>
            </a:pPr>
            <a:r>
              <a:rPr lang="en" sz="1200">
                <a:solidFill>
                  <a:schemeClr val="dk1"/>
                </a:solidFill>
                <a:latin typeface="Calibri"/>
                <a:ea typeface="Calibri"/>
                <a:cs typeface="Calibri"/>
                <a:sym typeface="Calibri"/>
              </a:rPr>
              <a:t>Bincangkan pembentukan ilmu etika di Malaysia pada era pra-kolonial dan pasca-kolonial</a:t>
            </a:r>
            <a:endParaRPr sz="1200">
              <a:solidFill>
                <a:schemeClr val="dk1"/>
              </a:solidFill>
              <a:latin typeface="Calibri"/>
              <a:ea typeface="Calibri"/>
              <a:cs typeface="Calibri"/>
              <a:sym typeface="Calibri"/>
            </a:endParaRPr>
          </a:p>
          <a:p>
            <a:pPr marL="457200" lvl="0" indent="-304800" algn="l" rtl="0">
              <a:spcBef>
                <a:spcPts val="0"/>
              </a:spcBef>
              <a:spcAft>
                <a:spcPts val="0"/>
              </a:spcAft>
              <a:buClr>
                <a:schemeClr val="dk1"/>
              </a:buClr>
              <a:buSzPts val="1200"/>
              <a:buFont typeface="Calibri"/>
              <a:buAutoNum type="arabicPeriod"/>
            </a:pPr>
            <a:r>
              <a:rPr lang="en" sz="1200">
                <a:solidFill>
                  <a:schemeClr val="dk1"/>
                </a:solidFill>
                <a:latin typeface="Calibri"/>
                <a:ea typeface="Calibri"/>
                <a:cs typeface="Calibri"/>
                <a:sym typeface="Calibri"/>
              </a:rPr>
              <a:t>Bincangkan kaitan antara etika dan</a:t>
            </a:r>
            <a:endParaRPr sz="1200">
              <a:solidFill>
                <a:schemeClr val="dk1"/>
              </a:solidFill>
              <a:latin typeface="Calibri"/>
              <a:ea typeface="Calibri"/>
              <a:cs typeface="Calibri"/>
              <a:sym typeface="Calibri"/>
            </a:endParaRPr>
          </a:p>
          <a:p>
            <a:pPr marL="45720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peradaban</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0"/>
        <p:cNvGrpSpPr/>
        <p:nvPr/>
      </p:nvGrpSpPr>
      <p:grpSpPr>
        <a:xfrm>
          <a:off x="0" y="0"/>
          <a:ext cx="0" cy="0"/>
          <a:chOff x="0" y="0"/>
          <a:chExt cx="0" cy="0"/>
        </a:xfrm>
      </p:grpSpPr>
      <p:sp>
        <p:nvSpPr>
          <p:cNvPr id="9351" name="Google Shape;9351;g13cf15a0147_0_7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52" name="Google Shape;9352;g13cf15a0147_0_7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dirty="0">
                <a:latin typeface="Calibri"/>
                <a:ea typeface="Calibri"/>
                <a:cs typeface="Calibri"/>
                <a:sym typeface="Calibri"/>
              </a:rPr>
              <a:t>Link Pautan Video (Modul Digital)&gt;&gt; https://youtu.be/4zOvHmkEvSk</a:t>
            </a:r>
            <a:endParaRPr sz="1200" dirty="0">
              <a:latin typeface="Calibri"/>
              <a:ea typeface="Calibri"/>
              <a:cs typeface="Calibri"/>
              <a:sym typeface="Calibri"/>
            </a:endParaRPr>
          </a:p>
          <a:p>
            <a:pPr marL="0" lvl="0" indent="0" algn="l" rtl="0">
              <a:spcBef>
                <a:spcPts val="0"/>
              </a:spcBef>
              <a:spcAft>
                <a:spcPts val="0"/>
              </a:spcAft>
              <a:buNone/>
            </a:pPr>
            <a:endParaRPr sz="1200" dirty="0">
              <a:latin typeface="Calibri"/>
              <a:ea typeface="Calibri"/>
              <a:cs typeface="Calibri"/>
              <a:sym typeface="Calibri"/>
            </a:endParaRPr>
          </a:p>
          <a:p>
            <a:pPr marL="0" lvl="0" indent="0" algn="l" rtl="0">
              <a:spcBef>
                <a:spcPts val="0"/>
              </a:spcBef>
              <a:spcAft>
                <a:spcPts val="0"/>
              </a:spcAft>
              <a:buNone/>
            </a:pPr>
            <a:r>
              <a:rPr lang="en" sz="1200" dirty="0">
                <a:latin typeface="Calibri"/>
                <a:ea typeface="Calibri"/>
                <a:cs typeface="Calibri"/>
                <a:sym typeface="Calibri"/>
              </a:rPr>
              <a:t>Soalan dalam video :</a:t>
            </a:r>
            <a:endParaRPr sz="1200" dirty="0">
              <a:latin typeface="Calibri"/>
              <a:ea typeface="Calibri"/>
              <a:cs typeface="Calibri"/>
              <a:sym typeface="Calibri"/>
            </a:endParaRPr>
          </a:p>
          <a:p>
            <a:pPr marL="457200" lvl="0" indent="-304800" algn="l" rtl="0">
              <a:spcBef>
                <a:spcPts val="0"/>
              </a:spcBef>
              <a:spcAft>
                <a:spcPts val="0"/>
              </a:spcAft>
              <a:buSzPts val="1200"/>
              <a:buFont typeface="Calibri"/>
              <a:buAutoNum type="arabicPeriod"/>
            </a:pPr>
            <a:r>
              <a:rPr lang="en" sz="1200" dirty="0">
                <a:latin typeface="Calibri"/>
                <a:ea typeface="Calibri"/>
                <a:cs typeface="Calibri"/>
                <a:sym typeface="Calibri"/>
              </a:rPr>
              <a:t>Bincangkan ciri asas pembentukan sebuah masyarakat yang mempunyai peradaban tinggi.</a:t>
            </a:r>
            <a:endParaRPr sz="1200" dirty="0">
              <a:latin typeface="Calibri"/>
              <a:ea typeface="Calibri"/>
              <a:cs typeface="Calibri"/>
              <a:sym typeface="Calibri"/>
            </a:endParaRPr>
          </a:p>
          <a:p>
            <a:pPr marL="457200" lvl="0" indent="-304800" algn="l" rtl="0">
              <a:spcBef>
                <a:spcPts val="0"/>
              </a:spcBef>
              <a:spcAft>
                <a:spcPts val="0"/>
              </a:spcAft>
              <a:buSzPts val="1200"/>
              <a:buFont typeface="Calibri"/>
              <a:buAutoNum type="arabicPeriod"/>
            </a:pPr>
            <a:r>
              <a:rPr lang="en" sz="1200" dirty="0">
                <a:latin typeface="Calibri"/>
                <a:ea typeface="Calibri"/>
                <a:cs typeface="Calibri"/>
                <a:sym typeface="Calibri"/>
              </a:rPr>
              <a:t>Bincangkan persamaan dan perbezaan antara konsep peradaban dan tamadun</a:t>
            </a:r>
            <a:endParaRPr sz="1200" dirty="0">
              <a:latin typeface="Calibri"/>
              <a:ea typeface="Calibri"/>
              <a:cs typeface="Calibri"/>
              <a:sym typeface="Calibri"/>
            </a:endParaRPr>
          </a:p>
          <a:p>
            <a:pPr marL="457200" lvl="0" indent="-304800" algn="l" rtl="0">
              <a:spcBef>
                <a:spcPts val="0"/>
              </a:spcBef>
              <a:spcAft>
                <a:spcPts val="0"/>
              </a:spcAft>
              <a:buSzPts val="1200"/>
              <a:buFont typeface="Calibri"/>
              <a:buAutoNum type="arabicPeriod"/>
            </a:pPr>
            <a:r>
              <a:rPr lang="en" sz="1200" dirty="0">
                <a:latin typeface="Calibri"/>
                <a:ea typeface="Calibri"/>
                <a:cs typeface="Calibri"/>
                <a:sym typeface="Calibri"/>
              </a:rPr>
              <a:t>Bincangkan asas peradaban di Malaysia hari ini</a:t>
            </a:r>
            <a:endParaRPr sz="1200" dirty="0">
              <a:latin typeface="Calibri"/>
              <a:ea typeface="Calibri"/>
              <a:cs typeface="Calibri"/>
              <a:sym typeface="Calibri"/>
            </a:endParaRPr>
          </a:p>
        </p:txBody>
      </p:sp>
    </p:spTree>
    <p:extLst>
      <p:ext uri="{BB962C8B-B14F-4D97-AF65-F5344CB8AC3E}">
        <p14:creationId xmlns:p14="http://schemas.microsoft.com/office/powerpoint/2010/main" val="27749794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3"/>
        <p:cNvGrpSpPr/>
        <p:nvPr/>
      </p:nvGrpSpPr>
      <p:grpSpPr>
        <a:xfrm>
          <a:off x="0" y="0"/>
          <a:ext cx="0" cy="0"/>
          <a:chOff x="0" y="0"/>
          <a:chExt cx="0" cy="0"/>
        </a:xfrm>
      </p:grpSpPr>
      <p:sp>
        <p:nvSpPr>
          <p:cNvPr id="10154" name="Google Shape;10154;g13ccdbe030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55" name="Google Shape;10155;g13ccdbe030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Individu, Keluarga dan Komuniti adalah struktur sosial asas sebuah masyarakat.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Kita boleh meneliti etika yang telah terbina dalam diri kita, etika dalam keluarga kita dan etika dalam komuniti (tempat tinggal, Tempat belajar dan tempat kerja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Apakah etika yang baik? Apakah etika yang tidak baik? </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Individu, Keluarga dan Komuniti yang beretika sudah pasti mewarnai peradaban Malaysia yang baik.</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Etika yang tidak baik -  perlu ditolak oleh masyarakat kerana yang memusnahkan peradaban kita dalam jangka panjang.</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2"/>
        <p:cNvGrpSpPr/>
        <p:nvPr/>
      </p:nvGrpSpPr>
      <p:grpSpPr>
        <a:xfrm>
          <a:off x="0" y="0"/>
          <a:ext cx="0" cy="0"/>
          <a:chOff x="0" y="0"/>
          <a:chExt cx="0" cy="0"/>
        </a:xfrm>
      </p:grpSpPr>
      <p:sp>
        <p:nvSpPr>
          <p:cNvPr id="10733" name="Google Shape;10733;gb1a8945be4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4" name="Google Shape;10734;gb1a8945be4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Individu, Keluarga dan Komuniti adalah struktur sosial asas sebuah masyarakat.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Kita boleh meneliti etika yang telah terbina dalam diri kita, etika dalam keluarga kita dan etika dalam komuniti (tempat tinggal, Tempat belajar dan tempat kerja kita).</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Apakah etika yang baik? Apakah etika yang tidak baik? </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Individu, Keluarga dan Komuniti yang beretika sudah pasti mewarnai peradaban Malaysia yang baik.</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Etika yang tidak baik -  perlu ditolak oleh masyarakat kerana yang memusnahkan peradaban kita dalam jangka panjang.</a:t>
            </a:r>
            <a:endParaRPr/>
          </a:p>
        </p:txBody>
      </p:sp>
    </p:spTree>
    <p:extLst>
      <p:ext uri="{BB962C8B-B14F-4D97-AF65-F5344CB8AC3E}">
        <p14:creationId xmlns:p14="http://schemas.microsoft.com/office/powerpoint/2010/main" val="405661695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7"/>
        <p:cNvGrpSpPr/>
        <p:nvPr/>
      </p:nvGrpSpPr>
      <p:grpSpPr>
        <a:xfrm>
          <a:off x="0" y="0"/>
          <a:ext cx="0" cy="0"/>
          <a:chOff x="0" y="0"/>
          <a:chExt cx="0" cy="0"/>
        </a:xfrm>
      </p:grpSpPr>
      <p:sp>
        <p:nvSpPr>
          <p:cNvPr id="11138" name="Google Shape;11138;g13ccdbe0301_0_5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39" name="Google Shape;11139;g13ccdbe0301_0_5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8"/>
        <p:cNvGrpSpPr/>
        <p:nvPr/>
      </p:nvGrpSpPr>
      <p:grpSpPr>
        <a:xfrm>
          <a:off x="0" y="0"/>
          <a:ext cx="0" cy="0"/>
          <a:chOff x="0" y="0"/>
          <a:chExt cx="0" cy="0"/>
        </a:xfrm>
      </p:grpSpPr>
      <p:sp>
        <p:nvSpPr>
          <p:cNvPr id="11149" name="Google Shape;11149;gb1a8945be4_0_29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0" name="Google Shape;11150;gb1a8945be4_0_29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Biografi negara kita akhirnya akan dilihat berdasarkan faktor masyarakat, negara dan pasaran.</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Biografi masyarakat yang beretika dan mempunyai peradaban yang baik akan membentuk dan meletakkan negara dalam kedudukan yang baik serta dihormati. </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Bagus sebuah negara adalah kerana keadaan masyarakatnya mempunyai peradaban tinggi yang mencorak pemerintahan dan kehidupan yang hebat sekarang dan untuk masa depan.</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Biografi negara yang baik akan membolehkan hal perekonomian melibatkan pasaran berkembang pesat.</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 sz="1200">
                <a:solidFill>
                  <a:schemeClr val="dk1"/>
                </a:solidFill>
                <a:latin typeface="Calibri"/>
                <a:ea typeface="Calibri"/>
                <a:cs typeface="Calibri"/>
                <a:sym typeface="Calibri"/>
              </a:rPr>
              <a:t>Hal ini boleh diteliti, difikir dan dibincangkan bersama.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3"/>
        <p:cNvGrpSpPr/>
        <p:nvPr/>
      </p:nvGrpSpPr>
      <p:grpSpPr>
        <a:xfrm>
          <a:off x="0" y="0"/>
          <a:ext cx="0" cy="0"/>
          <a:chOff x="0" y="0"/>
          <a:chExt cx="0" cy="0"/>
        </a:xfrm>
      </p:grpSpPr>
      <p:sp>
        <p:nvSpPr>
          <p:cNvPr id="13604" name="Google Shape;13604;g13ccdbe0301_0_42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5" name="Google Shape;13605;g13ccdbe0301_0_42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9"/>
        <p:cNvGrpSpPr/>
        <p:nvPr/>
      </p:nvGrpSpPr>
      <p:grpSpPr>
        <a:xfrm>
          <a:off x="0" y="0"/>
          <a:ext cx="0" cy="0"/>
          <a:chOff x="0" y="0"/>
          <a:chExt cx="0" cy="0"/>
        </a:xfrm>
      </p:grpSpPr>
      <p:sp>
        <p:nvSpPr>
          <p:cNvPr id="13610" name="Google Shape;13610;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11" name="Google Shape;13611;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3"/>
        <p:cNvGrpSpPr/>
        <p:nvPr/>
      </p:nvGrpSpPr>
      <p:grpSpPr>
        <a:xfrm>
          <a:off x="0" y="0"/>
          <a:ext cx="0" cy="0"/>
          <a:chOff x="0" y="0"/>
          <a:chExt cx="0" cy="0"/>
        </a:xfrm>
      </p:grpSpPr>
      <p:sp>
        <p:nvSpPr>
          <p:cNvPr id="13624" name="Google Shape;13624;gb1a8945be4_0_2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5" name="Google Shape;13625;gb1a8945be4_0_2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
        <p:cNvGrpSpPr/>
        <p:nvPr/>
      </p:nvGrpSpPr>
      <p:grpSpPr>
        <a:xfrm>
          <a:off x="0" y="0"/>
          <a:ext cx="0" cy="0"/>
          <a:chOff x="0" y="0"/>
          <a:chExt cx="0" cy="0"/>
        </a:xfrm>
      </p:grpSpPr>
      <p:sp>
        <p:nvSpPr>
          <p:cNvPr id="933" name="Google Shape;933;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4" name="Google Shape;934;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Font typeface="Arial"/>
              <a:buNone/>
            </a:pPr>
            <a:r>
              <a:rPr lang="en-US" sz="1200" dirty="0" err="1" smtClean="0">
                <a:solidFill>
                  <a:schemeClr val="dk1"/>
                </a:solidFill>
                <a:latin typeface="Calibri"/>
                <a:ea typeface="Calibri"/>
                <a:cs typeface="Calibri"/>
                <a:sym typeface="Calibri"/>
              </a:rPr>
              <a:t>Selepas</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mengikuti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kuliah</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topik</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ini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berharap</a:t>
            </a:r>
            <a:r>
              <a:rPr lang="en-US" sz="1200" dirty="0" smtClean="0">
                <a:solidFill>
                  <a:schemeClr val="dk1"/>
                </a:solidFill>
                <a:latin typeface="Calibri"/>
                <a:ea typeface="Calibri"/>
                <a:cs typeface="Calibri"/>
                <a:sym typeface="Calibri"/>
              </a:rPr>
              <a:t> agar </a:t>
            </a:r>
            <a:r>
              <a:rPr lang="en-US" sz="1200" dirty="0" err="1" smtClean="0">
                <a:solidFill>
                  <a:schemeClr val="dk1"/>
                </a:solidFill>
                <a:latin typeface="Calibri"/>
                <a:ea typeface="Calibri"/>
                <a:cs typeface="Calibri"/>
                <a:sym typeface="Calibri"/>
              </a:rPr>
              <a:t>anda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semua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akan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memahami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apa</a:t>
            </a:r>
            <a:r>
              <a:rPr lang="en-US" sz="1200" dirty="0" smtClean="0">
                <a:solidFill>
                  <a:schemeClr val="dk1"/>
                </a:solidFill>
                <a:latin typeface="Calibri"/>
                <a:ea typeface="Calibri"/>
                <a:cs typeface="Calibri"/>
                <a:sym typeface="Calibri"/>
              </a:rPr>
              <a:t> yang </a:t>
            </a:r>
            <a:r>
              <a:rPr lang="en-US" sz="1200" dirty="0" err="1" smtClean="0">
                <a:solidFill>
                  <a:schemeClr val="dk1"/>
                </a:solidFill>
                <a:latin typeface="Calibri"/>
                <a:ea typeface="Calibri"/>
                <a:cs typeface="Calibri"/>
                <a:sym typeface="Calibri"/>
              </a:rPr>
              <a:t>dikatakan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sebagai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alat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analisis</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untuk</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memahami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etika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peradaban</a:t>
            </a:r>
            <a:r>
              <a:rPr lang="en-US" sz="1200" dirty="0" smtClean="0">
                <a:solidFill>
                  <a:schemeClr val="dk1"/>
                </a:solidFill>
                <a:latin typeface="Calibri"/>
                <a:ea typeface="Calibri"/>
                <a:cs typeface="Calibri"/>
                <a:sym typeface="Calibri"/>
              </a:rPr>
              <a:t>.</a:t>
            </a:r>
          </a:p>
          <a:p>
            <a:pPr marL="0" lvl="0" indent="0" algn="l" rtl="0">
              <a:spcBef>
                <a:spcPts val="0"/>
              </a:spcBef>
              <a:spcAft>
                <a:spcPts val="0"/>
              </a:spcAft>
              <a:buClr>
                <a:schemeClr val="dk1"/>
              </a:buClr>
              <a:buFont typeface="Arial"/>
              <a:buNone/>
            </a:pPr>
            <a:endParaRPr lang="en-US" sz="1200" dirty="0" smtClean="0">
              <a:solidFill>
                <a:schemeClr val="dk1"/>
              </a:solidFill>
              <a:latin typeface="Calibri"/>
              <a:ea typeface="Calibri"/>
              <a:cs typeface="Calibri"/>
              <a:sym typeface="Calibri"/>
            </a:endParaRPr>
          </a:p>
          <a:p>
            <a:pPr marL="0" lvl="0" indent="0" algn="l" rtl="0">
              <a:spcBef>
                <a:spcPts val="0"/>
              </a:spcBef>
              <a:spcAft>
                <a:spcPts val="0"/>
              </a:spcAft>
              <a:buClr>
                <a:schemeClr val="dk1"/>
              </a:buClr>
              <a:buFont typeface="Arial"/>
              <a:buNone/>
            </a:pPr>
            <a:r>
              <a:rPr lang="en-US" sz="1200" dirty="0" err="1" smtClean="0">
                <a:solidFill>
                  <a:schemeClr val="dk1"/>
                </a:solidFill>
                <a:latin typeface="Calibri"/>
                <a:ea typeface="Calibri"/>
                <a:cs typeface="Calibri"/>
                <a:sym typeface="Calibri"/>
              </a:rPr>
              <a:t>Pelajar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akan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dapat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terlibat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aktif</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menghayati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etika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peradaban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berdasarkan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ruang</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perbincangan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untuk</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memahami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masyarakat</a:t>
            </a:r>
            <a:r>
              <a:rPr lang="en-US" sz="1200" dirty="0" smtClean="0">
                <a:solidFill>
                  <a:schemeClr val="dk1"/>
                </a:solidFill>
                <a:latin typeface="Calibri"/>
                <a:ea typeface="Calibri"/>
                <a:cs typeface="Calibri"/>
                <a:sym typeface="Calibri"/>
              </a:rPr>
              <a:t> yang </a:t>
            </a:r>
            <a:r>
              <a:rPr lang="en-US" sz="1200" dirty="0" err="1" smtClean="0">
                <a:solidFill>
                  <a:schemeClr val="dk1"/>
                </a:solidFill>
                <a:latin typeface="Calibri"/>
                <a:ea typeface="Calibri"/>
                <a:cs typeface="Calibri"/>
                <a:sym typeface="Calibri"/>
              </a:rPr>
              <a:t>dikemukakan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oleh</a:t>
            </a:r>
            <a:r>
              <a:rPr lang="en-US" sz="1200" dirty="0" smtClean="0">
                <a:solidFill>
                  <a:schemeClr val="dk1"/>
                </a:solidFill>
                <a:latin typeface="Calibri"/>
                <a:ea typeface="Calibri"/>
                <a:cs typeface="Calibri"/>
                <a:sym typeface="Calibri"/>
              </a:rPr>
              <a:t> C. Wright Mills </a:t>
            </a:r>
            <a:r>
              <a:rPr lang="en-US" sz="1200" dirty="0" err="1" smtClean="0">
                <a:solidFill>
                  <a:schemeClr val="dk1"/>
                </a:solidFill>
                <a:latin typeface="Calibri"/>
                <a:ea typeface="Calibri"/>
                <a:cs typeface="Calibri"/>
                <a:sym typeface="Calibri"/>
              </a:rPr>
              <a:t>dipanggil</a:t>
            </a:r>
            <a:r>
              <a:rPr lang="en-US" sz="1200" dirty="0" smtClean="0">
                <a:solidFill>
                  <a:schemeClr val="dk1"/>
                </a:solidFill>
                <a:latin typeface="Calibri"/>
                <a:ea typeface="Calibri"/>
                <a:cs typeface="Calibri"/>
                <a:sym typeface="Calibri"/>
              </a:rPr>
              <a:t> “Sociological Imagination” (</a:t>
            </a:r>
            <a:r>
              <a:rPr lang="en-US" sz="1200" dirty="0" err="1" smtClean="0">
                <a:solidFill>
                  <a:schemeClr val="dk1"/>
                </a:solidFill>
                <a:latin typeface="Calibri"/>
                <a:ea typeface="Calibri"/>
                <a:cs typeface="Calibri"/>
                <a:sym typeface="Calibri"/>
              </a:rPr>
              <a:t>imaginasi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sosiologi</a:t>
            </a:r>
            <a:r>
              <a:rPr lang="en-US" sz="1200" dirty="0" smtClean="0">
                <a:solidFill>
                  <a:schemeClr val="dk1"/>
                </a:solidFill>
                <a:latin typeface="Calibri"/>
                <a:ea typeface="Calibri"/>
                <a:cs typeface="Calibri"/>
                <a:sym typeface="Calibri"/>
              </a:rPr>
              <a:t>) yang </a:t>
            </a:r>
            <a:r>
              <a:rPr lang="en-US" sz="1200" dirty="0" err="1" smtClean="0">
                <a:solidFill>
                  <a:schemeClr val="dk1"/>
                </a:solidFill>
                <a:latin typeface="Calibri"/>
                <a:ea typeface="Calibri"/>
                <a:cs typeface="Calibri"/>
                <a:sym typeface="Calibri"/>
              </a:rPr>
              <a:t>terdiri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daripada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tiga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komponen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penting</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iaitu</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sejarah</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struktur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sosial</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individu</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keluarga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komuniti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biografi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masyarakat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negara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pasaran</a:t>
            </a:r>
            <a:r>
              <a:rPr lang="en-US" sz="1200" dirty="0" smtClean="0">
                <a:solidFill>
                  <a:schemeClr val="dk1"/>
                </a:solidFill>
                <a:latin typeface="Calibri"/>
                <a:ea typeface="Calibri"/>
                <a:cs typeface="Calibri"/>
                <a:sym typeface="Calibri"/>
              </a:rPr>
              <a:t>)</a:t>
            </a:r>
          </a:p>
          <a:p>
            <a:pPr marL="0" lvl="0" indent="0" algn="l" rtl="0">
              <a:spcBef>
                <a:spcPts val="0"/>
              </a:spcBef>
              <a:spcAft>
                <a:spcPts val="0"/>
              </a:spcAft>
              <a:buNone/>
            </a:pPr>
            <a:endParaRPr lang="en-US" sz="1200" b="1" dirty="0" smtClean="0">
              <a:latin typeface="Calibri"/>
              <a:ea typeface="Calibri"/>
              <a:cs typeface="Calibri"/>
              <a:sym typeface="Calibri"/>
            </a:endParaRPr>
          </a:p>
          <a:p>
            <a:pPr marL="0" lvl="0" indent="0" algn="l" rtl="0">
              <a:spcBef>
                <a:spcPts val="0"/>
              </a:spcBef>
              <a:spcAft>
                <a:spcPts val="0"/>
              </a:spcAft>
              <a:buNone/>
            </a:pPr>
            <a:r>
              <a:rPr lang="en-US" sz="1200" b="1" dirty="0" smtClean="0">
                <a:latin typeface="Calibri"/>
                <a:ea typeface="Calibri"/>
                <a:cs typeface="Calibri"/>
                <a:sym typeface="Calibri"/>
              </a:rPr>
              <a:t>A2</a:t>
            </a:r>
            <a:r>
              <a:rPr lang="en-US" sz="1200" dirty="0" smtClean="0">
                <a:latin typeface="Calibri"/>
                <a:ea typeface="Calibri"/>
                <a:cs typeface="Calibri"/>
                <a:sym typeface="Calibri"/>
              </a:rPr>
              <a:t> - </a:t>
            </a:r>
            <a:r>
              <a:rPr lang="en-US" sz="1200" dirty="0" err="1" smtClean="0">
                <a:latin typeface="Calibri"/>
                <a:ea typeface="Calibri"/>
                <a:cs typeface="Calibri"/>
                <a:sym typeface="Calibri"/>
              </a:rPr>
              <a:t>merujuk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kepada</a:t>
            </a:r>
            <a:r>
              <a:rPr lang="en-US" sz="1200" dirty="0" smtClean="0">
                <a:latin typeface="Calibri"/>
                <a:ea typeface="Calibri"/>
                <a:cs typeface="Calibri"/>
                <a:sym typeface="Calibri"/>
              </a:rPr>
              <a:t> </a:t>
            </a:r>
            <a:r>
              <a:rPr lang="en-US" sz="1200" b="1" dirty="0" smtClean="0">
                <a:latin typeface="Calibri"/>
                <a:ea typeface="Calibri"/>
                <a:cs typeface="Calibri"/>
                <a:sym typeface="Calibri"/>
              </a:rPr>
              <a:t>Domain </a:t>
            </a:r>
            <a:r>
              <a:rPr lang="en-US" sz="1200" b="1" dirty="0" err="1" smtClean="0">
                <a:latin typeface="Calibri"/>
                <a:ea typeface="Calibri"/>
                <a:cs typeface="Calibri"/>
                <a:sym typeface="Calibri"/>
              </a:rPr>
              <a:t>Afektif</a:t>
            </a:r>
            <a:r>
              <a:rPr lang="en-US" sz="1200" b="1" dirty="0" smtClean="0">
                <a:latin typeface="Calibri"/>
                <a:ea typeface="Calibri"/>
                <a:cs typeface="Calibri"/>
                <a:sym typeface="Calibri"/>
              </a:rPr>
              <a:t> 2</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Beri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Maklum</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Balas</a:t>
            </a:r>
            <a:r>
              <a:rPr lang="en-US" sz="1200" dirty="0" smtClean="0">
                <a:latin typeface="Calibri"/>
                <a:ea typeface="Calibri"/>
                <a:cs typeface="Calibri"/>
                <a:sym typeface="Calibri"/>
              </a:rPr>
              <a:t> - Responding) yang </a:t>
            </a:r>
            <a:r>
              <a:rPr lang="en-US" sz="1200" dirty="0" err="1" smtClean="0">
                <a:latin typeface="Calibri"/>
                <a:ea typeface="Calibri"/>
                <a:cs typeface="Calibri"/>
                <a:sym typeface="Calibri"/>
              </a:rPr>
              <a:t>menitik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beratkan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penglibatan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pelajar</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secara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aktif</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dan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berusaha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menarik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minat</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pelajar</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untuk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menyempurnakan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tugasan</a:t>
            </a:r>
            <a:r>
              <a:rPr lang="en-US" sz="1200" dirty="0" smtClean="0">
                <a:latin typeface="Calibri"/>
                <a:ea typeface="Calibri"/>
                <a:cs typeface="Calibri"/>
                <a:sym typeface="Calibri"/>
              </a:rPr>
              <a:t> yang </a:t>
            </a:r>
            <a:r>
              <a:rPr lang="en-US" sz="1200" dirty="0" err="1" smtClean="0">
                <a:latin typeface="Calibri"/>
                <a:ea typeface="Calibri"/>
                <a:cs typeface="Calibri"/>
                <a:sym typeface="Calibri"/>
              </a:rPr>
              <a:t>diberikan</a:t>
            </a:r>
            <a:r>
              <a:rPr lang="en-US" sz="1200" dirty="0" smtClean="0">
                <a:latin typeface="Calibri"/>
                <a:ea typeface="Calibri"/>
                <a:cs typeface="Calibri"/>
                <a:sym typeface="Calibri"/>
              </a:rPr>
              <a:t>.</a:t>
            </a:r>
          </a:p>
          <a:p>
            <a:pPr marL="0" lvl="0" indent="0" algn="l" rtl="0">
              <a:spcBef>
                <a:spcPts val="0"/>
              </a:spcBef>
              <a:spcAft>
                <a:spcPts val="0"/>
              </a:spcAft>
              <a:buNone/>
            </a:pPr>
            <a:r>
              <a:rPr lang="en-US" sz="1200" dirty="0" smtClean="0">
                <a:latin typeface="Calibri"/>
                <a:ea typeface="Calibri"/>
                <a:cs typeface="Calibri"/>
                <a:sym typeface="Calibri"/>
              </a:rPr>
              <a:t>Antara </a:t>
            </a:r>
            <a:r>
              <a:rPr lang="en-US" sz="1200" dirty="0" err="1" smtClean="0">
                <a:latin typeface="Calibri"/>
                <a:ea typeface="Calibri"/>
                <a:cs typeface="Calibri"/>
                <a:sym typeface="Calibri"/>
              </a:rPr>
              <a:t>pendekatan</a:t>
            </a:r>
            <a:r>
              <a:rPr lang="en-US" sz="1200" dirty="0" smtClean="0">
                <a:latin typeface="Calibri"/>
                <a:ea typeface="Calibri"/>
                <a:cs typeface="Calibri"/>
                <a:sym typeface="Calibri"/>
              </a:rPr>
              <a:t> yang </a:t>
            </a:r>
            <a:r>
              <a:rPr lang="en-US" sz="1200" dirty="0" err="1" smtClean="0">
                <a:latin typeface="Calibri"/>
                <a:ea typeface="Calibri"/>
                <a:cs typeface="Calibri"/>
                <a:sym typeface="Calibri"/>
              </a:rPr>
              <a:t>boleh</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digunakan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dalam</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Sesi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PdP</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adalah</a:t>
            </a:r>
            <a:r>
              <a:rPr lang="en-US" sz="1200" dirty="0" smtClean="0">
                <a:latin typeface="Calibri"/>
                <a:ea typeface="Calibri"/>
                <a:cs typeface="Calibri"/>
                <a:sym typeface="Calibri"/>
              </a:rPr>
              <a:t> </a:t>
            </a:r>
          </a:p>
          <a:p>
            <a:pPr marL="457200" lvl="0" indent="-304800" algn="l" rtl="0">
              <a:spcBef>
                <a:spcPts val="0"/>
              </a:spcBef>
              <a:spcAft>
                <a:spcPts val="0"/>
              </a:spcAft>
              <a:buSzPts val="1200"/>
              <a:buFont typeface="Calibri"/>
              <a:buChar char="-"/>
            </a:pPr>
            <a:r>
              <a:rPr lang="en-US" sz="1200" dirty="0" err="1" smtClean="0">
                <a:latin typeface="Calibri"/>
                <a:ea typeface="Calibri"/>
                <a:cs typeface="Calibri"/>
                <a:sym typeface="Calibri"/>
              </a:rPr>
              <a:t>Banyakkan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bertanya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soalan</a:t>
            </a:r>
            <a:r>
              <a:rPr lang="en-US" sz="1200" dirty="0" smtClean="0">
                <a:latin typeface="Calibri"/>
                <a:ea typeface="Calibri"/>
                <a:cs typeface="Calibri"/>
                <a:sym typeface="Calibri"/>
              </a:rPr>
              <a:t> yang </a:t>
            </a:r>
            <a:r>
              <a:rPr lang="en-US" sz="1200" dirty="0" err="1" smtClean="0">
                <a:latin typeface="Calibri"/>
                <a:ea typeface="Calibri"/>
                <a:cs typeface="Calibri"/>
                <a:sym typeface="Calibri"/>
              </a:rPr>
              <a:t>menjurus</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kepada</a:t>
            </a:r>
            <a:r>
              <a:rPr lang="en-US" sz="1200" dirty="0" smtClean="0">
                <a:latin typeface="Calibri"/>
                <a:ea typeface="Calibri"/>
                <a:cs typeface="Calibri"/>
                <a:sym typeface="Calibri"/>
              </a:rPr>
              <a:t> idea </a:t>
            </a:r>
            <a:r>
              <a:rPr lang="en-US" sz="1200" dirty="0" err="1" smtClean="0">
                <a:latin typeface="Calibri"/>
                <a:ea typeface="Calibri"/>
                <a:cs typeface="Calibri"/>
                <a:sym typeface="Calibri"/>
              </a:rPr>
              <a:t>baharu</a:t>
            </a:r>
            <a:r>
              <a:rPr lang="en-US" sz="1200" dirty="0" smtClean="0">
                <a:latin typeface="Calibri"/>
                <a:ea typeface="Calibri"/>
                <a:cs typeface="Calibri"/>
                <a:sym typeface="Calibri"/>
              </a:rPr>
              <a:t> / </a:t>
            </a:r>
            <a:r>
              <a:rPr lang="en-US" sz="1200" dirty="0" err="1" smtClean="0">
                <a:latin typeface="Calibri"/>
                <a:ea typeface="Calibri"/>
                <a:cs typeface="Calibri"/>
                <a:sym typeface="Calibri"/>
              </a:rPr>
              <a:t>konsep</a:t>
            </a:r>
            <a:r>
              <a:rPr lang="en-US" sz="1200" dirty="0" smtClean="0">
                <a:latin typeface="Calibri"/>
                <a:ea typeface="Calibri"/>
                <a:cs typeface="Calibri"/>
                <a:sym typeface="Calibri"/>
              </a:rPr>
              <a:t> / model </a:t>
            </a:r>
            <a:r>
              <a:rPr lang="en-US" sz="1200" dirty="0" err="1" smtClean="0">
                <a:latin typeface="Calibri"/>
                <a:ea typeface="Calibri"/>
                <a:cs typeface="Calibri"/>
                <a:sym typeface="Calibri"/>
              </a:rPr>
              <a:t>dsb</a:t>
            </a:r>
            <a:r>
              <a:rPr lang="en-US" sz="1200" dirty="0" smtClean="0">
                <a:latin typeface="Calibri"/>
                <a:ea typeface="Calibri"/>
                <a:cs typeface="Calibri"/>
                <a:sym typeface="Calibri"/>
              </a:rPr>
              <a:t>.</a:t>
            </a:r>
          </a:p>
          <a:p>
            <a:pPr marL="457200" lvl="0" indent="-304800" algn="l" rtl="0">
              <a:spcBef>
                <a:spcPts val="0"/>
              </a:spcBef>
              <a:spcAft>
                <a:spcPts val="0"/>
              </a:spcAft>
              <a:buSzPts val="1200"/>
              <a:buFont typeface="Calibri"/>
              <a:buChar char="-"/>
            </a:pPr>
            <a:r>
              <a:rPr lang="en-US" sz="1200" dirty="0" err="1" smtClean="0">
                <a:latin typeface="Calibri"/>
                <a:ea typeface="Calibri"/>
                <a:cs typeface="Calibri"/>
                <a:sym typeface="Calibri"/>
              </a:rPr>
              <a:t>Menguji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kefahaman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mereka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dengan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isu</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tertentu</a:t>
            </a:r>
            <a:endParaRPr lang="en-US" sz="1200" dirty="0" smtClean="0">
              <a:latin typeface="Calibri"/>
              <a:ea typeface="Calibri"/>
              <a:cs typeface="Calibri"/>
              <a:sym typeface="Calibri"/>
            </a:endParaRPr>
          </a:p>
          <a:p>
            <a:pPr marL="457200" lvl="0" indent="-304800" algn="l" rtl="0">
              <a:spcBef>
                <a:spcPts val="0"/>
              </a:spcBef>
              <a:spcAft>
                <a:spcPts val="0"/>
              </a:spcAft>
              <a:buSzPts val="1200"/>
              <a:buFont typeface="Calibri"/>
              <a:buChar char="-"/>
            </a:pPr>
            <a:r>
              <a:rPr lang="en-US" sz="1200" dirty="0" err="1" smtClean="0">
                <a:latin typeface="Calibri"/>
                <a:ea typeface="Calibri"/>
                <a:cs typeface="Calibri"/>
                <a:sym typeface="Calibri"/>
              </a:rPr>
              <a:t>Berbincang</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mengenai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fokus</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sesuatu</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perkara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berkaitan</a:t>
            </a:r>
            <a:endParaRPr lang="en-US" sz="1200" dirty="0" smtClean="0">
              <a:latin typeface="Calibri"/>
              <a:ea typeface="Calibri"/>
              <a:cs typeface="Calibri"/>
              <a:sym typeface="Calibri"/>
            </a:endParaRPr>
          </a:p>
          <a:p>
            <a:pPr marL="457200" lvl="0" indent="-304800" algn="l" rtl="0">
              <a:spcBef>
                <a:spcPts val="0"/>
              </a:spcBef>
              <a:spcAft>
                <a:spcPts val="0"/>
              </a:spcAft>
              <a:buSzPts val="1200"/>
              <a:buFont typeface="Calibri"/>
              <a:buChar char="-"/>
            </a:pPr>
            <a:r>
              <a:rPr lang="en-US" sz="1200" dirty="0" err="1" smtClean="0">
                <a:latin typeface="Calibri"/>
                <a:ea typeface="Calibri"/>
                <a:cs typeface="Calibri"/>
                <a:sym typeface="Calibri"/>
              </a:rPr>
              <a:t>Mengalakkan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pembacaan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awal</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atau</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pencarian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maklumat</a:t>
            </a:r>
            <a:endParaRPr lang="en-US" sz="1200" dirty="0" smtClean="0">
              <a:latin typeface="Calibri"/>
              <a:ea typeface="Calibri"/>
              <a:cs typeface="Calibri"/>
              <a:sym typeface="Calibri"/>
            </a:endParaRPr>
          </a:p>
          <a:p>
            <a:pPr marL="457200" lvl="0" indent="-304800" algn="l" rtl="0">
              <a:spcBef>
                <a:spcPts val="0"/>
              </a:spcBef>
              <a:spcAft>
                <a:spcPts val="0"/>
              </a:spcAft>
              <a:buSzPts val="1200"/>
              <a:buFont typeface="Calibri"/>
              <a:buChar char="-"/>
            </a:pPr>
            <a:r>
              <a:rPr lang="en-US" sz="1200" dirty="0" err="1" smtClean="0">
                <a:latin typeface="Calibri"/>
                <a:ea typeface="Calibri"/>
                <a:cs typeface="Calibri"/>
                <a:sym typeface="Calibri"/>
              </a:rPr>
              <a:t>Mempersembahkan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tugasan</a:t>
            </a:r>
            <a:r>
              <a:rPr lang="en-US" sz="1200" dirty="0" smtClean="0">
                <a:latin typeface="Calibri"/>
                <a:ea typeface="Calibri"/>
                <a:cs typeface="Calibri"/>
                <a:sym typeface="Calibri"/>
              </a:rPr>
              <a:t> / </a:t>
            </a:r>
            <a:r>
              <a:rPr lang="en-US" sz="1200" dirty="0" err="1" smtClean="0">
                <a:latin typeface="Calibri"/>
                <a:ea typeface="Calibri"/>
                <a:cs typeface="Calibri"/>
                <a:sym typeface="Calibri"/>
              </a:rPr>
              <a:t>melakukan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penulisan</a:t>
            </a:r>
            <a:r>
              <a:rPr lang="en-US" sz="1200" dirty="0" smtClean="0">
                <a:latin typeface="Calibri"/>
                <a:ea typeface="Calibri"/>
                <a:cs typeface="Calibri"/>
                <a:sym typeface="Calibri"/>
              </a:rPr>
              <a:t> / </a:t>
            </a:r>
            <a:r>
              <a:rPr lang="en-US" sz="1200" dirty="0" err="1" smtClean="0">
                <a:latin typeface="Calibri"/>
                <a:ea typeface="Calibri"/>
                <a:cs typeface="Calibri"/>
                <a:sym typeface="Calibri"/>
              </a:rPr>
              <a:t>pelaporan</a:t>
            </a:r>
            <a:endParaRPr lang="en-US" sz="1200" dirty="0" smtClean="0">
              <a:latin typeface="Calibri"/>
              <a:ea typeface="Calibri"/>
              <a:cs typeface="Calibri"/>
              <a:sym typeface="Calibri"/>
            </a:endParaRPr>
          </a:p>
          <a:p>
            <a:pPr marL="457200" lvl="0" indent="-304800" algn="l" rtl="0">
              <a:spcBef>
                <a:spcPts val="0"/>
              </a:spcBef>
              <a:spcAft>
                <a:spcPts val="0"/>
              </a:spcAft>
              <a:buSzPts val="1200"/>
              <a:buFont typeface="Calibri"/>
              <a:buChar char="-"/>
            </a:pPr>
            <a:r>
              <a:rPr lang="en-US" sz="1200" dirty="0" err="1" smtClean="0">
                <a:latin typeface="Calibri"/>
                <a:ea typeface="Calibri"/>
                <a:cs typeface="Calibri"/>
                <a:sym typeface="Calibri"/>
              </a:rPr>
              <a:t>Melabelkan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sesuatu</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perkara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untuk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pelajar</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kenal</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pasti</a:t>
            </a:r>
            <a:r>
              <a:rPr lang="en-US" sz="1200" dirty="0" smtClean="0">
                <a:latin typeface="Calibri"/>
                <a:ea typeface="Calibri"/>
                <a:cs typeface="Calibri"/>
                <a:sym typeface="Calibri"/>
              </a:rPr>
              <a:t> / </a:t>
            </a:r>
            <a:r>
              <a:rPr lang="en-US" sz="1200" dirty="0" err="1" smtClean="0">
                <a:latin typeface="Calibri"/>
                <a:ea typeface="Calibri"/>
                <a:cs typeface="Calibri"/>
                <a:sym typeface="Calibri"/>
              </a:rPr>
              <a:t>faham</a:t>
            </a:r>
            <a:endParaRPr lang="en-US" sz="1200" dirty="0" smtClean="0">
              <a:latin typeface="Calibri"/>
              <a:ea typeface="Calibri"/>
              <a:cs typeface="Calibri"/>
              <a:sym typeface="Calibri"/>
            </a:endParaRPr>
          </a:p>
          <a:p>
            <a:pPr marL="0" lvl="0" indent="0" algn="l" rtl="0">
              <a:spcBef>
                <a:spcPts val="0"/>
              </a:spcBef>
              <a:spcAft>
                <a:spcPts val="0"/>
              </a:spcAft>
              <a:buNone/>
            </a:pPr>
            <a:r>
              <a:rPr lang="en-US" sz="1200" dirty="0" err="1" smtClean="0">
                <a:latin typeface="Calibri"/>
                <a:ea typeface="Calibri"/>
                <a:cs typeface="Calibri"/>
                <a:sym typeface="Calibri"/>
              </a:rPr>
              <a:t>Akhirnya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pelajar</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boleh</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mematuhi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arahan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dan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peraturan</a:t>
            </a:r>
            <a:r>
              <a:rPr lang="en-US" sz="1200" dirty="0" smtClean="0">
                <a:latin typeface="Calibri"/>
                <a:ea typeface="Calibri"/>
                <a:cs typeface="Calibri"/>
                <a:sym typeface="Calibri"/>
              </a:rPr>
              <a:t> yang </a:t>
            </a:r>
            <a:r>
              <a:rPr lang="en-US" sz="1200" dirty="0" err="1" smtClean="0">
                <a:latin typeface="Calibri"/>
                <a:ea typeface="Calibri"/>
                <a:cs typeface="Calibri"/>
                <a:sym typeface="Calibri"/>
              </a:rPr>
              <a:t>diberikan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melalui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respon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dan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maklum</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balas</a:t>
            </a:r>
            <a:r>
              <a:rPr lang="en-US" sz="1200" dirty="0" smtClean="0">
                <a:latin typeface="Calibri"/>
                <a:ea typeface="Calibri"/>
                <a:cs typeface="Calibri"/>
                <a:sym typeface="Calibri"/>
              </a:rPr>
              <a:t> yang </a:t>
            </a:r>
            <a:r>
              <a:rPr lang="en-US" sz="1200" dirty="0" err="1" smtClean="0">
                <a:latin typeface="Calibri"/>
                <a:ea typeface="Calibri"/>
                <a:cs typeface="Calibri"/>
                <a:sym typeface="Calibri"/>
              </a:rPr>
              <a:t>diingini</a:t>
            </a:r>
            <a:endParaRPr lang="en-US" sz="1200" dirty="0" smtClean="0">
              <a:latin typeface="Calibri"/>
              <a:ea typeface="Calibri"/>
              <a:cs typeface="Calibri"/>
              <a:sym typeface="Calibri"/>
            </a:endParaRPr>
          </a:p>
          <a:p>
            <a:pPr marL="0" lvl="0" indent="0" algn="l" rtl="0">
              <a:spcBef>
                <a:spcPts val="0"/>
              </a:spcBef>
              <a:spcAft>
                <a:spcPts val="0"/>
              </a:spcAft>
              <a:buNone/>
            </a:pPr>
            <a:endParaRPr lang="en-US" sz="1200" dirty="0" smtClean="0">
              <a:latin typeface="Calibri"/>
              <a:ea typeface="Calibri"/>
              <a:cs typeface="Calibri"/>
              <a:sym typeface="Calibri"/>
            </a:endParaRPr>
          </a:p>
          <a:p>
            <a:pPr marL="0" lvl="0" indent="0" algn="l" rtl="0">
              <a:spcBef>
                <a:spcPts val="0"/>
              </a:spcBef>
              <a:spcAft>
                <a:spcPts val="0"/>
              </a:spcAft>
              <a:buNone/>
            </a:pPr>
            <a:r>
              <a:rPr lang="en-US" sz="1200" b="1" dirty="0" smtClean="0">
                <a:latin typeface="Calibri"/>
                <a:ea typeface="Calibri"/>
                <a:cs typeface="Calibri"/>
                <a:sym typeface="Calibri"/>
              </a:rPr>
              <a:t>CLS5 - </a:t>
            </a:r>
            <a:r>
              <a:rPr lang="en-US" sz="1200" dirty="0" err="1" smtClean="0">
                <a:latin typeface="Calibri"/>
                <a:ea typeface="Calibri"/>
                <a:cs typeface="Calibri"/>
                <a:sym typeface="Calibri"/>
              </a:rPr>
              <a:t>merujuk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kepada</a:t>
            </a:r>
            <a:r>
              <a:rPr lang="en-US" sz="1200" dirty="0" smtClean="0">
                <a:latin typeface="Calibri"/>
                <a:ea typeface="Calibri"/>
                <a:cs typeface="Calibri"/>
                <a:sym typeface="Calibri"/>
              </a:rPr>
              <a:t> Cluster 5 (</a:t>
            </a:r>
            <a:r>
              <a:rPr lang="en-US" sz="1200" dirty="0" err="1" smtClean="0">
                <a:latin typeface="Calibri"/>
                <a:ea typeface="Calibri"/>
                <a:cs typeface="Calibri"/>
                <a:sym typeface="Calibri"/>
              </a:rPr>
              <a:t>Etika</a:t>
            </a:r>
            <a:r>
              <a:rPr lang="en-US" sz="1200" dirty="0" smtClean="0">
                <a:latin typeface="Calibri"/>
                <a:ea typeface="Calibri"/>
                <a:cs typeface="Calibri"/>
                <a:sym typeface="Calibri"/>
              </a:rPr>
              <a:t> &amp; </a:t>
            </a:r>
            <a:r>
              <a:rPr lang="en-US" sz="1200" dirty="0" err="1" smtClean="0">
                <a:latin typeface="Calibri"/>
                <a:ea typeface="Calibri"/>
                <a:cs typeface="Calibri"/>
                <a:sym typeface="Calibri"/>
              </a:rPr>
              <a:t>Professionalisme</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iaitu</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melihat</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kepada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Komunikasi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Nilai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Sikap</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Tanggungjawab</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Kerja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Kefahaman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serta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Integriti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pelajar</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sepanjang</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topik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ini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dibincangkan</a:t>
            </a:r>
            <a:r>
              <a:rPr lang="en-US" sz="1200" dirty="0" smtClean="0">
                <a:latin typeface="Calibri"/>
                <a:ea typeface="Calibri"/>
                <a:cs typeface="Calibri"/>
                <a:sym typeface="Calibri"/>
              </a:rPr>
              <a:t>. </a:t>
            </a:r>
          </a:p>
          <a:p>
            <a:pPr marL="0" lvl="0" indent="0" algn="l" rtl="0">
              <a:spcBef>
                <a:spcPts val="0"/>
              </a:spcBef>
              <a:spcAft>
                <a:spcPts val="0"/>
              </a:spcAft>
              <a:buNone/>
            </a:pPr>
            <a:endParaRPr lang="en-US" sz="1200" dirty="0" smtClean="0">
              <a:latin typeface="Calibri"/>
              <a:ea typeface="Calibri"/>
              <a:cs typeface="Calibri"/>
              <a:sym typeface="Calibri"/>
            </a:endParaRPr>
          </a:p>
          <a:p>
            <a:pPr marL="0" lvl="0" indent="0" algn="l" rtl="0">
              <a:spcBef>
                <a:spcPts val="0"/>
              </a:spcBef>
              <a:spcAft>
                <a:spcPts val="0"/>
              </a:spcAft>
              <a:buNone/>
            </a:pPr>
            <a:r>
              <a:rPr lang="en-US" sz="1200" dirty="0" err="1" smtClean="0">
                <a:latin typeface="Calibri"/>
                <a:ea typeface="Calibri"/>
                <a:cs typeface="Calibri"/>
                <a:sym typeface="Calibri"/>
              </a:rPr>
              <a:t>Penilaian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Berterusan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akan</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merujuk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kepada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kedua-dua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perkara</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ini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bagi</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mencapai</a:t>
            </a:r>
            <a:r>
              <a:rPr lang="en-US" sz="1200" dirty="0" smtClean="0">
                <a:latin typeface="Calibri"/>
                <a:ea typeface="Calibri"/>
                <a:cs typeface="Calibri"/>
                <a:sym typeface="Calibri"/>
              </a:rPr>
              <a:t> CLO </a:t>
            </a:r>
            <a:r>
              <a:rPr lang="en-US" sz="1200" dirty="0" err="1" smtClean="0">
                <a:latin typeface="Calibri"/>
                <a:ea typeface="Calibri"/>
                <a:cs typeface="Calibri"/>
                <a:sym typeface="Calibri"/>
              </a:rPr>
              <a:t>topik</a:t>
            </a:r>
            <a:r>
              <a:rPr lang="en-US" sz="1200" dirty="0" smtClean="0">
                <a:latin typeface="Calibri"/>
                <a:ea typeface="Calibri"/>
                <a:cs typeface="Calibri"/>
                <a:sym typeface="Calibri"/>
              </a:rPr>
              <a:t> </a:t>
            </a:r>
            <a:r>
              <a:rPr lang="en-US" sz="1200" dirty="0" err="1" smtClean="0">
                <a:latin typeface="Calibri"/>
                <a:ea typeface="Calibri"/>
                <a:cs typeface="Calibri"/>
                <a:sym typeface="Calibri"/>
              </a:rPr>
              <a:t>ini</a:t>
            </a:r>
            <a:r>
              <a:rPr lang="en-US" sz="1200" dirty="0" smtClean="0">
                <a:latin typeface="Calibri"/>
                <a:ea typeface="Calibri"/>
                <a:cs typeface="Calibri"/>
                <a:sym typeface="Calibri"/>
              </a:rPr>
              <a:t>.</a:t>
            </a:r>
            <a:endParaRPr lang="en-US" sz="1200" dirty="0">
              <a:latin typeface="Calibri"/>
              <a:ea typeface="Calibri"/>
              <a:cs typeface="Calibri"/>
              <a:sym typeface="Calibri"/>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13ccdbe0301_0_42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13ccdbe0301_0_4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744307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09"/>
        <p:cNvGrpSpPr/>
        <p:nvPr/>
      </p:nvGrpSpPr>
      <p:grpSpPr>
        <a:xfrm>
          <a:off x="0" y="0"/>
          <a:ext cx="0" cy="0"/>
          <a:chOff x="0" y="0"/>
          <a:chExt cx="0" cy="0"/>
        </a:xfrm>
      </p:grpSpPr>
      <p:sp>
        <p:nvSpPr>
          <p:cNvPr id="14010" name="Google Shape;14010;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11" name="Google Shape;14011;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latin typeface="Calibri"/>
                <a:ea typeface="Calibri"/>
                <a:cs typeface="Calibri"/>
                <a:sym typeface="Calibri"/>
              </a:rPr>
              <a:t>Pensyarah boleh berikan Helaian PB untuk penilaian bagi topik ini</a:t>
            </a:r>
            <a:endParaRPr sz="1200">
              <a:latin typeface="Calibri"/>
              <a:ea typeface="Calibri"/>
              <a:cs typeface="Calibri"/>
              <a:sym typeface="Calibri"/>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5"/>
        <p:cNvGrpSpPr/>
        <p:nvPr/>
      </p:nvGrpSpPr>
      <p:grpSpPr>
        <a:xfrm>
          <a:off x="0" y="0"/>
          <a:ext cx="0" cy="0"/>
          <a:chOff x="0" y="0"/>
          <a:chExt cx="0" cy="0"/>
        </a:xfrm>
      </p:grpSpPr>
      <p:sp>
        <p:nvSpPr>
          <p:cNvPr id="14056" name="Google Shape;14056;gb1a8945be4_0_7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57" name="Google Shape;14057;gb1a8945be4_0_7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1"/>
        <p:cNvGrpSpPr/>
        <p:nvPr/>
      </p:nvGrpSpPr>
      <p:grpSpPr>
        <a:xfrm>
          <a:off x="0" y="0"/>
          <a:ext cx="0" cy="0"/>
          <a:chOff x="0" y="0"/>
          <a:chExt cx="0" cy="0"/>
        </a:xfrm>
      </p:grpSpPr>
      <p:sp>
        <p:nvSpPr>
          <p:cNvPr id="9122" name="Google Shape;9122;g13ccdbe0301_0_4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3" name="Google Shape;9123;g13ccdbe0301_0_4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5"/>
        <p:cNvGrpSpPr/>
        <p:nvPr/>
      </p:nvGrpSpPr>
      <p:grpSpPr>
        <a:xfrm>
          <a:off x="0" y="0"/>
          <a:ext cx="0" cy="0"/>
          <a:chOff x="0" y="0"/>
          <a:chExt cx="0" cy="0"/>
        </a:xfrm>
      </p:grpSpPr>
      <p:sp>
        <p:nvSpPr>
          <p:cNvPr id="9136" name="Google Shape;9136;gb1723facdc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7" name="Google Shape;9137;gb1723facdc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3"/>
        <p:cNvGrpSpPr/>
        <p:nvPr/>
      </p:nvGrpSpPr>
      <p:grpSpPr>
        <a:xfrm>
          <a:off x="0" y="0"/>
          <a:ext cx="0" cy="0"/>
          <a:chOff x="0" y="0"/>
          <a:chExt cx="0" cy="0"/>
        </a:xfrm>
      </p:grpSpPr>
      <p:sp>
        <p:nvSpPr>
          <p:cNvPr id="9294" name="Google Shape;929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5" name="Google Shape;929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200" b="1" dirty="0" smtClean="0">
                <a:solidFill>
                  <a:schemeClr val="dk1"/>
                </a:solidFill>
                <a:latin typeface="Calibri"/>
                <a:ea typeface="Calibri"/>
                <a:cs typeface="Calibri"/>
                <a:sym typeface="Calibri"/>
              </a:rPr>
              <a:t>[PENERANGAN]</a:t>
            </a:r>
          </a:p>
          <a:p>
            <a:pPr marL="0" lvl="0" indent="0" algn="l" rtl="0">
              <a:spcBef>
                <a:spcPts val="0"/>
              </a:spcBef>
              <a:spcAft>
                <a:spcPts val="0"/>
              </a:spcAft>
              <a:buClr>
                <a:schemeClr val="dk1"/>
              </a:buClr>
              <a:buSzPts val="1100"/>
              <a:buFont typeface="Arial"/>
              <a:buNone/>
            </a:pPr>
            <a:endParaRPr lang="en-US" sz="1200" b="1" dirty="0" smtClean="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US" sz="1200" b="1" dirty="0" err="1" smtClean="0">
                <a:solidFill>
                  <a:schemeClr val="dk1"/>
                </a:solidFill>
                <a:latin typeface="Calibri"/>
                <a:ea typeface="Calibri"/>
                <a:cs typeface="Calibri"/>
                <a:sym typeface="Calibri"/>
              </a:rPr>
              <a:t>Kenapa</a:t>
            </a:r>
            <a:r>
              <a:rPr lang="en-US" sz="1200" b="1" dirty="0" smtClean="0">
                <a:solidFill>
                  <a:schemeClr val="dk1"/>
                </a:solidFill>
                <a:latin typeface="Calibri"/>
                <a:ea typeface="Calibri"/>
                <a:cs typeface="Calibri"/>
                <a:sym typeface="Calibri"/>
              </a:rPr>
              <a:t> </a:t>
            </a:r>
            <a:r>
              <a:rPr lang="en-US" sz="1200" b="1" dirty="0" err="1" smtClean="0">
                <a:solidFill>
                  <a:schemeClr val="dk1"/>
                </a:solidFill>
                <a:latin typeface="Calibri"/>
                <a:ea typeface="Calibri"/>
                <a:cs typeface="Calibri"/>
                <a:sym typeface="Calibri"/>
              </a:rPr>
              <a:t>Etika</a:t>
            </a:r>
            <a:r>
              <a:rPr lang="en-US" sz="1200" b="1" dirty="0" smtClean="0">
                <a:solidFill>
                  <a:schemeClr val="dk1"/>
                </a:solidFill>
                <a:latin typeface="Calibri"/>
                <a:ea typeface="Calibri"/>
                <a:cs typeface="Calibri"/>
                <a:sym typeface="Calibri"/>
              </a:rPr>
              <a:t> </a:t>
            </a:r>
            <a:r>
              <a:rPr lang="en-US" sz="1200" b="1" dirty="0" err="1" smtClean="0">
                <a:solidFill>
                  <a:schemeClr val="dk1"/>
                </a:solidFill>
                <a:latin typeface="Calibri"/>
                <a:ea typeface="Calibri"/>
                <a:cs typeface="Calibri"/>
                <a:sym typeface="Calibri"/>
              </a:rPr>
              <a:t>dan</a:t>
            </a:r>
            <a:r>
              <a:rPr lang="en-US" sz="1200" b="1" dirty="0" smtClean="0">
                <a:solidFill>
                  <a:schemeClr val="dk1"/>
                </a:solidFill>
                <a:latin typeface="Calibri"/>
                <a:ea typeface="Calibri"/>
                <a:cs typeface="Calibri"/>
                <a:sym typeface="Calibri"/>
              </a:rPr>
              <a:t> </a:t>
            </a:r>
            <a:r>
              <a:rPr lang="en-US" sz="1200" b="1" dirty="0" err="1" smtClean="0">
                <a:solidFill>
                  <a:schemeClr val="dk1"/>
                </a:solidFill>
                <a:latin typeface="Calibri"/>
                <a:ea typeface="Calibri"/>
                <a:cs typeface="Calibri"/>
                <a:sym typeface="Calibri"/>
              </a:rPr>
              <a:t>peradaban</a:t>
            </a:r>
            <a:r>
              <a:rPr lang="en-US" sz="1200" b="1" dirty="0" smtClean="0">
                <a:solidFill>
                  <a:schemeClr val="dk1"/>
                </a:solidFill>
                <a:latin typeface="Calibri"/>
                <a:ea typeface="Calibri"/>
                <a:cs typeface="Calibri"/>
                <a:sym typeface="Calibri"/>
              </a:rPr>
              <a:t> </a:t>
            </a:r>
            <a:r>
              <a:rPr lang="en-US" sz="1200" b="1" dirty="0" err="1" smtClean="0">
                <a:solidFill>
                  <a:schemeClr val="dk1"/>
                </a:solidFill>
                <a:latin typeface="Calibri"/>
                <a:ea typeface="Calibri"/>
                <a:cs typeface="Calibri"/>
                <a:sym typeface="Calibri"/>
              </a:rPr>
              <a:t>penting</a:t>
            </a:r>
            <a:r>
              <a:rPr lang="en-US" sz="1200" b="1" dirty="0" smtClean="0">
                <a:solidFill>
                  <a:schemeClr val="dk1"/>
                </a:solidFill>
                <a:latin typeface="Calibri"/>
                <a:ea typeface="Calibri"/>
                <a:cs typeface="Calibri"/>
                <a:sym typeface="Calibri"/>
              </a:rPr>
              <a:t> </a:t>
            </a:r>
            <a:r>
              <a:rPr lang="en-US" sz="1200" b="1" dirty="0" err="1" smtClean="0">
                <a:solidFill>
                  <a:schemeClr val="dk1"/>
                </a:solidFill>
                <a:latin typeface="Calibri"/>
                <a:ea typeface="Calibri"/>
                <a:cs typeface="Calibri"/>
                <a:sym typeface="Calibri"/>
              </a:rPr>
              <a:t>kepada</a:t>
            </a:r>
            <a:r>
              <a:rPr lang="en-US" sz="1200" b="1" dirty="0" smtClean="0">
                <a:solidFill>
                  <a:schemeClr val="dk1"/>
                </a:solidFill>
                <a:latin typeface="Calibri"/>
                <a:ea typeface="Calibri"/>
                <a:cs typeface="Calibri"/>
                <a:sym typeface="Calibri"/>
              </a:rPr>
              <a:t> </a:t>
            </a:r>
            <a:r>
              <a:rPr lang="en-US" sz="1200" b="1" dirty="0" err="1" smtClean="0">
                <a:solidFill>
                  <a:schemeClr val="dk1"/>
                </a:solidFill>
                <a:latin typeface="Calibri"/>
                <a:ea typeface="Calibri"/>
                <a:cs typeface="Calibri"/>
                <a:sym typeface="Calibri"/>
              </a:rPr>
              <a:t>diri</a:t>
            </a:r>
            <a:r>
              <a:rPr lang="en-US" sz="1200" b="1" dirty="0" smtClean="0">
                <a:solidFill>
                  <a:schemeClr val="dk1"/>
                </a:solidFill>
                <a:latin typeface="Calibri"/>
                <a:ea typeface="Calibri"/>
                <a:cs typeface="Calibri"/>
                <a:sym typeface="Calibri"/>
              </a:rPr>
              <a:t> </a:t>
            </a:r>
            <a:r>
              <a:rPr lang="en-US" sz="1200" b="1" dirty="0" err="1" smtClean="0">
                <a:solidFill>
                  <a:schemeClr val="dk1"/>
                </a:solidFill>
                <a:latin typeface="Calibri"/>
                <a:ea typeface="Calibri"/>
                <a:cs typeface="Calibri"/>
                <a:sym typeface="Calibri"/>
              </a:rPr>
              <a:t>kita</a:t>
            </a:r>
            <a:r>
              <a:rPr lang="en-US" sz="1200" b="1" dirty="0" smtClean="0">
                <a:solidFill>
                  <a:schemeClr val="dk1"/>
                </a:solidFill>
                <a:latin typeface="Calibri"/>
                <a:ea typeface="Calibri"/>
                <a:cs typeface="Calibri"/>
                <a:sym typeface="Calibri"/>
              </a:rPr>
              <a:t>? </a:t>
            </a:r>
            <a:endParaRPr lang="en-US" sz="1200" dirty="0" smtClean="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US" sz="1200" dirty="0" err="1" smtClean="0">
                <a:solidFill>
                  <a:schemeClr val="dk1"/>
                </a:solidFill>
                <a:latin typeface="Calibri"/>
                <a:ea typeface="Calibri"/>
                <a:cs typeface="Calibri"/>
                <a:sym typeface="Calibri"/>
              </a:rPr>
              <a:t>Sebagai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seorang</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manusia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lahir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membesar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menjalani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kehidupan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melalui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pembelajaran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tidak</a:t>
            </a:r>
            <a:r>
              <a:rPr lang="en-US" sz="1200" dirty="0" smtClean="0">
                <a:solidFill>
                  <a:schemeClr val="dk1"/>
                </a:solidFill>
                <a:latin typeface="Calibri"/>
                <a:ea typeface="Calibri"/>
                <a:cs typeface="Calibri"/>
                <a:sym typeface="Calibri"/>
              </a:rPr>
              <a:t> formal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formal. </a:t>
            </a:r>
          </a:p>
          <a:p>
            <a:pPr marL="0" lvl="0" indent="0" algn="l" rtl="0">
              <a:spcBef>
                <a:spcPts val="0"/>
              </a:spcBef>
              <a:spcAft>
                <a:spcPts val="0"/>
              </a:spcAft>
              <a:buClr>
                <a:schemeClr val="dk1"/>
              </a:buClr>
              <a:buSzPts val="1100"/>
              <a:buFont typeface="Arial"/>
              <a:buNone/>
            </a:pPr>
            <a:r>
              <a:rPr lang="en-US" sz="1200" dirty="0" err="1" smtClean="0">
                <a:solidFill>
                  <a:schemeClr val="dk1"/>
                </a:solidFill>
                <a:latin typeface="Calibri"/>
                <a:ea typeface="Calibri"/>
                <a:cs typeface="Calibri"/>
                <a:sym typeface="Calibri"/>
              </a:rPr>
              <a:t>Manusia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dijadikan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Tuhan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dengan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keupayaan</a:t>
            </a:r>
            <a:r>
              <a:rPr lang="en-US" sz="1200" dirty="0" smtClean="0">
                <a:solidFill>
                  <a:schemeClr val="dk1"/>
                </a:solidFill>
                <a:latin typeface="Calibri"/>
                <a:ea typeface="Calibri"/>
                <a:cs typeface="Calibri"/>
                <a:sym typeface="Calibri"/>
              </a:rPr>
              <a:t> </a:t>
            </a:r>
            <a:r>
              <a:rPr lang="en-US" sz="1200" b="1" dirty="0" err="1" smtClean="0">
                <a:solidFill>
                  <a:schemeClr val="dk1"/>
                </a:solidFill>
                <a:latin typeface="Calibri"/>
                <a:ea typeface="Calibri"/>
                <a:cs typeface="Calibri"/>
                <a:sym typeface="Calibri"/>
              </a:rPr>
              <a:t>belajar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dengan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berbagai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cara</a:t>
            </a:r>
            <a:r>
              <a:rPr lang="en-US" sz="1200" dirty="0" smtClean="0">
                <a:solidFill>
                  <a:schemeClr val="dk1"/>
                </a:solidFill>
                <a:latin typeface="Calibri"/>
                <a:ea typeface="Calibri"/>
                <a:cs typeface="Calibri"/>
                <a:sym typeface="Calibri"/>
              </a:rPr>
              <a:t> – </a:t>
            </a:r>
            <a:r>
              <a:rPr lang="en-US" sz="1200" dirty="0" err="1" smtClean="0">
                <a:solidFill>
                  <a:schemeClr val="dk1"/>
                </a:solidFill>
                <a:latin typeface="Calibri"/>
                <a:ea typeface="Calibri"/>
                <a:cs typeface="Calibri"/>
                <a:sym typeface="Calibri"/>
              </a:rPr>
              <a:t>mendengar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melihat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berfikir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akhirnya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dizahirkan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dalam</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tingkah</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laku</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bagi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menjalani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kehidupan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setiap</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hari</a:t>
            </a:r>
            <a:r>
              <a:rPr lang="en-US" sz="1200" dirty="0" smtClean="0">
                <a:solidFill>
                  <a:schemeClr val="dk1"/>
                </a:solidFill>
                <a:latin typeface="Calibri"/>
                <a:ea typeface="Calibri"/>
                <a:cs typeface="Calibri"/>
                <a:sym typeface="Calibri"/>
              </a:rPr>
              <a:t> – </a:t>
            </a:r>
            <a:r>
              <a:rPr lang="en-US" sz="1200" dirty="0" err="1" smtClean="0">
                <a:solidFill>
                  <a:schemeClr val="dk1"/>
                </a:solidFill>
                <a:latin typeface="Calibri"/>
                <a:ea typeface="Calibri"/>
                <a:cs typeface="Calibri"/>
                <a:sym typeface="Calibri"/>
              </a:rPr>
              <a:t>dari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lahir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hinggalah</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meninggal</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dunia</a:t>
            </a:r>
            <a:r>
              <a:rPr lang="en-US" sz="1200" dirty="0" smtClean="0">
                <a:solidFill>
                  <a:schemeClr val="dk1"/>
                </a:solidFill>
                <a:latin typeface="Calibri"/>
                <a:ea typeface="Calibri"/>
                <a:cs typeface="Calibri"/>
                <a:sym typeface="Calibri"/>
              </a:rPr>
              <a:t>.</a:t>
            </a:r>
          </a:p>
          <a:p>
            <a:pPr marL="0" lvl="0" indent="0" algn="l" rtl="0">
              <a:spcBef>
                <a:spcPts val="0"/>
              </a:spcBef>
              <a:spcAft>
                <a:spcPts val="0"/>
              </a:spcAft>
              <a:buClr>
                <a:schemeClr val="dk1"/>
              </a:buClr>
              <a:buSzPts val="1100"/>
              <a:buFont typeface="Arial"/>
              <a:buNone/>
            </a:pPr>
            <a:r>
              <a:rPr lang="en-US" sz="1200" dirty="0" err="1" smtClean="0">
                <a:solidFill>
                  <a:schemeClr val="dk1"/>
                </a:solidFill>
                <a:latin typeface="Calibri"/>
                <a:ea typeface="Calibri"/>
                <a:cs typeface="Calibri"/>
                <a:sym typeface="Calibri"/>
              </a:rPr>
              <a:t>Menguasai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etika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menghayati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peradaban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bermakna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penting</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bagi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untuk</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belajar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mendengar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melihat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berfikir</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bertingkah</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laku</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sebagai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seorang</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manusia</a:t>
            </a:r>
            <a:r>
              <a:rPr lang="en-US" sz="1200" dirty="0" smtClean="0">
                <a:solidFill>
                  <a:schemeClr val="dk1"/>
                </a:solidFill>
                <a:latin typeface="Calibri"/>
                <a:ea typeface="Calibri"/>
                <a:cs typeface="Calibri"/>
                <a:sym typeface="Calibri"/>
              </a:rPr>
              <a:t> yang </a:t>
            </a:r>
            <a:r>
              <a:rPr lang="en-US" sz="1200" dirty="0" err="1" smtClean="0">
                <a:solidFill>
                  <a:schemeClr val="dk1"/>
                </a:solidFill>
                <a:latin typeface="Calibri"/>
                <a:ea typeface="Calibri"/>
                <a:cs typeface="Calibri"/>
                <a:sym typeface="Calibri"/>
              </a:rPr>
              <a:t>baik</a:t>
            </a:r>
            <a:r>
              <a:rPr lang="en-US" sz="1200" dirty="0" smtClean="0">
                <a:solidFill>
                  <a:schemeClr val="dk1"/>
                </a:solidFill>
                <a:latin typeface="Calibri"/>
                <a:ea typeface="Calibri"/>
                <a:cs typeface="Calibri"/>
                <a:sym typeface="Calibri"/>
              </a:rPr>
              <a:t>.</a:t>
            </a:r>
          </a:p>
          <a:p>
            <a:pPr marL="0" lvl="0" indent="0" algn="l" rtl="0">
              <a:spcBef>
                <a:spcPts val="0"/>
              </a:spcBef>
              <a:spcAft>
                <a:spcPts val="0"/>
              </a:spcAft>
              <a:buClr>
                <a:schemeClr val="dk1"/>
              </a:buClr>
              <a:buSzPts val="1100"/>
              <a:buFont typeface="Arial"/>
              <a:buNone/>
            </a:pPr>
            <a:r>
              <a:rPr lang="en-US" sz="1200" dirty="0" err="1" smtClean="0">
                <a:solidFill>
                  <a:schemeClr val="dk1"/>
                </a:solidFill>
                <a:latin typeface="Calibri"/>
                <a:ea typeface="Calibri"/>
                <a:cs typeface="Calibri"/>
                <a:sym typeface="Calibri"/>
              </a:rPr>
              <a:t>Justeru</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menghayati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etika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peradaban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dalam</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negara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ini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dapat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menjadikan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kenal</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asal</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usul</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adab</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adat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istiadat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adat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resam</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etnik</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masyarakat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asal</a:t>
            </a:r>
            <a:r>
              <a:rPr lang="en-US" sz="1200" dirty="0" smtClean="0">
                <a:solidFill>
                  <a:schemeClr val="dk1"/>
                </a:solidFill>
                <a:latin typeface="Calibri"/>
                <a:ea typeface="Calibri"/>
                <a:cs typeface="Calibri"/>
                <a:sym typeface="Calibri"/>
              </a:rPr>
              <a:t> di Malaysia yang </a:t>
            </a:r>
            <a:r>
              <a:rPr lang="en-US" sz="1200" dirty="0" err="1" smtClean="0">
                <a:solidFill>
                  <a:schemeClr val="dk1"/>
                </a:solidFill>
                <a:latin typeface="Calibri"/>
                <a:ea typeface="Calibri"/>
                <a:cs typeface="Calibri"/>
                <a:sym typeface="Calibri"/>
              </a:rPr>
              <a:t>telah</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diwarisi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dari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generasi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terdahulu</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menghayati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etika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peradaban</a:t>
            </a:r>
            <a:r>
              <a:rPr lang="en-US" sz="1200" dirty="0" smtClean="0">
                <a:solidFill>
                  <a:schemeClr val="dk1"/>
                </a:solidFill>
                <a:latin typeface="Calibri"/>
                <a:ea typeface="Calibri"/>
                <a:cs typeface="Calibri"/>
                <a:sym typeface="Calibri"/>
              </a:rPr>
              <a:t> yang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sulam</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adaptasi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dari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wilayah</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alam</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Melayu</a:t>
            </a:r>
            <a:r>
              <a:rPr lang="en-US" sz="1200" dirty="0" smtClean="0">
                <a:solidFill>
                  <a:schemeClr val="dk1"/>
                </a:solidFill>
                <a:latin typeface="Calibri"/>
                <a:ea typeface="Calibri"/>
                <a:cs typeface="Calibri"/>
                <a:sym typeface="Calibri"/>
              </a:rPr>
              <a:t> yang lain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zaman </a:t>
            </a:r>
            <a:r>
              <a:rPr lang="en-US" sz="1200" dirty="0" err="1" smtClean="0">
                <a:solidFill>
                  <a:schemeClr val="dk1"/>
                </a:solidFill>
                <a:latin typeface="Calibri"/>
                <a:ea typeface="Calibri"/>
                <a:cs typeface="Calibri"/>
                <a:sym typeface="Calibri"/>
              </a:rPr>
              <a:t>kolonial</a:t>
            </a:r>
            <a:r>
              <a:rPr lang="en-US" sz="1200" dirty="0" smtClean="0">
                <a:solidFill>
                  <a:schemeClr val="dk1"/>
                </a:solidFill>
                <a:latin typeface="Calibri"/>
                <a:ea typeface="Calibri"/>
                <a:cs typeface="Calibri"/>
                <a:sym typeface="Calibri"/>
              </a:rPr>
              <a:t> yang </a:t>
            </a:r>
            <a:r>
              <a:rPr lang="en-US" sz="1200" dirty="0" err="1" smtClean="0">
                <a:solidFill>
                  <a:schemeClr val="dk1"/>
                </a:solidFill>
                <a:latin typeface="Calibri"/>
                <a:ea typeface="Calibri"/>
                <a:cs typeface="Calibri"/>
                <a:sym typeface="Calibri"/>
              </a:rPr>
              <a:t>dilalui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oleh</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negara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a:t>
            </a:r>
          </a:p>
          <a:p>
            <a:pPr marL="0" lvl="0" indent="0" algn="l" rtl="0">
              <a:spcBef>
                <a:spcPts val="0"/>
              </a:spcBef>
              <a:spcAft>
                <a:spcPts val="0"/>
              </a:spcAft>
              <a:buClr>
                <a:schemeClr val="dk1"/>
              </a:buClr>
              <a:buSzPts val="1100"/>
              <a:buFont typeface="Arial"/>
              <a:buNone/>
            </a:pPr>
            <a:r>
              <a:rPr lang="en-US" sz="1200" dirty="0" err="1" smtClean="0">
                <a:solidFill>
                  <a:schemeClr val="dk1"/>
                </a:solidFill>
                <a:latin typeface="Calibri"/>
                <a:ea typeface="Calibri"/>
                <a:cs typeface="Calibri"/>
                <a:sym typeface="Calibri"/>
              </a:rPr>
              <a:t>Semuanya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supaya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kita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dapat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memilik</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keperibadian</a:t>
            </a:r>
            <a:r>
              <a:rPr lang="en-US" sz="1200" dirty="0" smtClean="0">
                <a:solidFill>
                  <a:schemeClr val="dk1"/>
                </a:solidFill>
                <a:latin typeface="Calibri"/>
                <a:ea typeface="Calibri"/>
                <a:cs typeface="Calibri"/>
                <a:sym typeface="Calibri"/>
              </a:rPr>
              <a:t> yang </a:t>
            </a:r>
            <a:r>
              <a:rPr lang="en-US" sz="1200" dirty="0" err="1" smtClean="0">
                <a:solidFill>
                  <a:schemeClr val="dk1"/>
                </a:solidFill>
                <a:latin typeface="Calibri"/>
                <a:ea typeface="Calibri"/>
                <a:cs typeface="Calibri"/>
                <a:sym typeface="Calibri"/>
              </a:rPr>
              <a:t>tinggi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saling</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mengharomati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dapat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hidup</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dalam</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keadaan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harmoni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dan</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akhirnya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dapat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membina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negara</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bangsa</a:t>
            </a:r>
            <a:r>
              <a:rPr lang="en-US" sz="1200" dirty="0" smtClean="0">
                <a:solidFill>
                  <a:schemeClr val="dk1"/>
                </a:solidFill>
                <a:latin typeface="Calibri"/>
                <a:ea typeface="Calibri"/>
                <a:cs typeface="Calibri"/>
                <a:sym typeface="Calibri"/>
              </a:rPr>
              <a:t> yang </a:t>
            </a:r>
            <a:r>
              <a:rPr lang="en-US" sz="1200" dirty="0" err="1" smtClean="0">
                <a:solidFill>
                  <a:schemeClr val="dk1"/>
                </a:solidFill>
                <a:latin typeface="Calibri"/>
                <a:ea typeface="Calibri"/>
                <a:cs typeface="Calibri"/>
                <a:sym typeface="Calibri"/>
              </a:rPr>
              <a:t>hebat</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sebagai</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siatu</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bentuk</a:t>
            </a:r>
            <a:r>
              <a:rPr lang="en-US" sz="1200" dirty="0" smtClean="0">
                <a:solidFill>
                  <a:schemeClr val="dk1"/>
                </a:solidFill>
                <a:latin typeface="Calibri"/>
                <a:ea typeface="Calibri"/>
                <a:cs typeface="Calibri"/>
                <a:sym typeface="Calibri"/>
              </a:rPr>
              <a:t> </a:t>
            </a:r>
            <a:r>
              <a:rPr lang="en-US" sz="1200" dirty="0" err="1" smtClean="0">
                <a:solidFill>
                  <a:schemeClr val="dk1"/>
                </a:solidFill>
                <a:latin typeface="Calibri"/>
                <a:ea typeface="Calibri"/>
                <a:cs typeface="Calibri"/>
                <a:sym typeface="Calibri"/>
              </a:rPr>
              <a:t>peradaban</a:t>
            </a:r>
            <a:r>
              <a:rPr lang="en-US" sz="1200" dirty="0" smtClean="0">
                <a:solidFill>
                  <a:schemeClr val="dk1"/>
                </a:solidFill>
                <a:latin typeface="Calibri"/>
                <a:ea typeface="Calibri"/>
                <a:cs typeface="Calibri"/>
                <a:sym typeface="Calibri"/>
              </a:rPr>
              <a:t> yang </a:t>
            </a:r>
            <a:r>
              <a:rPr lang="en-US" sz="1200" dirty="0" err="1" smtClean="0">
                <a:solidFill>
                  <a:schemeClr val="dk1"/>
                </a:solidFill>
                <a:latin typeface="Calibri"/>
                <a:ea typeface="Calibri"/>
                <a:cs typeface="Calibri"/>
                <a:sym typeface="Calibri"/>
              </a:rPr>
              <a:t>baik</a:t>
            </a:r>
            <a:r>
              <a:rPr lang="en-US" sz="1200" dirty="0" smtClean="0">
                <a:solidFill>
                  <a:schemeClr val="dk1"/>
                </a:solidFill>
                <a:latin typeface="Calibri"/>
                <a:ea typeface="Calibri"/>
                <a:cs typeface="Calibri"/>
                <a:sym typeface="Calibri"/>
              </a:rPr>
              <a:t>.</a:t>
            </a:r>
            <a:endParaRPr lang="en-US" sz="1200" dirty="0" smtClean="0">
              <a:solidFill>
                <a:schemeClr val="dk1"/>
              </a:solidFill>
            </a:endParaRPr>
          </a:p>
          <a:p>
            <a:pPr marL="0" lvl="0" indent="0" algn="l" rtl="0">
              <a:spcBef>
                <a:spcPts val="0"/>
              </a:spcBef>
              <a:spcAft>
                <a:spcPts val="0"/>
              </a:spcAft>
              <a:buNone/>
            </a:pPr>
            <a:endParaRPr lang="en-US" sz="1200"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04"/>
        <p:cNvGrpSpPr/>
        <p:nvPr/>
      </p:nvGrpSpPr>
      <p:grpSpPr>
        <a:xfrm>
          <a:off x="0" y="0"/>
          <a:ext cx="0" cy="0"/>
          <a:chOff x="0" y="0"/>
          <a:chExt cx="0" cy="0"/>
        </a:xfrm>
      </p:grpSpPr>
      <p:sp>
        <p:nvSpPr>
          <p:cNvPr id="9305" name="Google Shape;9305;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6" name="Google Shape;9306;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Pensyarah boleh mulakan kuliah dengan kaedah Flipped Learning bertanyakan soalan induksi berkaitan istilah yang akan digunakan di awal topik ini sebelum masuk kepada isi / syarahan kelas.</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30"/>
        <p:cNvGrpSpPr/>
        <p:nvPr/>
      </p:nvGrpSpPr>
      <p:grpSpPr>
        <a:xfrm>
          <a:off x="0" y="0"/>
          <a:ext cx="0" cy="0"/>
          <a:chOff x="0" y="0"/>
          <a:chExt cx="0" cy="0"/>
        </a:xfrm>
      </p:grpSpPr>
      <p:sp>
        <p:nvSpPr>
          <p:cNvPr id="9331" name="Google Shape;9331;gb1a8945be4_0_10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2" name="Google Shape;9332;gb1a8945be4_0_10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Link Pautan Video (Modul Digital)&gt;&gt; https://youtu.be/4zOvHmkEvSk</a:t>
            </a: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endParaRPr sz="1200">
              <a:solidFill>
                <a:schemeClr val="dk1"/>
              </a:solidFill>
              <a:latin typeface="Calibri"/>
              <a:ea typeface="Calibri"/>
              <a:cs typeface="Calibri"/>
              <a:sym typeface="Calibri"/>
            </a:endParaRPr>
          </a:p>
          <a:p>
            <a:pPr marL="0" lvl="0" indent="0" algn="l" rtl="0">
              <a:spcBef>
                <a:spcPts val="0"/>
              </a:spcBef>
              <a:spcAft>
                <a:spcPts val="0"/>
              </a:spcAft>
              <a:buClr>
                <a:schemeClr val="dk1"/>
              </a:buClr>
              <a:buSzPts val="1100"/>
              <a:buFont typeface="Arial"/>
              <a:buNone/>
            </a:pPr>
            <a:r>
              <a:rPr lang="en" sz="1200">
                <a:solidFill>
                  <a:schemeClr val="dk1"/>
                </a:solidFill>
                <a:latin typeface="Calibri"/>
                <a:ea typeface="Calibri"/>
                <a:cs typeface="Calibri"/>
                <a:sym typeface="Calibri"/>
              </a:rPr>
              <a:t>Soalan dalam video :</a:t>
            </a:r>
            <a:endParaRPr sz="1200">
              <a:solidFill>
                <a:schemeClr val="dk1"/>
              </a:solidFill>
              <a:latin typeface="Calibri"/>
              <a:ea typeface="Calibri"/>
              <a:cs typeface="Calibri"/>
              <a:sym typeface="Calibri"/>
            </a:endParaRPr>
          </a:p>
          <a:p>
            <a:pPr marL="457200" lvl="0" indent="-304800" algn="l" rtl="0">
              <a:spcBef>
                <a:spcPts val="0"/>
              </a:spcBef>
              <a:spcAft>
                <a:spcPts val="0"/>
              </a:spcAft>
              <a:buClr>
                <a:schemeClr val="dk1"/>
              </a:buClr>
              <a:buSzPts val="1200"/>
              <a:buFont typeface="Calibri"/>
              <a:buAutoNum type="arabicPeriod"/>
            </a:pPr>
            <a:r>
              <a:rPr lang="en" sz="1200">
                <a:solidFill>
                  <a:schemeClr val="dk1"/>
                </a:solidFill>
                <a:latin typeface="Calibri"/>
                <a:ea typeface="Calibri"/>
                <a:cs typeface="Calibri"/>
                <a:sym typeface="Calibri"/>
              </a:rPr>
              <a:t>Bincangkan ciri asas pembentukan sebuah masyarakat yang mempunyai peradaban tinggi.</a:t>
            </a:r>
            <a:endParaRPr sz="1200">
              <a:solidFill>
                <a:schemeClr val="dk1"/>
              </a:solidFill>
              <a:latin typeface="Calibri"/>
              <a:ea typeface="Calibri"/>
              <a:cs typeface="Calibri"/>
              <a:sym typeface="Calibri"/>
            </a:endParaRPr>
          </a:p>
          <a:p>
            <a:pPr marL="457200" lvl="0" indent="-304800" algn="l" rtl="0">
              <a:spcBef>
                <a:spcPts val="0"/>
              </a:spcBef>
              <a:spcAft>
                <a:spcPts val="0"/>
              </a:spcAft>
              <a:buClr>
                <a:schemeClr val="dk1"/>
              </a:buClr>
              <a:buSzPts val="1200"/>
              <a:buFont typeface="Calibri"/>
              <a:buAutoNum type="arabicPeriod"/>
            </a:pPr>
            <a:r>
              <a:rPr lang="en" sz="1200">
                <a:solidFill>
                  <a:schemeClr val="dk1"/>
                </a:solidFill>
                <a:latin typeface="Calibri"/>
                <a:ea typeface="Calibri"/>
                <a:cs typeface="Calibri"/>
                <a:sym typeface="Calibri"/>
              </a:rPr>
              <a:t>Bincangkan persamaan dan perbezaan antara konsep peradaban dan tamadun</a:t>
            </a:r>
            <a:endParaRPr sz="1200">
              <a:solidFill>
                <a:schemeClr val="dk1"/>
              </a:solidFill>
              <a:latin typeface="Calibri"/>
              <a:ea typeface="Calibri"/>
              <a:cs typeface="Calibri"/>
              <a:sym typeface="Calibri"/>
            </a:endParaRPr>
          </a:p>
          <a:p>
            <a:pPr marL="457200" lvl="0" indent="-304800" algn="l" rtl="0">
              <a:spcBef>
                <a:spcPts val="0"/>
              </a:spcBef>
              <a:spcAft>
                <a:spcPts val="0"/>
              </a:spcAft>
              <a:buClr>
                <a:schemeClr val="dk1"/>
              </a:buClr>
              <a:buSzPts val="1200"/>
              <a:buFont typeface="Calibri"/>
              <a:buAutoNum type="arabicPeriod"/>
            </a:pPr>
            <a:r>
              <a:rPr lang="en" sz="1200">
                <a:solidFill>
                  <a:schemeClr val="dk1"/>
                </a:solidFill>
                <a:latin typeface="Calibri"/>
                <a:ea typeface="Calibri"/>
                <a:cs typeface="Calibri"/>
                <a:sym typeface="Calibri"/>
              </a:rPr>
              <a:t>Bincangkan asas peradaban di Malaysia hari ini</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0"/>
        <p:cNvGrpSpPr/>
        <p:nvPr/>
      </p:nvGrpSpPr>
      <p:grpSpPr>
        <a:xfrm>
          <a:off x="0" y="0"/>
          <a:ext cx="0" cy="0"/>
          <a:chOff x="0" y="0"/>
          <a:chExt cx="0" cy="0"/>
        </a:xfrm>
      </p:grpSpPr>
      <p:sp>
        <p:nvSpPr>
          <p:cNvPr id="9351" name="Google Shape;9351;g13cf15a0147_0_7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52" name="Google Shape;9352;g13cf15a0147_0_7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dirty="0">
                <a:latin typeface="Calibri"/>
                <a:ea typeface="Calibri"/>
                <a:cs typeface="Calibri"/>
                <a:sym typeface="Calibri"/>
              </a:rPr>
              <a:t>Link Pautan Video (Modul Digital)&gt;&gt; https://youtu.be/4zOvHmkEvSk</a:t>
            </a:r>
            <a:endParaRPr sz="1200" dirty="0">
              <a:latin typeface="Calibri"/>
              <a:ea typeface="Calibri"/>
              <a:cs typeface="Calibri"/>
              <a:sym typeface="Calibri"/>
            </a:endParaRPr>
          </a:p>
          <a:p>
            <a:pPr marL="0" lvl="0" indent="0" algn="l" rtl="0">
              <a:spcBef>
                <a:spcPts val="0"/>
              </a:spcBef>
              <a:spcAft>
                <a:spcPts val="0"/>
              </a:spcAft>
              <a:buNone/>
            </a:pPr>
            <a:endParaRPr sz="1200" dirty="0">
              <a:latin typeface="Calibri"/>
              <a:ea typeface="Calibri"/>
              <a:cs typeface="Calibri"/>
              <a:sym typeface="Calibri"/>
            </a:endParaRPr>
          </a:p>
          <a:p>
            <a:pPr marL="0" lvl="0" indent="0" algn="l" rtl="0">
              <a:spcBef>
                <a:spcPts val="0"/>
              </a:spcBef>
              <a:spcAft>
                <a:spcPts val="0"/>
              </a:spcAft>
              <a:buNone/>
            </a:pPr>
            <a:r>
              <a:rPr lang="en" sz="1200" dirty="0">
                <a:latin typeface="Calibri"/>
                <a:ea typeface="Calibri"/>
                <a:cs typeface="Calibri"/>
                <a:sym typeface="Calibri"/>
              </a:rPr>
              <a:t>Soalan dalam video :</a:t>
            </a:r>
            <a:endParaRPr sz="1200" dirty="0">
              <a:latin typeface="Calibri"/>
              <a:ea typeface="Calibri"/>
              <a:cs typeface="Calibri"/>
              <a:sym typeface="Calibri"/>
            </a:endParaRPr>
          </a:p>
          <a:p>
            <a:pPr marL="457200" lvl="0" indent="-304800" algn="l" rtl="0">
              <a:spcBef>
                <a:spcPts val="0"/>
              </a:spcBef>
              <a:spcAft>
                <a:spcPts val="0"/>
              </a:spcAft>
              <a:buSzPts val="1200"/>
              <a:buFont typeface="Calibri"/>
              <a:buAutoNum type="arabicPeriod"/>
            </a:pPr>
            <a:r>
              <a:rPr lang="en" sz="1200" dirty="0">
                <a:latin typeface="Calibri"/>
                <a:ea typeface="Calibri"/>
                <a:cs typeface="Calibri"/>
                <a:sym typeface="Calibri"/>
              </a:rPr>
              <a:t>Bincangkan ciri asas pembentukan sebuah masyarakat yang mempunyai peradaban tinggi.</a:t>
            </a:r>
            <a:endParaRPr sz="1200" dirty="0">
              <a:latin typeface="Calibri"/>
              <a:ea typeface="Calibri"/>
              <a:cs typeface="Calibri"/>
              <a:sym typeface="Calibri"/>
            </a:endParaRPr>
          </a:p>
          <a:p>
            <a:pPr marL="457200" lvl="0" indent="-304800" algn="l" rtl="0">
              <a:spcBef>
                <a:spcPts val="0"/>
              </a:spcBef>
              <a:spcAft>
                <a:spcPts val="0"/>
              </a:spcAft>
              <a:buSzPts val="1200"/>
              <a:buFont typeface="Calibri"/>
              <a:buAutoNum type="arabicPeriod"/>
            </a:pPr>
            <a:r>
              <a:rPr lang="en" sz="1200" dirty="0">
                <a:latin typeface="Calibri"/>
                <a:ea typeface="Calibri"/>
                <a:cs typeface="Calibri"/>
                <a:sym typeface="Calibri"/>
              </a:rPr>
              <a:t>Bincangkan persamaan dan perbezaan antara konsep peradaban dan tamadun</a:t>
            </a:r>
            <a:endParaRPr sz="1200" dirty="0">
              <a:latin typeface="Calibri"/>
              <a:ea typeface="Calibri"/>
              <a:cs typeface="Calibri"/>
              <a:sym typeface="Calibri"/>
            </a:endParaRPr>
          </a:p>
          <a:p>
            <a:pPr marL="457200" lvl="0" indent="-304800" algn="l" rtl="0">
              <a:spcBef>
                <a:spcPts val="0"/>
              </a:spcBef>
              <a:spcAft>
                <a:spcPts val="0"/>
              </a:spcAft>
              <a:buSzPts val="1200"/>
              <a:buFont typeface="Calibri"/>
              <a:buAutoNum type="arabicPeriod"/>
            </a:pPr>
            <a:r>
              <a:rPr lang="en" sz="1200" dirty="0">
                <a:latin typeface="Calibri"/>
                <a:ea typeface="Calibri"/>
                <a:cs typeface="Calibri"/>
                <a:sym typeface="Calibri"/>
              </a:rPr>
              <a:t>Bincangkan asas peradaban di Malaysia hari ini</a:t>
            </a:r>
            <a:endParaRPr sz="1200" dirty="0">
              <a:latin typeface="Calibri"/>
              <a:ea typeface="Calibri"/>
              <a:cs typeface="Calibri"/>
              <a:sym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28250" y="1542475"/>
            <a:ext cx="4687500" cy="1536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4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3176100" y="3164550"/>
            <a:ext cx="2791800" cy="652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713250" y="1255450"/>
            <a:ext cx="4557900" cy="19635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2000">
                <a:solidFill>
                  <a:schemeClr val="accen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6" name="Google Shape;36;p11"/>
          <p:cNvSpPr txBox="1">
            <a:spLocks noGrp="1"/>
          </p:cNvSpPr>
          <p:nvPr>
            <p:ph type="body" idx="1"/>
          </p:nvPr>
        </p:nvSpPr>
        <p:spPr>
          <a:xfrm>
            <a:off x="713250" y="3301550"/>
            <a:ext cx="4557900" cy="6801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sz="1400"/>
            </a:lvl1pPr>
            <a:lvl2pPr marL="914400" lvl="1" indent="-317500" algn="ctr">
              <a:spcBef>
                <a:spcPts val="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CUSTOM">
    <p:bg>
      <p:bgPr>
        <a:blipFill>
          <a:blip r:embed="rId2">
            <a:alphaModFix/>
          </a:blip>
          <a:stretch>
            <a:fillRect/>
          </a:stretch>
        </a:blipFill>
        <a:effectLst/>
      </p:bgPr>
    </p:bg>
    <p:spTree>
      <p:nvGrpSpPr>
        <p:cNvPr id="1" name="Shape 38"/>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2800"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713213" y="1709220"/>
            <a:ext cx="2196000" cy="459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2" name="Google Shape;42;p14"/>
          <p:cNvSpPr txBox="1">
            <a:spLocks noGrp="1"/>
          </p:cNvSpPr>
          <p:nvPr>
            <p:ph type="title" idx="2" hasCustomPrompt="1"/>
          </p:nvPr>
        </p:nvSpPr>
        <p:spPr>
          <a:xfrm>
            <a:off x="713213" y="1294513"/>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3" name="Google Shape;43;p14"/>
          <p:cNvSpPr txBox="1">
            <a:spLocks noGrp="1"/>
          </p:cNvSpPr>
          <p:nvPr>
            <p:ph type="subTitle" idx="3"/>
          </p:nvPr>
        </p:nvSpPr>
        <p:spPr>
          <a:xfrm>
            <a:off x="713213" y="2078613"/>
            <a:ext cx="2196000" cy="6633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4" name="Google Shape;44;p14"/>
          <p:cNvSpPr txBox="1">
            <a:spLocks noGrp="1"/>
          </p:cNvSpPr>
          <p:nvPr>
            <p:ph type="subTitle" idx="4"/>
          </p:nvPr>
        </p:nvSpPr>
        <p:spPr>
          <a:xfrm>
            <a:off x="3030913" y="170922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5" name="Google Shape;45;p14"/>
          <p:cNvSpPr txBox="1">
            <a:spLocks noGrp="1"/>
          </p:cNvSpPr>
          <p:nvPr>
            <p:ph type="title" idx="5" hasCustomPrompt="1"/>
          </p:nvPr>
        </p:nvSpPr>
        <p:spPr>
          <a:xfrm>
            <a:off x="3030913" y="1294513"/>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6" name="Google Shape;46;p14"/>
          <p:cNvSpPr txBox="1">
            <a:spLocks noGrp="1"/>
          </p:cNvSpPr>
          <p:nvPr>
            <p:ph type="subTitle" idx="6"/>
          </p:nvPr>
        </p:nvSpPr>
        <p:spPr>
          <a:xfrm>
            <a:off x="3030913" y="2078613"/>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 name="Google Shape;47;p14"/>
          <p:cNvSpPr txBox="1">
            <a:spLocks noGrp="1"/>
          </p:cNvSpPr>
          <p:nvPr>
            <p:ph type="subTitle" idx="7"/>
          </p:nvPr>
        </p:nvSpPr>
        <p:spPr>
          <a:xfrm>
            <a:off x="713213" y="330371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8" name="Google Shape;48;p14"/>
          <p:cNvSpPr txBox="1">
            <a:spLocks noGrp="1"/>
          </p:cNvSpPr>
          <p:nvPr>
            <p:ph type="title" idx="8" hasCustomPrompt="1"/>
          </p:nvPr>
        </p:nvSpPr>
        <p:spPr>
          <a:xfrm>
            <a:off x="713213" y="2889000"/>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9" name="Google Shape;49;p14"/>
          <p:cNvSpPr txBox="1">
            <a:spLocks noGrp="1"/>
          </p:cNvSpPr>
          <p:nvPr>
            <p:ph type="subTitle" idx="9"/>
          </p:nvPr>
        </p:nvSpPr>
        <p:spPr>
          <a:xfrm>
            <a:off x="713213" y="3673107"/>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 name="Google Shape;50;p14"/>
          <p:cNvSpPr txBox="1">
            <a:spLocks noGrp="1"/>
          </p:cNvSpPr>
          <p:nvPr>
            <p:ph type="subTitle" idx="13"/>
          </p:nvPr>
        </p:nvSpPr>
        <p:spPr>
          <a:xfrm>
            <a:off x="3030913" y="330371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 name="Google Shape;51;p14"/>
          <p:cNvSpPr txBox="1">
            <a:spLocks noGrp="1"/>
          </p:cNvSpPr>
          <p:nvPr>
            <p:ph type="title" idx="14" hasCustomPrompt="1"/>
          </p:nvPr>
        </p:nvSpPr>
        <p:spPr>
          <a:xfrm>
            <a:off x="3030913" y="2889000"/>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52" name="Google Shape;52;p14"/>
          <p:cNvSpPr txBox="1">
            <a:spLocks noGrp="1"/>
          </p:cNvSpPr>
          <p:nvPr>
            <p:ph type="subTitle" idx="15"/>
          </p:nvPr>
        </p:nvSpPr>
        <p:spPr>
          <a:xfrm>
            <a:off x="3030913" y="3673107"/>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2340425" y="2699163"/>
            <a:ext cx="4566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2340425" y="1643038"/>
            <a:ext cx="4566000" cy="1132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23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56"/>
        <p:cNvGrpSpPr/>
        <p:nvPr/>
      </p:nvGrpSpPr>
      <p:grpSpPr>
        <a:xfrm>
          <a:off x="0" y="0"/>
          <a:ext cx="0" cy="0"/>
          <a:chOff x="0" y="0"/>
          <a:chExt cx="0" cy="0"/>
        </a:xfrm>
      </p:grpSpPr>
      <p:sp>
        <p:nvSpPr>
          <p:cNvPr id="57" name="Google Shape;57;p1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8" name="Google Shape;58;p16"/>
          <p:cNvSpPr txBox="1">
            <a:spLocks noGrp="1"/>
          </p:cNvSpPr>
          <p:nvPr>
            <p:ph type="subTitle" idx="1"/>
          </p:nvPr>
        </p:nvSpPr>
        <p:spPr>
          <a:xfrm>
            <a:off x="69910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 name="Google Shape;59;p16"/>
          <p:cNvSpPr txBox="1">
            <a:spLocks noGrp="1"/>
          </p:cNvSpPr>
          <p:nvPr>
            <p:ph type="subTitle" idx="2"/>
          </p:nvPr>
        </p:nvSpPr>
        <p:spPr>
          <a:xfrm>
            <a:off x="69910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 name="Google Shape;60;p16"/>
          <p:cNvSpPr txBox="1">
            <a:spLocks noGrp="1"/>
          </p:cNvSpPr>
          <p:nvPr>
            <p:ph type="subTitle" idx="3"/>
          </p:nvPr>
        </p:nvSpPr>
        <p:spPr>
          <a:xfrm>
            <a:off x="330525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1" name="Google Shape;61;p16"/>
          <p:cNvSpPr txBox="1">
            <a:spLocks noGrp="1"/>
          </p:cNvSpPr>
          <p:nvPr>
            <p:ph type="subTitle" idx="4"/>
          </p:nvPr>
        </p:nvSpPr>
        <p:spPr>
          <a:xfrm>
            <a:off x="330525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2" name="Google Shape;62;p16"/>
          <p:cNvSpPr txBox="1">
            <a:spLocks noGrp="1"/>
          </p:cNvSpPr>
          <p:nvPr>
            <p:ph type="subTitle" idx="5"/>
          </p:nvPr>
        </p:nvSpPr>
        <p:spPr>
          <a:xfrm>
            <a:off x="591140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 name="Google Shape;63;p16"/>
          <p:cNvSpPr txBox="1">
            <a:spLocks noGrp="1"/>
          </p:cNvSpPr>
          <p:nvPr>
            <p:ph type="subTitle" idx="6"/>
          </p:nvPr>
        </p:nvSpPr>
        <p:spPr>
          <a:xfrm>
            <a:off x="591140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CUSTOM_6">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2800"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2977428" y="1425000"/>
            <a:ext cx="2703900" cy="459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7" name="Google Shape;67;p17"/>
          <p:cNvSpPr txBox="1">
            <a:spLocks noGrp="1"/>
          </p:cNvSpPr>
          <p:nvPr>
            <p:ph type="subTitle" idx="2"/>
          </p:nvPr>
        </p:nvSpPr>
        <p:spPr>
          <a:xfrm>
            <a:off x="2977475" y="1814975"/>
            <a:ext cx="2703900" cy="83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 name="Google Shape;68;p17"/>
          <p:cNvSpPr txBox="1">
            <a:spLocks noGrp="1"/>
          </p:cNvSpPr>
          <p:nvPr>
            <p:ph type="subTitle" idx="3"/>
          </p:nvPr>
        </p:nvSpPr>
        <p:spPr>
          <a:xfrm>
            <a:off x="5726828" y="1425000"/>
            <a:ext cx="2703900" cy="459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 name="Google Shape;69;p17"/>
          <p:cNvSpPr txBox="1">
            <a:spLocks noGrp="1"/>
          </p:cNvSpPr>
          <p:nvPr>
            <p:ph type="subTitle" idx="4"/>
          </p:nvPr>
        </p:nvSpPr>
        <p:spPr>
          <a:xfrm>
            <a:off x="5726825" y="1814977"/>
            <a:ext cx="2703900" cy="83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 name="Google Shape;70;p17"/>
          <p:cNvSpPr txBox="1">
            <a:spLocks noGrp="1"/>
          </p:cNvSpPr>
          <p:nvPr>
            <p:ph type="subTitle" idx="5"/>
          </p:nvPr>
        </p:nvSpPr>
        <p:spPr>
          <a:xfrm>
            <a:off x="2977428" y="2867075"/>
            <a:ext cx="2703900" cy="459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1" name="Google Shape;71;p17"/>
          <p:cNvSpPr txBox="1">
            <a:spLocks noGrp="1"/>
          </p:cNvSpPr>
          <p:nvPr>
            <p:ph type="subTitle" idx="6"/>
          </p:nvPr>
        </p:nvSpPr>
        <p:spPr>
          <a:xfrm>
            <a:off x="2977425" y="3257050"/>
            <a:ext cx="2703900" cy="83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 name="Google Shape;72;p17"/>
          <p:cNvSpPr txBox="1">
            <a:spLocks noGrp="1"/>
          </p:cNvSpPr>
          <p:nvPr>
            <p:ph type="subTitle" idx="7"/>
          </p:nvPr>
        </p:nvSpPr>
        <p:spPr>
          <a:xfrm>
            <a:off x="5726828" y="2867083"/>
            <a:ext cx="2703900" cy="459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3" name="Google Shape;73;p17"/>
          <p:cNvSpPr txBox="1">
            <a:spLocks noGrp="1"/>
          </p:cNvSpPr>
          <p:nvPr>
            <p:ph type="subTitle" idx="8"/>
          </p:nvPr>
        </p:nvSpPr>
        <p:spPr>
          <a:xfrm>
            <a:off x="5726825" y="3257056"/>
            <a:ext cx="2703900" cy="83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4">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713225" y="445025"/>
            <a:ext cx="7699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647838" y="1594625"/>
            <a:ext cx="1604400" cy="880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18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7186288" y="3266625"/>
            <a:ext cx="1604400" cy="880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18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2440463" y="1594625"/>
            <a:ext cx="4035900" cy="880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 name="Google Shape;79;p18"/>
          <p:cNvSpPr txBox="1">
            <a:spLocks noGrp="1"/>
          </p:cNvSpPr>
          <p:nvPr>
            <p:ph type="subTitle" idx="4"/>
          </p:nvPr>
        </p:nvSpPr>
        <p:spPr>
          <a:xfrm>
            <a:off x="2948588" y="3266625"/>
            <a:ext cx="4035900" cy="880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713225" y="2671646"/>
            <a:ext cx="3792900" cy="625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82" name="Google Shape;82;p19"/>
          <p:cNvSpPr txBox="1">
            <a:spLocks noGrp="1"/>
          </p:cNvSpPr>
          <p:nvPr>
            <p:ph type="title" idx="2" hasCustomPrompt="1"/>
          </p:nvPr>
        </p:nvSpPr>
        <p:spPr>
          <a:xfrm>
            <a:off x="713225" y="1329725"/>
            <a:ext cx="3792900" cy="1173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2000">
                <a:solidFill>
                  <a:schemeClr val="accent2"/>
                </a:solidFill>
              </a:defRPr>
            </a:lvl1pPr>
            <a:lvl2pPr lvl="1" rtl="0">
              <a:spcBef>
                <a:spcPts val="0"/>
              </a:spcBef>
              <a:spcAft>
                <a:spcPts val="0"/>
              </a:spcAft>
              <a:buClr>
                <a:schemeClr val="lt2"/>
              </a:buClr>
              <a:buSzPts val="12000"/>
              <a:buNone/>
              <a:defRPr sz="12000">
                <a:solidFill>
                  <a:schemeClr val="lt2"/>
                </a:solidFill>
              </a:defRPr>
            </a:lvl2pPr>
            <a:lvl3pPr lvl="2" rtl="0">
              <a:spcBef>
                <a:spcPts val="0"/>
              </a:spcBef>
              <a:spcAft>
                <a:spcPts val="0"/>
              </a:spcAft>
              <a:buClr>
                <a:schemeClr val="lt2"/>
              </a:buClr>
              <a:buSzPts val="12000"/>
              <a:buNone/>
              <a:defRPr sz="12000">
                <a:solidFill>
                  <a:schemeClr val="lt2"/>
                </a:solidFill>
              </a:defRPr>
            </a:lvl3pPr>
            <a:lvl4pPr lvl="3" rtl="0">
              <a:spcBef>
                <a:spcPts val="0"/>
              </a:spcBef>
              <a:spcAft>
                <a:spcPts val="0"/>
              </a:spcAft>
              <a:buClr>
                <a:schemeClr val="lt2"/>
              </a:buClr>
              <a:buSzPts val="12000"/>
              <a:buNone/>
              <a:defRPr sz="12000">
                <a:solidFill>
                  <a:schemeClr val="lt2"/>
                </a:solidFill>
              </a:defRPr>
            </a:lvl4pPr>
            <a:lvl5pPr lvl="4" rtl="0">
              <a:spcBef>
                <a:spcPts val="0"/>
              </a:spcBef>
              <a:spcAft>
                <a:spcPts val="0"/>
              </a:spcAft>
              <a:buClr>
                <a:schemeClr val="lt2"/>
              </a:buClr>
              <a:buSzPts val="12000"/>
              <a:buNone/>
              <a:defRPr sz="12000">
                <a:solidFill>
                  <a:schemeClr val="lt2"/>
                </a:solidFill>
              </a:defRPr>
            </a:lvl5pPr>
            <a:lvl6pPr lvl="5" rtl="0">
              <a:spcBef>
                <a:spcPts val="0"/>
              </a:spcBef>
              <a:spcAft>
                <a:spcPts val="0"/>
              </a:spcAft>
              <a:buClr>
                <a:schemeClr val="lt2"/>
              </a:buClr>
              <a:buSzPts val="12000"/>
              <a:buNone/>
              <a:defRPr sz="12000">
                <a:solidFill>
                  <a:schemeClr val="lt2"/>
                </a:solidFill>
              </a:defRPr>
            </a:lvl6pPr>
            <a:lvl7pPr lvl="6" rtl="0">
              <a:spcBef>
                <a:spcPts val="0"/>
              </a:spcBef>
              <a:spcAft>
                <a:spcPts val="0"/>
              </a:spcAft>
              <a:buClr>
                <a:schemeClr val="lt2"/>
              </a:buClr>
              <a:buSzPts val="12000"/>
              <a:buNone/>
              <a:defRPr sz="12000">
                <a:solidFill>
                  <a:schemeClr val="lt2"/>
                </a:solidFill>
              </a:defRPr>
            </a:lvl7pPr>
            <a:lvl8pPr lvl="7" rtl="0">
              <a:spcBef>
                <a:spcPts val="0"/>
              </a:spcBef>
              <a:spcAft>
                <a:spcPts val="0"/>
              </a:spcAft>
              <a:buClr>
                <a:schemeClr val="lt2"/>
              </a:buClr>
              <a:buSzPts val="12000"/>
              <a:buNone/>
              <a:defRPr sz="12000">
                <a:solidFill>
                  <a:schemeClr val="lt2"/>
                </a:solidFill>
              </a:defRPr>
            </a:lvl8pPr>
            <a:lvl9pPr lvl="8" rtl="0">
              <a:spcBef>
                <a:spcPts val="0"/>
              </a:spcBef>
              <a:spcAft>
                <a:spcPts val="0"/>
              </a:spcAft>
              <a:buClr>
                <a:schemeClr val="lt2"/>
              </a:buClr>
              <a:buSzPts val="12000"/>
              <a:buNone/>
              <a:defRPr sz="12000">
                <a:solidFill>
                  <a:schemeClr val="lt2"/>
                </a:solidFill>
              </a:defRPr>
            </a:lvl9pPr>
          </a:lstStyle>
          <a:p>
            <a:r>
              <a:t>xx%</a:t>
            </a:r>
          </a:p>
        </p:txBody>
      </p:sp>
      <p:sp>
        <p:nvSpPr>
          <p:cNvPr id="83" name="Google Shape;83;p19"/>
          <p:cNvSpPr txBox="1">
            <a:spLocks noGrp="1"/>
          </p:cNvSpPr>
          <p:nvPr>
            <p:ph type="subTitle" idx="1"/>
          </p:nvPr>
        </p:nvSpPr>
        <p:spPr>
          <a:xfrm>
            <a:off x="713225" y="3297450"/>
            <a:ext cx="3792900" cy="516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solidFill>
                  <a:schemeClr val="accent4"/>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
  <p:cSld name="CUSTOM_7">
    <p:spTree>
      <p:nvGrpSpPr>
        <p:cNvPr id="1" name="Shape 84"/>
        <p:cNvGrpSpPr/>
        <p:nvPr/>
      </p:nvGrpSpPr>
      <p:grpSpPr>
        <a:xfrm>
          <a:off x="0" y="0"/>
          <a:ext cx="0" cy="0"/>
          <a:chOff x="0" y="0"/>
          <a:chExt cx="0" cy="0"/>
        </a:xfrm>
      </p:grpSpPr>
      <p:sp>
        <p:nvSpPr>
          <p:cNvPr id="85" name="Google Shape;85;p20"/>
          <p:cNvSpPr txBox="1">
            <a:spLocks noGrp="1"/>
          </p:cNvSpPr>
          <p:nvPr>
            <p:ph type="title" hasCustomPrompt="1"/>
          </p:nvPr>
        </p:nvSpPr>
        <p:spPr>
          <a:xfrm>
            <a:off x="5321425" y="878525"/>
            <a:ext cx="2799300" cy="42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9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sp>
        <p:nvSpPr>
          <p:cNvPr id="86" name="Google Shape;86;p20"/>
          <p:cNvSpPr txBox="1">
            <a:spLocks noGrp="1"/>
          </p:cNvSpPr>
          <p:nvPr>
            <p:ph type="title" idx="2" hasCustomPrompt="1"/>
          </p:nvPr>
        </p:nvSpPr>
        <p:spPr>
          <a:xfrm>
            <a:off x="5321425" y="3320938"/>
            <a:ext cx="2799300" cy="42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9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sp>
        <p:nvSpPr>
          <p:cNvPr id="87" name="Google Shape;87;p20"/>
          <p:cNvSpPr txBox="1">
            <a:spLocks noGrp="1"/>
          </p:cNvSpPr>
          <p:nvPr>
            <p:ph type="title" idx="3" hasCustomPrompt="1"/>
          </p:nvPr>
        </p:nvSpPr>
        <p:spPr>
          <a:xfrm>
            <a:off x="5321425" y="2095500"/>
            <a:ext cx="2799300" cy="42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900">
                <a:solidFill>
                  <a:schemeClr val="accent2"/>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sp>
        <p:nvSpPr>
          <p:cNvPr id="88" name="Google Shape;88;p20"/>
          <p:cNvSpPr txBox="1">
            <a:spLocks noGrp="1"/>
          </p:cNvSpPr>
          <p:nvPr>
            <p:ph type="subTitle" idx="1"/>
          </p:nvPr>
        </p:nvSpPr>
        <p:spPr>
          <a:xfrm>
            <a:off x="5321425" y="1367770"/>
            <a:ext cx="2799300" cy="67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accent4"/>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89" name="Google Shape;89;p20"/>
          <p:cNvSpPr txBox="1">
            <a:spLocks noGrp="1"/>
          </p:cNvSpPr>
          <p:nvPr>
            <p:ph type="subTitle" idx="4"/>
          </p:nvPr>
        </p:nvSpPr>
        <p:spPr>
          <a:xfrm>
            <a:off x="5321425" y="3792170"/>
            <a:ext cx="2799300" cy="67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0" name="Google Shape;90;p20"/>
          <p:cNvSpPr txBox="1">
            <a:spLocks noGrp="1"/>
          </p:cNvSpPr>
          <p:nvPr>
            <p:ph type="subTitle" idx="5"/>
          </p:nvPr>
        </p:nvSpPr>
        <p:spPr>
          <a:xfrm>
            <a:off x="5321425" y="2579970"/>
            <a:ext cx="2799300" cy="67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572000" y="2671658"/>
            <a:ext cx="3792900" cy="625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4572000" y="1329738"/>
            <a:ext cx="3792900" cy="1173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2000">
                <a:solidFill>
                  <a:schemeClr val="accen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4" name="Google Shape;14;p3"/>
          <p:cNvSpPr txBox="1">
            <a:spLocks noGrp="1"/>
          </p:cNvSpPr>
          <p:nvPr>
            <p:ph type="subTitle" idx="1"/>
          </p:nvPr>
        </p:nvSpPr>
        <p:spPr>
          <a:xfrm>
            <a:off x="4572000" y="3297463"/>
            <a:ext cx="3792900" cy="5163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400">
                <a:solidFill>
                  <a:schemeClr val="accent4"/>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p:cSld name="CUSTOM_10">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713225" y="1733075"/>
            <a:ext cx="3154200" cy="611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713225" y="2344625"/>
            <a:ext cx="31542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list">
  <p:cSld name="CUSTOM_13">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094225" y="884575"/>
            <a:ext cx="4070100" cy="941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094225" y="1887425"/>
            <a:ext cx="4070100" cy="2469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400"/>
            </a:lvl1pPr>
            <a:lvl2pPr lvl="1" rtl="0">
              <a:spcBef>
                <a:spcPts val="1000"/>
              </a:spcBef>
              <a:spcAft>
                <a:spcPts val="0"/>
              </a:spcAft>
              <a:buClr>
                <a:srgbClr val="1B1B64"/>
              </a:buClr>
              <a:buSzPts val="1400"/>
              <a:buFont typeface="Rubik"/>
              <a:buNone/>
              <a:defRPr/>
            </a:lvl2pPr>
            <a:lvl3pPr lvl="2" rtl="0">
              <a:spcBef>
                <a:spcPts val="1600"/>
              </a:spcBef>
              <a:spcAft>
                <a:spcPts val="0"/>
              </a:spcAft>
              <a:buClr>
                <a:srgbClr val="1B1B64"/>
              </a:buClr>
              <a:buSzPts val="1400"/>
              <a:buFont typeface="Rubik"/>
              <a:buNone/>
              <a:defRPr/>
            </a:lvl3pPr>
            <a:lvl4pPr lvl="3" rtl="0">
              <a:spcBef>
                <a:spcPts val="1600"/>
              </a:spcBef>
              <a:spcAft>
                <a:spcPts val="0"/>
              </a:spcAft>
              <a:buClr>
                <a:srgbClr val="1B1B64"/>
              </a:buClr>
              <a:buSzPts val="1400"/>
              <a:buFont typeface="Rubik"/>
              <a:buNone/>
              <a:defRPr/>
            </a:lvl4pPr>
            <a:lvl5pPr lvl="4" rtl="0">
              <a:spcBef>
                <a:spcPts val="1600"/>
              </a:spcBef>
              <a:spcAft>
                <a:spcPts val="0"/>
              </a:spcAft>
              <a:buClr>
                <a:srgbClr val="1B1B64"/>
              </a:buClr>
              <a:buSzPts val="1400"/>
              <a:buFont typeface="Rubik"/>
              <a:buNone/>
              <a:defRPr/>
            </a:lvl5pPr>
            <a:lvl6pPr lvl="5" rtl="0">
              <a:spcBef>
                <a:spcPts val="1600"/>
              </a:spcBef>
              <a:spcAft>
                <a:spcPts val="0"/>
              </a:spcAft>
              <a:buClr>
                <a:srgbClr val="1B1B64"/>
              </a:buClr>
              <a:buSzPts val="1400"/>
              <a:buFont typeface="Rubik"/>
              <a:buNone/>
              <a:defRPr/>
            </a:lvl6pPr>
            <a:lvl7pPr lvl="6" rtl="0">
              <a:spcBef>
                <a:spcPts val="1600"/>
              </a:spcBef>
              <a:spcAft>
                <a:spcPts val="0"/>
              </a:spcAft>
              <a:buClr>
                <a:srgbClr val="1B1B64"/>
              </a:buClr>
              <a:buSzPts val="1400"/>
              <a:buFont typeface="Rubik"/>
              <a:buNone/>
              <a:defRPr/>
            </a:lvl7pPr>
            <a:lvl8pPr lvl="7" rtl="0">
              <a:spcBef>
                <a:spcPts val="1600"/>
              </a:spcBef>
              <a:spcAft>
                <a:spcPts val="0"/>
              </a:spcAft>
              <a:buClr>
                <a:srgbClr val="1B1B64"/>
              </a:buClr>
              <a:buSzPts val="1400"/>
              <a:buFont typeface="Rubik"/>
              <a:buNone/>
              <a:defRPr/>
            </a:lvl8pPr>
            <a:lvl9pPr lvl="8" rtl="0">
              <a:spcBef>
                <a:spcPts val="1600"/>
              </a:spcBef>
              <a:spcAft>
                <a:spcPts val="1600"/>
              </a:spcAft>
              <a:buClr>
                <a:srgbClr val="1B1B64"/>
              </a:buClr>
              <a:buSzPts val="1400"/>
              <a:buFont typeface="Rubik"/>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9">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699100" y="15117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0" name="Google Shape;100;p23"/>
          <p:cNvSpPr txBox="1">
            <a:spLocks noGrp="1"/>
          </p:cNvSpPr>
          <p:nvPr>
            <p:ph type="subTitle" idx="2"/>
          </p:nvPr>
        </p:nvSpPr>
        <p:spPr>
          <a:xfrm>
            <a:off x="699100" y="1901672"/>
            <a:ext cx="2533500" cy="87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1" name="Google Shape;101;p23"/>
          <p:cNvSpPr txBox="1">
            <a:spLocks noGrp="1"/>
          </p:cNvSpPr>
          <p:nvPr>
            <p:ph type="subTitle" idx="3"/>
          </p:nvPr>
        </p:nvSpPr>
        <p:spPr>
          <a:xfrm>
            <a:off x="3305250" y="15117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2" name="Google Shape;102;p23"/>
          <p:cNvSpPr txBox="1">
            <a:spLocks noGrp="1"/>
          </p:cNvSpPr>
          <p:nvPr>
            <p:ph type="subTitle" idx="4"/>
          </p:nvPr>
        </p:nvSpPr>
        <p:spPr>
          <a:xfrm>
            <a:off x="3305250" y="1901672"/>
            <a:ext cx="2533500" cy="87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3" name="Google Shape;103;p23"/>
          <p:cNvSpPr txBox="1">
            <a:spLocks noGrp="1"/>
          </p:cNvSpPr>
          <p:nvPr>
            <p:ph type="subTitle" idx="5"/>
          </p:nvPr>
        </p:nvSpPr>
        <p:spPr>
          <a:xfrm>
            <a:off x="5911400" y="15117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4" name="Google Shape;104;p23"/>
          <p:cNvSpPr txBox="1">
            <a:spLocks noGrp="1"/>
          </p:cNvSpPr>
          <p:nvPr>
            <p:ph type="subTitle" idx="6"/>
          </p:nvPr>
        </p:nvSpPr>
        <p:spPr>
          <a:xfrm>
            <a:off x="5911400" y="1901672"/>
            <a:ext cx="2533500" cy="87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5" name="Google Shape;105;p23"/>
          <p:cNvSpPr txBox="1">
            <a:spLocks noGrp="1"/>
          </p:cNvSpPr>
          <p:nvPr>
            <p:ph type="subTitle" idx="7"/>
          </p:nvPr>
        </p:nvSpPr>
        <p:spPr>
          <a:xfrm>
            <a:off x="699075" y="295146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6" name="Google Shape;106;p23"/>
          <p:cNvSpPr txBox="1">
            <a:spLocks noGrp="1"/>
          </p:cNvSpPr>
          <p:nvPr>
            <p:ph type="subTitle" idx="8"/>
          </p:nvPr>
        </p:nvSpPr>
        <p:spPr>
          <a:xfrm>
            <a:off x="699075" y="3341422"/>
            <a:ext cx="2533500" cy="87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7" name="Google Shape;107;p23"/>
          <p:cNvSpPr txBox="1">
            <a:spLocks noGrp="1"/>
          </p:cNvSpPr>
          <p:nvPr>
            <p:ph type="subTitle" idx="9"/>
          </p:nvPr>
        </p:nvSpPr>
        <p:spPr>
          <a:xfrm>
            <a:off x="3305225" y="295146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8" name="Google Shape;108;p23"/>
          <p:cNvSpPr txBox="1">
            <a:spLocks noGrp="1"/>
          </p:cNvSpPr>
          <p:nvPr>
            <p:ph type="subTitle" idx="13"/>
          </p:nvPr>
        </p:nvSpPr>
        <p:spPr>
          <a:xfrm>
            <a:off x="3305225" y="3341422"/>
            <a:ext cx="2533500" cy="87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9" name="Google Shape;109;p23"/>
          <p:cNvSpPr txBox="1">
            <a:spLocks noGrp="1"/>
          </p:cNvSpPr>
          <p:nvPr>
            <p:ph type="subTitle" idx="14"/>
          </p:nvPr>
        </p:nvSpPr>
        <p:spPr>
          <a:xfrm>
            <a:off x="5911375" y="295146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10" name="Google Shape;110;p23"/>
          <p:cNvSpPr txBox="1">
            <a:spLocks noGrp="1"/>
          </p:cNvSpPr>
          <p:nvPr>
            <p:ph type="subTitle" idx="15"/>
          </p:nvPr>
        </p:nvSpPr>
        <p:spPr>
          <a:xfrm>
            <a:off x="5911375" y="3341422"/>
            <a:ext cx="2533500" cy="87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111"/>
        <p:cNvGrpSpPr/>
        <p:nvPr/>
      </p:nvGrpSpPr>
      <p:grpSpPr>
        <a:xfrm>
          <a:off x="0" y="0"/>
          <a:ext cx="0" cy="0"/>
          <a:chOff x="0" y="0"/>
          <a:chExt cx="0" cy="0"/>
        </a:xfrm>
      </p:grpSpPr>
      <p:sp>
        <p:nvSpPr>
          <p:cNvPr id="112" name="Google Shape;112;p2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CUSTOM_11">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312500" y="548650"/>
            <a:ext cx="6519000" cy="1179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72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2820650" y="3354900"/>
            <a:ext cx="3503100" cy="90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200">
                <a:solidFill>
                  <a:schemeClr val="lt2"/>
                </a:solidFill>
                <a:latin typeface="Livvic"/>
                <a:ea typeface="Livvic"/>
                <a:cs typeface="Livvic"/>
                <a:sym typeface="Livvic"/>
              </a:rPr>
              <a:t>CREDITS:</a:t>
            </a:r>
            <a:endParaRPr sz="12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200">
                <a:solidFill>
                  <a:schemeClr val="lt2"/>
                </a:solidFill>
                <a:latin typeface="Livvic"/>
                <a:ea typeface="Livvic"/>
                <a:cs typeface="Livvic"/>
                <a:sym typeface="Livvic"/>
              </a:rPr>
              <a:t>This presentation template was created by </a:t>
            </a:r>
            <a:r>
              <a:rPr lang="en" sz="1200">
                <a:solidFill>
                  <a:schemeClr val="lt2"/>
                </a:solidFill>
                <a:uFill>
                  <a:noFill/>
                </a:uFill>
                <a:latin typeface="Livvic"/>
                <a:ea typeface="Livvic"/>
                <a:cs typeface="Livvic"/>
                <a:sym typeface="Livvic"/>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200">
                <a:solidFill>
                  <a:schemeClr val="lt2"/>
                </a:solidFill>
                <a:latin typeface="Livvic"/>
                <a:ea typeface="Livvic"/>
                <a:cs typeface="Livvic"/>
                <a:sym typeface="Livvic"/>
              </a:rPr>
              <a:t>, including icons by </a:t>
            </a:r>
            <a:r>
              <a:rPr lang="en" sz="1200">
                <a:solidFill>
                  <a:schemeClr val="lt2"/>
                </a:solidFill>
                <a:uFill>
                  <a:noFill/>
                </a:uFill>
                <a:latin typeface="Livvic"/>
                <a:ea typeface="Livvic"/>
                <a:cs typeface="Livvic"/>
                <a:sym typeface="Livvic"/>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200">
                <a:solidFill>
                  <a:schemeClr val="lt2"/>
                </a:solidFill>
                <a:latin typeface="Livvic"/>
                <a:ea typeface="Livvic"/>
                <a:cs typeface="Livvic"/>
                <a:sym typeface="Livvic"/>
              </a:rPr>
              <a:t>, infographics &amp; images by </a:t>
            </a:r>
            <a:r>
              <a:rPr lang="en" sz="1200">
                <a:solidFill>
                  <a:schemeClr val="lt2"/>
                </a:solidFill>
                <a:uFill>
                  <a:noFill/>
                </a:uFill>
                <a:latin typeface="Livvic"/>
                <a:ea typeface="Livvic"/>
                <a:cs typeface="Livvic"/>
                <a:sym typeface="Livvic"/>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lang="en" sz="1200">
                <a:solidFill>
                  <a:schemeClr val="lt2"/>
                </a:solidFill>
                <a:latin typeface="Livvic"/>
                <a:ea typeface="Livvic"/>
                <a:cs typeface="Livvic"/>
                <a:sym typeface="Livvic"/>
              </a:rPr>
              <a:t> </a:t>
            </a:r>
            <a:endParaRPr sz="1200">
              <a:solidFill>
                <a:schemeClr val="lt2"/>
              </a:solidFill>
              <a:latin typeface="Livvic"/>
              <a:ea typeface="Livvic"/>
              <a:cs typeface="Livvic"/>
              <a:sym typeface="Livvic"/>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 1">
  <p:cSld name="TITLE_ONLY_1">
    <p:spTree>
      <p:nvGrpSpPr>
        <p:cNvPr id="1" name="Shape 116"/>
        <p:cNvGrpSpPr/>
        <p:nvPr/>
      </p:nvGrpSpPr>
      <p:grpSpPr>
        <a:xfrm>
          <a:off x="0" y="0"/>
          <a:ext cx="0" cy="0"/>
          <a:chOff x="0" y="0"/>
          <a:chExt cx="0" cy="0"/>
        </a:xfrm>
      </p:grpSpPr>
      <p:sp>
        <p:nvSpPr>
          <p:cNvPr id="117" name="Google Shape;117;p26"/>
          <p:cNvSpPr txBox="1">
            <a:spLocks noGrp="1"/>
          </p:cNvSpPr>
          <p:nvPr>
            <p:ph type="title"/>
          </p:nvPr>
        </p:nvSpPr>
        <p:spPr>
          <a:xfrm>
            <a:off x="538575" y="538575"/>
            <a:ext cx="8067000" cy="290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100" b="0">
                <a:latin typeface="Englebert"/>
                <a:ea typeface="Englebert"/>
                <a:cs typeface="Englebert"/>
                <a:sym typeface="Engleber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713225" y="1152475"/>
            <a:ext cx="7717500" cy="3416400"/>
          </a:xfrm>
          <a:prstGeom prst="rect">
            <a:avLst/>
          </a:prstGeom>
        </p:spPr>
        <p:txBody>
          <a:bodyPr spcFirstLastPara="1" wrap="square" lIns="91425" tIns="91425" rIns="91425" bIns="91425" anchor="t" anchorCtr="0">
            <a:noAutofit/>
          </a:bodyPr>
          <a:lstStyle>
            <a:lvl1pPr marL="457200" lvl="0" indent="-292100">
              <a:spcBef>
                <a:spcPts val="0"/>
              </a:spcBef>
              <a:spcAft>
                <a:spcPts val="0"/>
              </a:spcAft>
              <a:buClr>
                <a:schemeClr val="accent3"/>
              </a:buClr>
              <a:buSzPts val="1000"/>
              <a:buFont typeface="Roboto"/>
              <a:buAutoNum type="arabicPeriod"/>
              <a:defRPr sz="1200"/>
            </a:lvl1pPr>
            <a:lvl2pPr marL="914400" lvl="1" indent="-292100">
              <a:spcBef>
                <a:spcPts val="0"/>
              </a:spcBef>
              <a:spcAft>
                <a:spcPts val="0"/>
              </a:spcAft>
              <a:buClr>
                <a:srgbClr val="1A3F61"/>
              </a:buClr>
              <a:buSzPts val="1000"/>
              <a:buFont typeface="Muli"/>
              <a:buAutoNum type="alphaLcPeriod"/>
              <a:defRPr/>
            </a:lvl2pPr>
            <a:lvl3pPr marL="1371600" lvl="2" indent="-292100">
              <a:spcBef>
                <a:spcPts val="1600"/>
              </a:spcBef>
              <a:spcAft>
                <a:spcPts val="0"/>
              </a:spcAft>
              <a:buClr>
                <a:srgbClr val="1A3F61"/>
              </a:buClr>
              <a:buSzPts val="1000"/>
              <a:buFont typeface="Muli"/>
              <a:buAutoNum type="romanLcPeriod"/>
              <a:defRPr/>
            </a:lvl3pPr>
            <a:lvl4pPr marL="1828800" lvl="3" indent="-292100">
              <a:spcBef>
                <a:spcPts val="1600"/>
              </a:spcBef>
              <a:spcAft>
                <a:spcPts val="0"/>
              </a:spcAft>
              <a:buClr>
                <a:srgbClr val="1A3F61"/>
              </a:buClr>
              <a:buSzPts val="1000"/>
              <a:buFont typeface="Muli"/>
              <a:buAutoNum type="arabicPeriod"/>
              <a:defRPr/>
            </a:lvl4pPr>
            <a:lvl5pPr marL="2286000" lvl="4" indent="-292100">
              <a:spcBef>
                <a:spcPts val="1600"/>
              </a:spcBef>
              <a:spcAft>
                <a:spcPts val="0"/>
              </a:spcAft>
              <a:buClr>
                <a:srgbClr val="1A3F61"/>
              </a:buClr>
              <a:buSzPts val="1000"/>
              <a:buFont typeface="Muli"/>
              <a:buAutoNum type="alphaLcPeriod"/>
              <a:defRPr/>
            </a:lvl5pPr>
            <a:lvl6pPr marL="2743200" lvl="5" indent="-292100">
              <a:spcBef>
                <a:spcPts val="1600"/>
              </a:spcBef>
              <a:spcAft>
                <a:spcPts val="0"/>
              </a:spcAft>
              <a:buClr>
                <a:srgbClr val="1A3F61"/>
              </a:buClr>
              <a:buSzPts val="1000"/>
              <a:buFont typeface="Muli"/>
              <a:buAutoNum type="romanLcPeriod"/>
              <a:defRPr/>
            </a:lvl6pPr>
            <a:lvl7pPr marL="3200400" lvl="6" indent="-292100">
              <a:spcBef>
                <a:spcPts val="1600"/>
              </a:spcBef>
              <a:spcAft>
                <a:spcPts val="0"/>
              </a:spcAft>
              <a:buClr>
                <a:srgbClr val="1A3F61"/>
              </a:buClr>
              <a:buSzPts val="1000"/>
              <a:buFont typeface="Muli"/>
              <a:buAutoNum type="arabicPeriod"/>
              <a:defRPr/>
            </a:lvl7pPr>
            <a:lvl8pPr marL="3657600" lvl="7" indent="-292100">
              <a:spcBef>
                <a:spcPts val="1600"/>
              </a:spcBef>
              <a:spcAft>
                <a:spcPts val="0"/>
              </a:spcAft>
              <a:buClr>
                <a:srgbClr val="1A3F61"/>
              </a:buClr>
              <a:buSzPts val="1000"/>
              <a:buFont typeface="Muli"/>
              <a:buAutoNum type="alphaLcPeriod"/>
              <a:defRPr/>
            </a:lvl8pPr>
            <a:lvl9pPr marL="4114800" lvl="8" indent="-292100">
              <a:spcBef>
                <a:spcPts val="1600"/>
              </a:spcBef>
              <a:spcAft>
                <a:spcPts val="1600"/>
              </a:spcAft>
              <a:buClr>
                <a:srgbClr val="1A3F61"/>
              </a:buClr>
              <a:buSzPts val="1000"/>
              <a:buFont typeface="Muli"/>
              <a:buAutoNum type="romanLcPeriod"/>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713225" y="1163275"/>
            <a:ext cx="3858900" cy="3436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482400"/>
              </a:buClr>
              <a:buSzPts val="14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
        <p:nvSpPr>
          <p:cNvPr id="20" name="Google Shape;20;p5"/>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4572125" y="1163275"/>
            <a:ext cx="3858900" cy="3436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482400"/>
              </a:buClr>
              <a:buSzPts val="14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3933675" y="1576975"/>
            <a:ext cx="4275900" cy="99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3933675" y="2688675"/>
            <a:ext cx="4275900" cy="84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713225" y="654749"/>
            <a:ext cx="5011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152375" y="2139400"/>
            <a:ext cx="4275900" cy="12837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rgbClr val="482400"/>
              </a:buClr>
              <a:buSzPts val="8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
        <p:nvSpPr>
          <p:cNvPr id="31" name="Google Shape;31;p9"/>
          <p:cNvSpPr txBox="1">
            <a:spLocks noGrp="1"/>
          </p:cNvSpPr>
          <p:nvPr>
            <p:ph type="title"/>
          </p:nvPr>
        </p:nvSpPr>
        <p:spPr>
          <a:xfrm>
            <a:off x="1152375" y="1566700"/>
            <a:ext cx="4275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2317650" y="2084425"/>
            <a:ext cx="3792900" cy="11598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800"/>
              <a:buNone/>
              <a:defRPr sz="3000" b="1">
                <a:latin typeface="Merriweather"/>
                <a:ea typeface="Merriweather"/>
                <a:cs typeface="Merriweather"/>
                <a:sym typeface="Merriweather"/>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2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xml"/><Relationship Id="rId1" Type="http://schemas.openxmlformats.org/officeDocument/2006/relationships/slideLayout" Target="../slideLayouts/slideLayout12.xml"/><Relationship Id="rId4" Type="http://schemas.openxmlformats.org/officeDocument/2006/relationships/image" Target="../media/image6.jpg"/></Relationships>
</file>

<file path=ppt/slides/_rels/slide19.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3" Type="http://schemas.openxmlformats.org/officeDocument/2006/relationships/hyperlink" Target="http://www.youtube.com/watch?v=4zOvHmkEvSk" TargetMode="External"/><Relationship Id="rId2" Type="http://schemas.openxmlformats.org/officeDocument/2006/relationships/notesSlide" Target="../notesSlides/notesSlide22.xml"/><Relationship Id="rId1" Type="http://schemas.openxmlformats.org/officeDocument/2006/relationships/slideLayout" Target="../slideLayouts/slideLayout12.xml"/><Relationship Id="rId4" Type="http://schemas.openxmlformats.org/officeDocument/2006/relationships/image" Target="../media/image2.jp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hyperlink" Target="mailto:hasanah@kkampang.edu.my" TargetMode="External"/><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3" Type="http://schemas.openxmlformats.org/officeDocument/2006/relationships/hyperlink" Target="http://www.youtube.com/watch?v=4zOvHmkEvSk" TargetMode="External"/><Relationship Id="rId2" Type="http://schemas.openxmlformats.org/officeDocument/2006/relationships/notesSlide" Target="../notesSlides/notesSlide9.xml"/><Relationship Id="rId1" Type="http://schemas.openxmlformats.org/officeDocument/2006/relationships/slideLayout" Target="../slideLayouts/slideLayout12.xml"/><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1"/>
        <p:cNvGrpSpPr/>
        <p:nvPr/>
      </p:nvGrpSpPr>
      <p:grpSpPr>
        <a:xfrm>
          <a:off x="0" y="0"/>
          <a:ext cx="0" cy="0"/>
          <a:chOff x="0" y="0"/>
          <a:chExt cx="0" cy="0"/>
        </a:xfrm>
      </p:grpSpPr>
      <p:grpSp>
        <p:nvGrpSpPr>
          <p:cNvPr id="122" name="Google Shape;122;p27"/>
          <p:cNvGrpSpPr/>
          <p:nvPr/>
        </p:nvGrpSpPr>
        <p:grpSpPr>
          <a:xfrm rot="-1985458">
            <a:off x="-512319" y="-928453"/>
            <a:ext cx="3236603" cy="2992665"/>
            <a:chOff x="2483025" y="1774950"/>
            <a:chExt cx="1815750" cy="1678900"/>
          </a:xfrm>
        </p:grpSpPr>
        <p:sp>
          <p:nvSpPr>
            <p:cNvPr id="123" name="Google Shape;123;p27"/>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7"/>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7"/>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7"/>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7"/>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7"/>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7"/>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7"/>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7"/>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7"/>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7"/>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7"/>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7"/>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7"/>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7"/>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7"/>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7"/>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7"/>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7"/>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7"/>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7"/>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7"/>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7"/>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7"/>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7"/>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7"/>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7"/>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7"/>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7"/>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7"/>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7"/>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7"/>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7"/>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7"/>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7"/>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7"/>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7"/>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7"/>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7"/>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7"/>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7"/>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7"/>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7"/>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7"/>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7"/>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7"/>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7"/>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7"/>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7"/>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7"/>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7"/>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7"/>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7"/>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7"/>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7"/>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7"/>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7"/>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7"/>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7"/>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182;p27"/>
          <p:cNvGrpSpPr/>
          <p:nvPr/>
        </p:nvGrpSpPr>
        <p:grpSpPr>
          <a:xfrm>
            <a:off x="6981011" y="1736299"/>
            <a:ext cx="3317106" cy="2634668"/>
            <a:chOff x="3275400" y="1702825"/>
            <a:chExt cx="1966625" cy="1562025"/>
          </a:xfrm>
        </p:grpSpPr>
        <p:sp>
          <p:nvSpPr>
            <p:cNvPr id="183" name="Google Shape;183;p27"/>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7"/>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7"/>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7"/>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7"/>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7"/>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7"/>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7"/>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7"/>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7"/>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7"/>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7"/>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7"/>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7"/>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7"/>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7"/>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7"/>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7"/>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7"/>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7"/>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7"/>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7"/>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7"/>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7"/>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7"/>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7"/>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7"/>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7"/>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7"/>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 name="Google Shape;212;p27"/>
          <p:cNvSpPr txBox="1">
            <a:spLocks noGrp="1"/>
          </p:cNvSpPr>
          <p:nvPr>
            <p:ph type="ctrTitle"/>
          </p:nvPr>
        </p:nvSpPr>
        <p:spPr>
          <a:xfrm>
            <a:off x="1654225" y="1683275"/>
            <a:ext cx="5670300" cy="153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endParaRPr sz="2800"/>
          </a:p>
          <a:p>
            <a:pPr marL="0" lvl="0" indent="0" algn="ctr" rtl="0">
              <a:spcBef>
                <a:spcPts val="0"/>
              </a:spcBef>
              <a:spcAft>
                <a:spcPts val="0"/>
              </a:spcAft>
              <a:buNone/>
            </a:pPr>
            <a:r>
              <a:rPr lang="en" sz="2800"/>
              <a:t>Topik 1</a:t>
            </a:r>
            <a:endParaRPr sz="2800"/>
          </a:p>
          <a:p>
            <a:pPr marL="0" lvl="0" indent="0" algn="ctr" rtl="0">
              <a:spcBef>
                <a:spcPts val="0"/>
              </a:spcBef>
              <a:spcAft>
                <a:spcPts val="0"/>
              </a:spcAft>
              <a:buNone/>
            </a:pPr>
            <a:endParaRPr sz="2800"/>
          </a:p>
          <a:p>
            <a:pPr marL="0" lvl="0" indent="0" algn="ctr" rtl="0">
              <a:spcBef>
                <a:spcPts val="0"/>
              </a:spcBef>
              <a:spcAft>
                <a:spcPts val="0"/>
              </a:spcAft>
              <a:buNone/>
            </a:pPr>
            <a:r>
              <a:rPr lang="en" sz="2800"/>
              <a:t>PENGENALAN PENGHAYATAN ETIKA DAN PERADABAN DALAM ACUAN MALAYSIA</a:t>
            </a:r>
            <a:endParaRPr sz="2800">
              <a:solidFill>
                <a:schemeClr val="lt2"/>
              </a:solidFill>
            </a:endParaRPr>
          </a:p>
        </p:txBody>
      </p:sp>
      <p:sp>
        <p:nvSpPr>
          <p:cNvPr id="213" name="Google Shape;213;p27"/>
          <p:cNvSpPr txBox="1">
            <a:spLocks noGrp="1"/>
          </p:cNvSpPr>
          <p:nvPr>
            <p:ph type="subTitle" idx="1"/>
          </p:nvPr>
        </p:nvSpPr>
        <p:spPr>
          <a:xfrm>
            <a:off x="2609275" y="3219275"/>
            <a:ext cx="3760200" cy="65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MPU21042 -</a:t>
            </a:r>
            <a:endParaRPr/>
          </a:p>
          <a:p>
            <a:pPr marL="0" lvl="0" indent="0" algn="ctr" rtl="0">
              <a:spcBef>
                <a:spcPts val="0"/>
              </a:spcBef>
              <a:spcAft>
                <a:spcPts val="0"/>
              </a:spcAft>
              <a:buNone/>
            </a:pPr>
            <a:r>
              <a:rPr lang="en"/>
              <a:t>Penghayatan Etika dan Peradaban</a:t>
            </a:r>
            <a:endParaRPr/>
          </a:p>
          <a:p>
            <a:pPr marL="0" lvl="0" indent="0" algn="ctr" rtl="0">
              <a:spcBef>
                <a:spcPts val="0"/>
              </a:spcBef>
              <a:spcAft>
                <a:spcPts val="0"/>
              </a:spcAft>
              <a:buNone/>
            </a:pPr>
            <a:endParaRPr/>
          </a:p>
          <a:p>
            <a:pPr marL="0" lvl="0" indent="0" algn="ctr" rtl="0">
              <a:spcBef>
                <a:spcPts val="0"/>
              </a:spcBef>
              <a:spcAft>
                <a:spcPts val="0"/>
              </a:spcAft>
              <a:buNone/>
            </a:pPr>
            <a:r>
              <a:rPr lang="en" i="1"/>
              <a:t>Pengajian Diploma Kolej Komuniti</a:t>
            </a:r>
            <a:endParaRPr i="1"/>
          </a:p>
        </p:txBody>
      </p:sp>
      <p:grpSp>
        <p:nvGrpSpPr>
          <p:cNvPr id="214" name="Google Shape;214;p27"/>
          <p:cNvGrpSpPr/>
          <p:nvPr/>
        </p:nvGrpSpPr>
        <p:grpSpPr>
          <a:xfrm>
            <a:off x="3445893" y="4486930"/>
            <a:ext cx="2252199" cy="93989"/>
            <a:chOff x="3445893" y="4053330"/>
            <a:chExt cx="2252199" cy="93989"/>
          </a:xfrm>
        </p:grpSpPr>
        <p:sp>
          <p:nvSpPr>
            <p:cNvPr id="215" name="Google Shape;215;p27"/>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6" name="Google Shape;216;p27"/>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17" name="Google Shape;217;p27"/>
          <p:cNvGrpSpPr/>
          <p:nvPr/>
        </p:nvGrpSpPr>
        <p:grpSpPr>
          <a:xfrm>
            <a:off x="3445893" y="822280"/>
            <a:ext cx="2252199" cy="93989"/>
            <a:chOff x="3445893" y="996180"/>
            <a:chExt cx="2252199" cy="93989"/>
          </a:xfrm>
        </p:grpSpPr>
        <p:sp>
          <p:nvSpPr>
            <p:cNvPr id="218" name="Google Shape;218;p27"/>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9" name="Google Shape;219;p27"/>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0" name="Google Shape;220;p27"/>
          <p:cNvGrpSpPr/>
          <p:nvPr/>
        </p:nvGrpSpPr>
        <p:grpSpPr>
          <a:xfrm>
            <a:off x="6904811" y="1736299"/>
            <a:ext cx="3317106" cy="2634668"/>
            <a:chOff x="3275400" y="1702825"/>
            <a:chExt cx="1966625" cy="1562025"/>
          </a:xfrm>
        </p:grpSpPr>
        <p:sp>
          <p:nvSpPr>
            <p:cNvPr id="221" name="Google Shape;221;p27"/>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7"/>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7"/>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7"/>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7"/>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7"/>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7"/>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7"/>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7"/>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7"/>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7"/>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7"/>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7"/>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7"/>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7"/>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7"/>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7"/>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7"/>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7"/>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7"/>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7"/>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7"/>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7"/>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7"/>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7"/>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7"/>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7"/>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7"/>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7"/>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27"/>
          <p:cNvGrpSpPr/>
          <p:nvPr/>
        </p:nvGrpSpPr>
        <p:grpSpPr>
          <a:xfrm rot="-1985458">
            <a:off x="-512319" y="-1004653"/>
            <a:ext cx="3236603" cy="2992665"/>
            <a:chOff x="2483025" y="1774950"/>
            <a:chExt cx="1815750" cy="1678900"/>
          </a:xfrm>
        </p:grpSpPr>
        <p:sp>
          <p:nvSpPr>
            <p:cNvPr id="251" name="Google Shape;251;p27"/>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7"/>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7"/>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7"/>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7"/>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7"/>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7"/>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7"/>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7"/>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7"/>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7"/>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7"/>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7"/>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7"/>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7"/>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7"/>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7"/>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7"/>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7"/>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7"/>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7"/>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7"/>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7"/>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7"/>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7"/>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7"/>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7"/>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7"/>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7"/>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7"/>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7"/>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7"/>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7"/>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7"/>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7"/>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7"/>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7"/>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7"/>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7"/>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7"/>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7"/>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7"/>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7"/>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7"/>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7"/>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7"/>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7"/>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7"/>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7"/>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7"/>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7"/>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7"/>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7"/>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7"/>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7"/>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7"/>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7"/>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7"/>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7"/>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362"/>
        <p:cNvGrpSpPr/>
        <p:nvPr/>
      </p:nvGrpSpPr>
      <p:grpSpPr>
        <a:xfrm>
          <a:off x="0" y="0"/>
          <a:ext cx="0" cy="0"/>
          <a:chOff x="0" y="0"/>
          <a:chExt cx="0" cy="0"/>
        </a:xfrm>
      </p:grpSpPr>
      <p:sp>
        <p:nvSpPr>
          <p:cNvPr id="9363" name="Google Shape;9363;p3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ISTILAH &amp; TAKRIF</a:t>
            </a:r>
            <a:endParaRPr>
              <a:solidFill>
                <a:schemeClr val="dk1"/>
              </a:solidFill>
            </a:endParaRPr>
          </a:p>
          <a:p>
            <a:pPr marL="0" lvl="0" indent="0" algn="ctr" rtl="0">
              <a:spcBef>
                <a:spcPts val="0"/>
              </a:spcBef>
              <a:spcAft>
                <a:spcPts val="0"/>
              </a:spcAft>
              <a:buNone/>
            </a:pPr>
            <a:endParaRPr/>
          </a:p>
        </p:txBody>
      </p:sp>
      <p:sp>
        <p:nvSpPr>
          <p:cNvPr id="9364" name="Google Shape;9364;p36"/>
          <p:cNvSpPr txBox="1"/>
          <p:nvPr/>
        </p:nvSpPr>
        <p:spPr>
          <a:xfrm>
            <a:off x="3231800" y="2665850"/>
            <a:ext cx="2617800" cy="70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800" b="1">
                <a:solidFill>
                  <a:schemeClr val="lt2"/>
                </a:solidFill>
                <a:latin typeface="Merriweather"/>
                <a:ea typeface="Merriweather"/>
                <a:cs typeface="Merriweather"/>
                <a:sym typeface="Merriweather"/>
              </a:rPr>
              <a:t>Adat Resam</a:t>
            </a:r>
            <a:endParaRPr sz="1800" b="1">
              <a:solidFill>
                <a:schemeClr val="lt2"/>
              </a:solidFill>
              <a:latin typeface="Merriweather"/>
              <a:ea typeface="Merriweather"/>
              <a:cs typeface="Merriweather"/>
              <a:sym typeface="Merriweather"/>
            </a:endParaRPr>
          </a:p>
        </p:txBody>
      </p:sp>
      <p:sp>
        <p:nvSpPr>
          <p:cNvPr id="9365" name="Google Shape;9365;p36"/>
          <p:cNvSpPr txBox="1"/>
          <p:nvPr/>
        </p:nvSpPr>
        <p:spPr>
          <a:xfrm>
            <a:off x="3231800" y="3216824"/>
            <a:ext cx="2617800" cy="128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ivvic"/>
                <a:ea typeface="Livvic"/>
                <a:cs typeface="Livvic"/>
                <a:sym typeface="Livvic"/>
              </a:rPr>
              <a:t>Adat yang menjadi kebiasaan sesuatu kaum.</a:t>
            </a:r>
            <a:endParaRPr>
              <a:solidFill>
                <a:schemeClr val="dk1"/>
              </a:solidFill>
              <a:latin typeface="Livvic"/>
              <a:ea typeface="Livvic"/>
              <a:cs typeface="Livvic"/>
              <a:sym typeface="Livvic"/>
            </a:endParaRPr>
          </a:p>
          <a:p>
            <a:pPr marL="0" lvl="0" indent="0" algn="ctr" rtl="0">
              <a:spcBef>
                <a:spcPts val="1600"/>
              </a:spcBef>
              <a:spcAft>
                <a:spcPts val="1600"/>
              </a:spcAft>
              <a:buClr>
                <a:schemeClr val="dk1"/>
              </a:buClr>
              <a:buSzPts val="1100"/>
              <a:buFont typeface="Arial"/>
              <a:buNone/>
            </a:pPr>
            <a:r>
              <a:rPr lang="en">
                <a:solidFill>
                  <a:schemeClr val="dk1"/>
                </a:solidFill>
                <a:latin typeface="Livvic"/>
                <a:ea typeface="Livvic"/>
                <a:cs typeface="Livvic"/>
                <a:sym typeface="Livvic"/>
              </a:rPr>
              <a:t>Contoh: Perkahwinan, Perayaan, Keagamaan dsb</a:t>
            </a:r>
            <a:endParaRPr>
              <a:solidFill>
                <a:schemeClr val="dk1"/>
              </a:solidFill>
              <a:latin typeface="Livvic"/>
              <a:ea typeface="Livvic"/>
              <a:cs typeface="Livvic"/>
              <a:sym typeface="Livvic"/>
            </a:endParaRPr>
          </a:p>
        </p:txBody>
      </p:sp>
      <p:sp>
        <p:nvSpPr>
          <p:cNvPr id="9366" name="Google Shape;9366;p36"/>
          <p:cNvSpPr txBox="1"/>
          <p:nvPr/>
        </p:nvSpPr>
        <p:spPr>
          <a:xfrm>
            <a:off x="647563" y="2674250"/>
            <a:ext cx="2617800" cy="70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800" b="1">
                <a:solidFill>
                  <a:schemeClr val="lt2"/>
                </a:solidFill>
                <a:latin typeface="Merriweather"/>
                <a:ea typeface="Merriweather"/>
                <a:cs typeface="Merriweather"/>
                <a:sym typeface="Merriweather"/>
              </a:rPr>
              <a:t>Adab</a:t>
            </a:r>
            <a:endParaRPr sz="1800" b="1">
              <a:solidFill>
                <a:schemeClr val="lt2"/>
              </a:solidFill>
              <a:latin typeface="Merriweather"/>
              <a:ea typeface="Merriweather"/>
              <a:cs typeface="Merriweather"/>
              <a:sym typeface="Merriweather"/>
            </a:endParaRPr>
          </a:p>
        </p:txBody>
      </p:sp>
      <p:sp>
        <p:nvSpPr>
          <p:cNvPr id="9367" name="Google Shape;9367;p36"/>
          <p:cNvSpPr txBox="1"/>
          <p:nvPr/>
        </p:nvSpPr>
        <p:spPr>
          <a:xfrm>
            <a:off x="649800" y="3216825"/>
            <a:ext cx="2699700" cy="128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dk1"/>
                </a:solidFill>
                <a:latin typeface="Livvic"/>
                <a:ea typeface="Livvic"/>
                <a:cs typeface="Livvic"/>
                <a:sym typeface="Livvic"/>
              </a:rPr>
              <a:t>Baik budi bahasa dan sopan. Telah maju tingkat kehidupannya, peradaban sistem dan tahap perkembangan sosial sesuatu bangsa, kemajuan sosial dan kebudayaan sesuatu bangsa.</a:t>
            </a:r>
            <a:endParaRPr>
              <a:solidFill>
                <a:schemeClr val="dk1"/>
              </a:solidFill>
              <a:latin typeface="Livvic"/>
              <a:ea typeface="Livvic"/>
              <a:cs typeface="Livvic"/>
              <a:sym typeface="Livvic"/>
            </a:endParaRPr>
          </a:p>
        </p:txBody>
      </p:sp>
      <p:sp>
        <p:nvSpPr>
          <p:cNvPr id="9368" name="Google Shape;9368;p36"/>
          <p:cNvSpPr/>
          <p:nvPr/>
        </p:nvSpPr>
        <p:spPr>
          <a:xfrm>
            <a:off x="1475250" y="2408550"/>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36"/>
          <p:cNvSpPr/>
          <p:nvPr/>
        </p:nvSpPr>
        <p:spPr>
          <a:xfrm>
            <a:off x="1983038"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36"/>
          <p:cNvSpPr/>
          <p:nvPr/>
        </p:nvSpPr>
        <p:spPr>
          <a:xfrm>
            <a:off x="45783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36"/>
          <p:cNvSpPr/>
          <p:nvPr/>
        </p:nvSpPr>
        <p:spPr>
          <a:xfrm>
            <a:off x="72197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2" name="Google Shape;9372;p36"/>
          <p:cNvGrpSpPr/>
          <p:nvPr/>
        </p:nvGrpSpPr>
        <p:grpSpPr>
          <a:xfrm>
            <a:off x="1637518" y="1548811"/>
            <a:ext cx="724264" cy="705611"/>
            <a:chOff x="2581550" y="1973000"/>
            <a:chExt cx="926050" cy="902200"/>
          </a:xfrm>
        </p:grpSpPr>
        <p:sp>
          <p:nvSpPr>
            <p:cNvPr id="9373" name="Google Shape;9373;p36"/>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36"/>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36"/>
          <p:cNvGrpSpPr/>
          <p:nvPr/>
        </p:nvGrpSpPr>
        <p:grpSpPr>
          <a:xfrm>
            <a:off x="4209843" y="1569386"/>
            <a:ext cx="724264" cy="705611"/>
            <a:chOff x="2581550" y="1973000"/>
            <a:chExt cx="926050" cy="902200"/>
          </a:xfrm>
        </p:grpSpPr>
        <p:sp>
          <p:nvSpPr>
            <p:cNvPr id="9376" name="Google Shape;9376;p36"/>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36"/>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36"/>
          <p:cNvGrpSpPr/>
          <p:nvPr/>
        </p:nvGrpSpPr>
        <p:grpSpPr>
          <a:xfrm>
            <a:off x="6874193" y="1569386"/>
            <a:ext cx="724264" cy="705611"/>
            <a:chOff x="2581550" y="1973000"/>
            <a:chExt cx="926050" cy="902200"/>
          </a:xfrm>
        </p:grpSpPr>
        <p:sp>
          <p:nvSpPr>
            <p:cNvPr id="9379" name="Google Shape;9379;p36"/>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36"/>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1" name="Google Shape;9381;p36"/>
          <p:cNvSpPr txBox="1">
            <a:spLocks noGrp="1"/>
          </p:cNvSpPr>
          <p:nvPr>
            <p:ph type="title" idx="4294967295"/>
          </p:nvPr>
        </p:nvSpPr>
        <p:spPr>
          <a:xfrm>
            <a:off x="1675747" y="1652200"/>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01</a:t>
            </a:r>
            <a:endParaRPr sz="2200">
              <a:solidFill>
                <a:schemeClr val="dk2"/>
              </a:solidFill>
            </a:endParaRPr>
          </a:p>
        </p:txBody>
      </p:sp>
      <p:sp>
        <p:nvSpPr>
          <p:cNvPr id="9382" name="Google Shape;9382;p36"/>
          <p:cNvSpPr txBox="1">
            <a:spLocks noGrp="1"/>
          </p:cNvSpPr>
          <p:nvPr>
            <p:ph type="title" idx="4294967295"/>
          </p:nvPr>
        </p:nvSpPr>
        <p:spPr>
          <a:xfrm>
            <a:off x="4259972" y="1640013"/>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02</a:t>
            </a:r>
            <a:endParaRPr sz="2200">
              <a:solidFill>
                <a:schemeClr val="dk2"/>
              </a:solidFill>
            </a:endParaRPr>
          </a:p>
        </p:txBody>
      </p:sp>
      <p:sp>
        <p:nvSpPr>
          <p:cNvPr id="9383" name="Google Shape;9383;p36"/>
          <p:cNvSpPr txBox="1">
            <a:spLocks noGrp="1"/>
          </p:cNvSpPr>
          <p:nvPr>
            <p:ph type="title" idx="4294967295"/>
          </p:nvPr>
        </p:nvSpPr>
        <p:spPr>
          <a:xfrm>
            <a:off x="6906772" y="1660588"/>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03</a:t>
            </a:r>
            <a:endParaRPr sz="2200">
              <a:solidFill>
                <a:schemeClr val="dk2"/>
              </a:solidFill>
            </a:endParaRPr>
          </a:p>
        </p:txBody>
      </p:sp>
      <p:sp>
        <p:nvSpPr>
          <p:cNvPr id="9384" name="Google Shape;9384;p36"/>
          <p:cNvSpPr txBox="1"/>
          <p:nvPr/>
        </p:nvSpPr>
        <p:spPr>
          <a:xfrm>
            <a:off x="5878588" y="2665850"/>
            <a:ext cx="2617800" cy="70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lt2"/>
                </a:solidFill>
                <a:latin typeface="Merriweather"/>
                <a:ea typeface="Merriweather"/>
                <a:cs typeface="Merriweather"/>
                <a:sym typeface="Merriweather"/>
              </a:rPr>
              <a:t>Adat Istiadat</a:t>
            </a:r>
            <a:endParaRPr sz="1800" b="1">
              <a:solidFill>
                <a:schemeClr val="lt2"/>
              </a:solidFill>
              <a:latin typeface="Merriweather"/>
              <a:ea typeface="Merriweather"/>
              <a:cs typeface="Merriweather"/>
              <a:sym typeface="Merriweather"/>
            </a:endParaRPr>
          </a:p>
        </p:txBody>
      </p:sp>
      <p:sp>
        <p:nvSpPr>
          <p:cNvPr id="9385" name="Google Shape;9385;p36"/>
          <p:cNvSpPr txBox="1"/>
          <p:nvPr/>
        </p:nvSpPr>
        <p:spPr>
          <a:xfrm>
            <a:off x="5878588" y="3216824"/>
            <a:ext cx="2617800" cy="128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ivvic"/>
                <a:ea typeface="Livvic"/>
                <a:cs typeface="Livvic"/>
                <a:sym typeface="Livvic"/>
              </a:rPr>
              <a:t>Pelbagai adat &amp; kebiasaan yang diikut dengan peraturan tertentu.</a:t>
            </a:r>
            <a:endParaRPr>
              <a:solidFill>
                <a:schemeClr val="dk1"/>
              </a:solidFill>
              <a:latin typeface="Livvic"/>
              <a:ea typeface="Livvic"/>
              <a:cs typeface="Livvic"/>
              <a:sym typeface="Livvic"/>
            </a:endParaRPr>
          </a:p>
          <a:p>
            <a:pPr marL="0" lvl="0" indent="0" algn="ctr" rtl="0">
              <a:spcBef>
                <a:spcPts val="1600"/>
              </a:spcBef>
              <a:spcAft>
                <a:spcPts val="1600"/>
              </a:spcAft>
              <a:buNone/>
            </a:pPr>
            <a:r>
              <a:rPr lang="en">
                <a:solidFill>
                  <a:schemeClr val="dk1"/>
                </a:solidFill>
                <a:latin typeface="Livvic"/>
                <a:ea typeface="Livvic"/>
                <a:cs typeface="Livvic"/>
                <a:sym typeface="Livvic"/>
              </a:rPr>
              <a:t>Contoh : Majlis rasmi untuk menyambut sesuatu peristiwa seperti pertabalan.</a:t>
            </a:r>
            <a:endParaRPr>
              <a:solidFill>
                <a:schemeClr val="dk1"/>
              </a:solidFill>
              <a:latin typeface="Livvic"/>
              <a:ea typeface="Livvic"/>
              <a:cs typeface="Livvic"/>
              <a:sym typeface="Livvic"/>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389"/>
        <p:cNvGrpSpPr/>
        <p:nvPr/>
      </p:nvGrpSpPr>
      <p:grpSpPr>
        <a:xfrm>
          <a:off x="0" y="0"/>
          <a:ext cx="0" cy="0"/>
          <a:chOff x="0" y="0"/>
          <a:chExt cx="0" cy="0"/>
        </a:xfrm>
      </p:grpSpPr>
      <p:sp>
        <p:nvSpPr>
          <p:cNvPr id="9390" name="Google Shape;9390;p37"/>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ISTILAH &amp; TAKRIF</a:t>
            </a:r>
            <a:endParaRPr/>
          </a:p>
        </p:txBody>
      </p:sp>
      <p:sp>
        <p:nvSpPr>
          <p:cNvPr id="9391" name="Google Shape;9391;p37"/>
          <p:cNvSpPr txBox="1"/>
          <p:nvPr/>
        </p:nvSpPr>
        <p:spPr>
          <a:xfrm>
            <a:off x="3231800" y="2665850"/>
            <a:ext cx="2617800" cy="70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800" b="1">
                <a:solidFill>
                  <a:schemeClr val="lt2"/>
                </a:solidFill>
                <a:latin typeface="Merriweather"/>
                <a:ea typeface="Merriweather"/>
                <a:cs typeface="Merriweather"/>
                <a:sym typeface="Merriweather"/>
              </a:rPr>
              <a:t>Etos</a:t>
            </a:r>
            <a:endParaRPr sz="1800" b="1">
              <a:solidFill>
                <a:schemeClr val="lt2"/>
              </a:solidFill>
              <a:latin typeface="Merriweather"/>
              <a:ea typeface="Merriweather"/>
              <a:cs typeface="Merriweather"/>
              <a:sym typeface="Merriweather"/>
            </a:endParaRPr>
          </a:p>
        </p:txBody>
      </p:sp>
      <p:sp>
        <p:nvSpPr>
          <p:cNvPr id="9392" name="Google Shape;9392;p37"/>
          <p:cNvSpPr txBox="1"/>
          <p:nvPr/>
        </p:nvSpPr>
        <p:spPr>
          <a:xfrm>
            <a:off x="3231800" y="3319999"/>
            <a:ext cx="2617800" cy="1287300"/>
          </a:xfrm>
          <a:prstGeom prst="rect">
            <a:avLst/>
          </a:prstGeom>
          <a:noFill/>
          <a:ln>
            <a:noFill/>
          </a:ln>
        </p:spPr>
        <p:txBody>
          <a:bodyPr spcFirstLastPara="1" wrap="square" lIns="91425" tIns="91425" rIns="91425" bIns="91425" anchor="ctr" anchorCtr="0">
            <a:noAutofit/>
          </a:bodyPr>
          <a:lstStyle/>
          <a:p>
            <a:pPr marL="0" lvl="0" indent="0" algn="ctr" rtl="0">
              <a:lnSpc>
                <a:spcPct val="90000"/>
              </a:lnSpc>
              <a:spcBef>
                <a:spcPts val="1000"/>
              </a:spcBef>
              <a:spcAft>
                <a:spcPts val="0"/>
              </a:spcAft>
              <a:buNone/>
            </a:pPr>
            <a:r>
              <a:rPr lang="en" sz="1300" b="1">
                <a:latin typeface="Livvic"/>
                <a:ea typeface="Livvic"/>
                <a:cs typeface="Livvic"/>
                <a:sym typeface="Livvic"/>
              </a:rPr>
              <a:t>Sosiologi : </a:t>
            </a:r>
            <a:r>
              <a:rPr lang="en" sz="1300">
                <a:latin typeface="Livvic"/>
                <a:ea typeface="Livvic"/>
                <a:cs typeface="Livvic"/>
                <a:sym typeface="Livvic"/>
              </a:rPr>
              <a:t>Usaha membangunkan bangsa berdasarkan latar individu, keluarga dan komuniti berbagai serta berbeza sejarah, etnik, bahasa, agama, budaya dan latar geografi melebihi kesepakatan ciri asas negara atau bangsa.</a:t>
            </a:r>
            <a:endParaRPr sz="1300">
              <a:solidFill>
                <a:srgbClr val="000000"/>
              </a:solidFill>
              <a:latin typeface="Livvic"/>
              <a:ea typeface="Livvic"/>
              <a:cs typeface="Livvic"/>
              <a:sym typeface="Livvic"/>
            </a:endParaRPr>
          </a:p>
        </p:txBody>
      </p:sp>
      <p:sp>
        <p:nvSpPr>
          <p:cNvPr id="9393" name="Google Shape;9393;p37"/>
          <p:cNvSpPr txBox="1"/>
          <p:nvPr/>
        </p:nvSpPr>
        <p:spPr>
          <a:xfrm>
            <a:off x="647563" y="2674250"/>
            <a:ext cx="2617800" cy="70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800" b="1">
                <a:solidFill>
                  <a:schemeClr val="lt2"/>
                </a:solidFill>
                <a:latin typeface="Merriweather"/>
                <a:ea typeface="Merriweather"/>
                <a:cs typeface="Merriweather"/>
                <a:sym typeface="Merriweather"/>
              </a:rPr>
              <a:t>Etika </a:t>
            </a:r>
            <a:endParaRPr sz="1800" b="1">
              <a:solidFill>
                <a:schemeClr val="lt2"/>
              </a:solidFill>
              <a:latin typeface="Merriweather"/>
              <a:ea typeface="Merriweather"/>
              <a:cs typeface="Merriweather"/>
              <a:sym typeface="Merriweather"/>
            </a:endParaRPr>
          </a:p>
        </p:txBody>
      </p:sp>
      <p:sp>
        <p:nvSpPr>
          <p:cNvPr id="9394" name="Google Shape;9394;p37"/>
          <p:cNvSpPr txBox="1"/>
          <p:nvPr/>
        </p:nvSpPr>
        <p:spPr>
          <a:xfrm>
            <a:off x="647563" y="3127574"/>
            <a:ext cx="2617800" cy="128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b="1">
                <a:solidFill>
                  <a:schemeClr val="dk1"/>
                </a:solidFill>
                <a:latin typeface="Livvic"/>
                <a:ea typeface="Livvic"/>
                <a:cs typeface="Livvic"/>
                <a:sym typeface="Livvic"/>
              </a:rPr>
              <a:t>S</a:t>
            </a:r>
            <a:r>
              <a:rPr lang="en" sz="1300" b="1">
                <a:solidFill>
                  <a:schemeClr val="dk1"/>
                </a:solidFill>
                <a:latin typeface="Livvic"/>
                <a:ea typeface="Livvic"/>
                <a:cs typeface="Livvic"/>
                <a:sym typeface="Livvic"/>
              </a:rPr>
              <a:t>osiologi </a:t>
            </a:r>
            <a:r>
              <a:rPr lang="en" sz="1300">
                <a:solidFill>
                  <a:schemeClr val="dk1"/>
                </a:solidFill>
                <a:latin typeface="Livvic"/>
                <a:ea typeface="Livvic"/>
                <a:cs typeface="Livvic"/>
                <a:sym typeface="Livvic"/>
              </a:rPr>
              <a:t>: satu standard menyeluruh mengenai benar atau salah yang menjelaskan apa yang sebenarnya dilakukan oleh manusia dalam konteks apa yang benar, tanggung jawab, manfaat kepada masyarakat / sifat baik</a:t>
            </a:r>
            <a:endParaRPr sz="1300">
              <a:solidFill>
                <a:schemeClr val="dk1"/>
              </a:solidFill>
              <a:latin typeface="Livvic"/>
              <a:ea typeface="Livvic"/>
              <a:cs typeface="Livvic"/>
              <a:sym typeface="Livvic"/>
            </a:endParaRPr>
          </a:p>
        </p:txBody>
      </p:sp>
      <p:sp>
        <p:nvSpPr>
          <p:cNvPr id="9395" name="Google Shape;9395;p37"/>
          <p:cNvSpPr/>
          <p:nvPr/>
        </p:nvSpPr>
        <p:spPr>
          <a:xfrm>
            <a:off x="1475250" y="2408550"/>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37"/>
          <p:cNvSpPr/>
          <p:nvPr/>
        </p:nvSpPr>
        <p:spPr>
          <a:xfrm>
            <a:off x="1983038"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37"/>
          <p:cNvSpPr/>
          <p:nvPr/>
        </p:nvSpPr>
        <p:spPr>
          <a:xfrm>
            <a:off x="45783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37"/>
          <p:cNvSpPr/>
          <p:nvPr/>
        </p:nvSpPr>
        <p:spPr>
          <a:xfrm>
            <a:off x="7219713" y="217891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9" name="Google Shape;9399;p37"/>
          <p:cNvGrpSpPr/>
          <p:nvPr/>
        </p:nvGrpSpPr>
        <p:grpSpPr>
          <a:xfrm>
            <a:off x="1637518" y="1548811"/>
            <a:ext cx="724264" cy="705611"/>
            <a:chOff x="2581550" y="1973000"/>
            <a:chExt cx="926050" cy="902200"/>
          </a:xfrm>
        </p:grpSpPr>
        <p:sp>
          <p:nvSpPr>
            <p:cNvPr id="9400" name="Google Shape;9400;p37"/>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37"/>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37"/>
          <p:cNvGrpSpPr/>
          <p:nvPr/>
        </p:nvGrpSpPr>
        <p:grpSpPr>
          <a:xfrm>
            <a:off x="4209843" y="1569386"/>
            <a:ext cx="724264" cy="705611"/>
            <a:chOff x="2581550" y="1973000"/>
            <a:chExt cx="926050" cy="902200"/>
          </a:xfrm>
        </p:grpSpPr>
        <p:sp>
          <p:nvSpPr>
            <p:cNvPr id="9403" name="Google Shape;9403;p37"/>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37"/>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37"/>
          <p:cNvGrpSpPr/>
          <p:nvPr/>
        </p:nvGrpSpPr>
        <p:grpSpPr>
          <a:xfrm>
            <a:off x="6874193" y="1569386"/>
            <a:ext cx="724264" cy="705611"/>
            <a:chOff x="2581550" y="1973000"/>
            <a:chExt cx="926050" cy="902200"/>
          </a:xfrm>
        </p:grpSpPr>
        <p:sp>
          <p:nvSpPr>
            <p:cNvPr id="9406" name="Google Shape;9406;p37"/>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37"/>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8" name="Google Shape;9408;p37"/>
          <p:cNvSpPr txBox="1">
            <a:spLocks noGrp="1"/>
          </p:cNvSpPr>
          <p:nvPr>
            <p:ph type="title" idx="4294967295"/>
          </p:nvPr>
        </p:nvSpPr>
        <p:spPr>
          <a:xfrm>
            <a:off x="1675747" y="1652200"/>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04</a:t>
            </a:r>
            <a:endParaRPr sz="2200">
              <a:solidFill>
                <a:schemeClr val="dk2"/>
              </a:solidFill>
            </a:endParaRPr>
          </a:p>
        </p:txBody>
      </p:sp>
      <p:sp>
        <p:nvSpPr>
          <p:cNvPr id="9409" name="Google Shape;9409;p37"/>
          <p:cNvSpPr txBox="1">
            <a:spLocks noGrp="1"/>
          </p:cNvSpPr>
          <p:nvPr>
            <p:ph type="title" idx="4294967295"/>
          </p:nvPr>
        </p:nvSpPr>
        <p:spPr>
          <a:xfrm>
            <a:off x="4259972" y="1640013"/>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05</a:t>
            </a:r>
            <a:endParaRPr sz="2200">
              <a:solidFill>
                <a:schemeClr val="dk2"/>
              </a:solidFill>
            </a:endParaRPr>
          </a:p>
        </p:txBody>
      </p:sp>
      <p:sp>
        <p:nvSpPr>
          <p:cNvPr id="9410" name="Google Shape;9410;p37"/>
          <p:cNvSpPr txBox="1">
            <a:spLocks noGrp="1"/>
          </p:cNvSpPr>
          <p:nvPr>
            <p:ph type="title" idx="4294967295"/>
          </p:nvPr>
        </p:nvSpPr>
        <p:spPr>
          <a:xfrm>
            <a:off x="6906772" y="1660588"/>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06</a:t>
            </a:r>
            <a:endParaRPr sz="2200">
              <a:solidFill>
                <a:schemeClr val="dk2"/>
              </a:solidFill>
            </a:endParaRPr>
          </a:p>
        </p:txBody>
      </p:sp>
      <p:sp>
        <p:nvSpPr>
          <p:cNvPr id="9411" name="Google Shape;9411;p37"/>
          <p:cNvSpPr txBox="1"/>
          <p:nvPr/>
        </p:nvSpPr>
        <p:spPr>
          <a:xfrm>
            <a:off x="5878588" y="2665850"/>
            <a:ext cx="2617800" cy="70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dirty="0" smtClean="0">
                <a:solidFill>
                  <a:schemeClr val="lt2"/>
                </a:solidFill>
                <a:latin typeface="Merriweather"/>
                <a:ea typeface="Merriweather"/>
                <a:cs typeface="Merriweather"/>
                <a:sym typeface="Merriweather"/>
              </a:rPr>
              <a:t>Etiket</a:t>
            </a:r>
            <a:endParaRPr sz="1800" b="1" dirty="0">
              <a:solidFill>
                <a:schemeClr val="lt2"/>
              </a:solidFill>
              <a:latin typeface="Merriweather"/>
              <a:ea typeface="Merriweather"/>
              <a:cs typeface="Merriweather"/>
              <a:sym typeface="Merriweather"/>
            </a:endParaRPr>
          </a:p>
        </p:txBody>
      </p:sp>
      <p:sp>
        <p:nvSpPr>
          <p:cNvPr id="9412" name="Google Shape;9412;p37"/>
          <p:cNvSpPr txBox="1"/>
          <p:nvPr/>
        </p:nvSpPr>
        <p:spPr>
          <a:xfrm>
            <a:off x="5878588" y="3127574"/>
            <a:ext cx="2617800" cy="128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300" b="1">
                <a:solidFill>
                  <a:schemeClr val="dk1"/>
                </a:solidFill>
                <a:latin typeface="Livvic"/>
                <a:ea typeface="Livvic"/>
                <a:cs typeface="Livvic"/>
                <a:sym typeface="Livvic"/>
              </a:rPr>
              <a:t>Bahasa </a:t>
            </a:r>
            <a:r>
              <a:rPr lang="en" sz="1300">
                <a:solidFill>
                  <a:schemeClr val="dk1"/>
                </a:solidFill>
                <a:latin typeface="Livvic"/>
                <a:ea typeface="Livvic"/>
                <a:cs typeface="Livvic"/>
                <a:sym typeface="Livvic"/>
              </a:rPr>
              <a:t>: </a:t>
            </a:r>
            <a:r>
              <a:rPr lang="en" sz="1300">
                <a:latin typeface="Livvic"/>
                <a:ea typeface="Livvic"/>
                <a:cs typeface="Livvic"/>
                <a:sym typeface="Livvic"/>
              </a:rPr>
              <a:t>adat dan peraturan bkn kesopanan (terutamanya dlm kehidupan sosial atau dlm profesion tertentu): wanita bangsa kita belum mahir tentang ~ yang lazim di rumah-rumah orang besar</a:t>
            </a:r>
            <a:endParaRPr sz="1300">
              <a:solidFill>
                <a:schemeClr val="dk1"/>
              </a:solidFill>
              <a:latin typeface="Livvic"/>
              <a:ea typeface="Livvic"/>
              <a:cs typeface="Livvic"/>
              <a:sym typeface="Livvic"/>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416"/>
        <p:cNvGrpSpPr/>
        <p:nvPr/>
      </p:nvGrpSpPr>
      <p:grpSpPr>
        <a:xfrm>
          <a:off x="0" y="0"/>
          <a:ext cx="0" cy="0"/>
          <a:chOff x="0" y="0"/>
          <a:chExt cx="0" cy="0"/>
        </a:xfrm>
      </p:grpSpPr>
      <p:grpSp>
        <p:nvGrpSpPr>
          <p:cNvPr id="9417" name="Google Shape;9417;p38"/>
          <p:cNvGrpSpPr/>
          <p:nvPr/>
        </p:nvGrpSpPr>
        <p:grpSpPr>
          <a:xfrm>
            <a:off x="1430673" y="1654832"/>
            <a:ext cx="3549107" cy="2749426"/>
            <a:chOff x="2036250" y="1507425"/>
            <a:chExt cx="2858725" cy="2214600"/>
          </a:xfrm>
        </p:grpSpPr>
        <p:sp>
          <p:nvSpPr>
            <p:cNvPr id="9418" name="Google Shape;9418;p38"/>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38"/>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38"/>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38"/>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38"/>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38"/>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38"/>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38"/>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6" name="Google Shape;9426;p38"/>
          <p:cNvSpPr txBox="1">
            <a:spLocks noGrp="1"/>
          </p:cNvSpPr>
          <p:nvPr>
            <p:ph type="title"/>
          </p:nvPr>
        </p:nvSpPr>
        <p:spPr>
          <a:xfrm>
            <a:off x="978300" y="949000"/>
            <a:ext cx="4557900" cy="599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t>AKTIVITI 3</a:t>
            </a:r>
            <a:endParaRPr sz="3000"/>
          </a:p>
        </p:txBody>
      </p:sp>
      <p:sp>
        <p:nvSpPr>
          <p:cNvPr id="9427" name="Google Shape;9427;p38"/>
          <p:cNvSpPr txBox="1">
            <a:spLocks noGrp="1"/>
          </p:cNvSpPr>
          <p:nvPr>
            <p:ph type="body" idx="1"/>
          </p:nvPr>
        </p:nvSpPr>
        <p:spPr>
          <a:xfrm>
            <a:off x="978300" y="1495950"/>
            <a:ext cx="4930200" cy="1893600"/>
          </a:xfrm>
          <a:prstGeom prst="rect">
            <a:avLst/>
          </a:prstGeom>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n" sz="1600">
                <a:solidFill>
                  <a:srgbClr val="000000"/>
                </a:solidFill>
              </a:rPr>
              <a:t>Berdasarkan pemerhatian dan pergaulan anda dalam dunia nyata atau alam siber: </a:t>
            </a:r>
            <a:endParaRPr sz="1600">
              <a:solidFill>
                <a:srgbClr val="000000"/>
              </a:solidFill>
            </a:endParaRPr>
          </a:p>
          <a:p>
            <a:pPr marL="914400" lvl="1" indent="-406400" algn="l" rtl="0">
              <a:lnSpc>
                <a:spcPct val="90000"/>
              </a:lnSpc>
              <a:spcBef>
                <a:spcPts val="500"/>
              </a:spcBef>
              <a:spcAft>
                <a:spcPts val="0"/>
              </a:spcAft>
              <a:buClr>
                <a:srgbClr val="000000"/>
              </a:buClr>
              <a:buSzPts val="1600"/>
              <a:buFont typeface="Calibri"/>
              <a:buAutoNum type="arabicPeriod"/>
            </a:pPr>
            <a:r>
              <a:rPr lang="en" sz="1600">
                <a:solidFill>
                  <a:srgbClr val="000000"/>
                </a:solidFill>
              </a:rPr>
              <a:t>Berikan contoh insiden yang boleh dianggap sebagai </a:t>
            </a:r>
            <a:r>
              <a:rPr lang="en" sz="1600" b="1">
                <a:solidFill>
                  <a:srgbClr val="000000"/>
                </a:solidFill>
              </a:rPr>
              <a:t>kurang adab</a:t>
            </a:r>
            <a:r>
              <a:rPr lang="en" sz="1600">
                <a:solidFill>
                  <a:srgbClr val="000000"/>
                </a:solidFill>
              </a:rPr>
              <a:t>. </a:t>
            </a:r>
            <a:endParaRPr sz="1600">
              <a:solidFill>
                <a:srgbClr val="000000"/>
              </a:solidFill>
            </a:endParaRPr>
          </a:p>
          <a:p>
            <a:pPr marL="914400" lvl="1" indent="-393700" algn="l" rtl="0">
              <a:lnSpc>
                <a:spcPct val="90000"/>
              </a:lnSpc>
              <a:spcBef>
                <a:spcPts val="500"/>
              </a:spcBef>
              <a:spcAft>
                <a:spcPts val="0"/>
              </a:spcAft>
              <a:buClr>
                <a:srgbClr val="000000"/>
              </a:buClr>
              <a:buSzPts val="1400"/>
              <a:buFont typeface="Calibri"/>
              <a:buAutoNum type="arabicPeriod"/>
            </a:pPr>
            <a:r>
              <a:rPr lang="en" sz="1600">
                <a:solidFill>
                  <a:srgbClr val="000000"/>
                </a:solidFill>
              </a:rPr>
              <a:t>Mengapa insiden </a:t>
            </a:r>
            <a:r>
              <a:rPr lang="en" sz="1600" b="1">
                <a:solidFill>
                  <a:srgbClr val="000000"/>
                </a:solidFill>
              </a:rPr>
              <a:t>kurang beradab </a:t>
            </a:r>
            <a:r>
              <a:rPr lang="en" sz="1600">
                <a:solidFill>
                  <a:srgbClr val="000000"/>
                </a:solidFill>
              </a:rPr>
              <a:t>tersebut tidak sepatutnya berlaku</a:t>
            </a:r>
            <a:r>
              <a:rPr lang="en">
                <a:solidFill>
                  <a:srgbClr val="000000"/>
                </a:solidFill>
              </a:rPr>
              <a:t>.</a:t>
            </a:r>
            <a:endParaRPr/>
          </a:p>
        </p:txBody>
      </p:sp>
      <p:sp>
        <p:nvSpPr>
          <p:cNvPr id="9428" name="Google Shape;9428;p38"/>
          <p:cNvSpPr/>
          <p:nvPr/>
        </p:nvSpPr>
        <p:spPr>
          <a:xfrm>
            <a:off x="1129437" y="4370750"/>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38"/>
          <p:cNvSpPr/>
          <p:nvPr/>
        </p:nvSpPr>
        <p:spPr>
          <a:xfrm>
            <a:off x="1049637" y="810325"/>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430" name="Google Shape;9430;p38"/>
          <p:cNvPicPr preferRelativeResize="0"/>
          <p:nvPr/>
        </p:nvPicPr>
        <p:blipFill rotWithShape="1">
          <a:blip r:embed="rId3">
            <a:alphaModFix/>
          </a:blip>
          <a:srcRect/>
          <a:stretch/>
        </p:blipFill>
        <p:spPr>
          <a:xfrm>
            <a:off x="5422725" y="605462"/>
            <a:ext cx="3310399" cy="3932564"/>
          </a:xfrm>
          <a:prstGeom prst="rect">
            <a:avLst/>
          </a:prstGeom>
          <a:noFill/>
          <a:ln w="12700" cap="flat" cmpd="sng">
            <a:solidFill>
              <a:srgbClr val="000000"/>
            </a:solidFill>
            <a:prstDash val="solid"/>
            <a:round/>
            <a:headEnd type="none" w="sm" len="sm"/>
            <a:tailEnd type="none" w="sm" len="sm"/>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434"/>
        <p:cNvGrpSpPr/>
        <p:nvPr/>
      </p:nvGrpSpPr>
      <p:grpSpPr>
        <a:xfrm>
          <a:off x="0" y="0"/>
          <a:ext cx="0" cy="0"/>
          <a:chOff x="0" y="0"/>
          <a:chExt cx="0" cy="0"/>
        </a:xfrm>
      </p:grpSpPr>
      <p:grpSp>
        <p:nvGrpSpPr>
          <p:cNvPr id="9435" name="Google Shape;9435;p39"/>
          <p:cNvGrpSpPr/>
          <p:nvPr/>
        </p:nvGrpSpPr>
        <p:grpSpPr>
          <a:xfrm flipH="1">
            <a:off x="4353715" y="945096"/>
            <a:ext cx="3924626" cy="3371053"/>
            <a:chOff x="1774025" y="1561325"/>
            <a:chExt cx="2297925" cy="1973800"/>
          </a:xfrm>
        </p:grpSpPr>
        <p:sp>
          <p:nvSpPr>
            <p:cNvPr id="9436" name="Google Shape;9436;p39"/>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39"/>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39"/>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39"/>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39"/>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39"/>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39"/>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39"/>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39"/>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39"/>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39"/>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39"/>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39"/>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39"/>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39"/>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39"/>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39"/>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39"/>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39"/>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39"/>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39"/>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39"/>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39"/>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39"/>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39"/>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39"/>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39"/>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39"/>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39"/>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39"/>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39"/>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39"/>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39"/>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39"/>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39"/>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39"/>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39"/>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39"/>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39"/>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39"/>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39"/>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39"/>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39"/>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39"/>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39"/>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39"/>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39"/>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39"/>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39"/>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39"/>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39"/>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39"/>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39"/>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39"/>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39"/>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39"/>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39"/>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39"/>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39"/>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39"/>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39"/>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39"/>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39"/>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39"/>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39"/>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39"/>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39"/>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39"/>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39"/>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39"/>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39"/>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39"/>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39"/>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39"/>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39"/>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39"/>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39"/>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39"/>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39"/>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39"/>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39"/>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39"/>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39"/>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39"/>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39"/>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39"/>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39"/>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39"/>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39"/>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39"/>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39"/>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39"/>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39"/>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39"/>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39"/>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39"/>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39"/>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39"/>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39"/>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39"/>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39"/>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39"/>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39"/>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39"/>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39"/>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39"/>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39"/>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39"/>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39"/>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39"/>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39"/>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39"/>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39"/>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39"/>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39"/>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39"/>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39"/>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39"/>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39"/>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39"/>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39"/>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39"/>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39"/>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39"/>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39"/>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39"/>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39"/>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39"/>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39"/>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39"/>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39"/>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39"/>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39"/>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39"/>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39"/>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39"/>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39"/>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39"/>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39"/>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39"/>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39"/>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39"/>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39"/>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39"/>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39"/>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39"/>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39"/>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39"/>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39"/>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39"/>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39"/>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39"/>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39"/>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39"/>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39"/>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39"/>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39"/>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39"/>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39"/>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39"/>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39"/>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39"/>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39"/>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39"/>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39"/>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39"/>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39"/>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39"/>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39"/>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39"/>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39"/>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39"/>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39"/>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39"/>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39"/>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39"/>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39"/>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39"/>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39"/>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39"/>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39"/>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39"/>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39"/>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39"/>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39"/>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39"/>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39"/>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39"/>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39"/>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39"/>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39"/>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39"/>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39"/>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39"/>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39"/>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39"/>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39"/>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39"/>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39"/>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39"/>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39"/>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39"/>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39"/>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39"/>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39"/>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39"/>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39"/>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39"/>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39"/>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39"/>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39"/>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39"/>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39"/>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39"/>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39"/>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39"/>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39"/>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39"/>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39"/>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39"/>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39"/>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39"/>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39"/>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39"/>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39"/>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39"/>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39"/>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39"/>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39"/>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39"/>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39"/>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39"/>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39"/>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39"/>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39"/>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39"/>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39"/>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39"/>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39"/>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39"/>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39"/>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39"/>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39"/>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39"/>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39"/>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39"/>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39"/>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39"/>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39"/>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39"/>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39"/>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39"/>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39"/>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39"/>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39"/>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39"/>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39"/>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39"/>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39"/>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39"/>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39"/>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39"/>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39"/>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39"/>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39"/>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39"/>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39"/>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39"/>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39"/>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39"/>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39"/>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39"/>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39"/>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39"/>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39"/>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39"/>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39"/>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39"/>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39"/>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39"/>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39"/>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39"/>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39"/>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39"/>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39"/>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1" name="Google Shape;9721;p39"/>
          <p:cNvSpPr txBox="1">
            <a:spLocks noGrp="1"/>
          </p:cNvSpPr>
          <p:nvPr>
            <p:ph type="title"/>
          </p:nvPr>
        </p:nvSpPr>
        <p:spPr>
          <a:xfrm>
            <a:off x="713225" y="2671646"/>
            <a:ext cx="3792900" cy="62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600"/>
              <a:t>SUSUR MASA ETIKA</a:t>
            </a:r>
            <a:endParaRPr sz="2600"/>
          </a:p>
        </p:txBody>
      </p:sp>
      <p:sp>
        <p:nvSpPr>
          <p:cNvPr id="9722" name="Google Shape;9722;p39"/>
          <p:cNvSpPr txBox="1">
            <a:spLocks noGrp="1"/>
          </p:cNvSpPr>
          <p:nvPr>
            <p:ph type="title" idx="2"/>
          </p:nvPr>
        </p:nvSpPr>
        <p:spPr>
          <a:xfrm>
            <a:off x="713225" y="1329725"/>
            <a:ext cx="3792900" cy="117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0000"/>
              <a:t>02</a:t>
            </a:r>
            <a:endParaRPr sz="10000"/>
          </a:p>
        </p:txBody>
      </p:sp>
      <p:sp>
        <p:nvSpPr>
          <p:cNvPr id="9723" name="Google Shape;9723;p39"/>
          <p:cNvSpPr txBox="1">
            <a:spLocks noGrp="1"/>
          </p:cNvSpPr>
          <p:nvPr>
            <p:ph type="subTitle" idx="1"/>
          </p:nvPr>
        </p:nvSpPr>
        <p:spPr>
          <a:xfrm>
            <a:off x="713225" y="3297450"/>
            <a:ext cx="3792900" cy="51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2"/>
                </a:solidFill>
              </a:rPr>
              <a:t>Berdasarkan Prakolonial, Kolonial dan Pascakolonial</a:t>
            </a:r>
            <a:endParaRPr>
              <a:solidFill>
                <a:schemeClr val="lt2"/>
              </a:solidFill>
            </a:endParaRPr>
          </a:p>
        </p:txBody>
      </p:sp>
      <p:grpSp>
        <p:nvGrpSpPr>
          <p:cNvPr id="9724" name="Google Shape;9724;p39"/>
          <p:cNvGrpSpPr/>
          <p:nvPr/>
        </p:nvGrpSpPr>
        <p:grpSpPr>
          <a:xfrm flipH="1">
            <a:off x="4443165" y="945096"/>
            <a:ext cx="3924626" cy="3371053"/>
            <a:chOff x="1774025" y="1561325"/>
            <a:chExt cx="2297925" cy="1973800"/>
          </a:xfrm>
        </p:grpSpPr>
        <p:sp>
          <p:nvSpPr>
            <p:cNvPr id="9725" name="Google Shape;9725;p39"/>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39"/>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39"/>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39"/>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39"/>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39"/>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39"/>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39"/>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39"/>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39"/>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39"/>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39"/>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39"/>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39"/>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39"/>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39"/>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39"/>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39"/>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39"/>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39"/>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39"/>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39"/>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39"/>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39"/>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39"/>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39"/>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39"/>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39"/>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39"/>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39"/>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39"/>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39"/>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39"/>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39"/>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39"/>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39"/>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39"/>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39"/>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39"/>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39"/>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39"/>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39"/>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39"/>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39"/>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39"/>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39"/>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39"/>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39"/>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39"/>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39"/>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39"/>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39"/>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39"/>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39"/>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39"/>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39"/>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39"/>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39"/>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39"/>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39"/>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39"/>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39"/>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39"/>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39"/>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39"/>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39"/>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39"/>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39"/>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39"/>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39"/>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39"/>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39"/>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39"/>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39"/>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39"/>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39"/>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39"/>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39"/>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39"/>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39"/>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39"/>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39"/>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39"/>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39"/>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39"/>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39"/>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39"/>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39"/>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39"/>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39"/>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39"/>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39"/>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39"/>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39"/>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39"/>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39"/>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39"/>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39"/>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39"/>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39"/>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39"/>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39"/>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39"/>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39"/>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39"/>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39"/>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39"/>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39"/>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39"/>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39"/>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39"/>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39"/>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39"/>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39"/>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39"/>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39"/>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39"/>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39"/>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39"/>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39"/>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39"/>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39"/>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39"/>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39"/>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39"/>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39"/>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39"/>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39"/>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39"/>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39"/>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39"/>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39"/>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39"/>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39"/>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39"/>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39"/>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39"/>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39"/>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39"/>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39"/>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39"/>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39"/>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39"/>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39"/>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39"/>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39"/>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39"/>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39"/>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39"/>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39"/>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39"/>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39"/>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39"/>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39"/>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39"/>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39"/>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39"/>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39"/>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39"/>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39"/>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39"/>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39"/>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39"/>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39"/>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39"/>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39"/>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39"/>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39"/>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39"/>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39"/>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39"/>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39"/>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39"/>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39"/>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39"/>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39"/>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39"/>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39"/>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39"/>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39"/>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39"/>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39"/>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39"/>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39"/>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39"/>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39"/>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39"/>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39"/>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39"/>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39"/>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39"/>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39"/>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39"/>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39"/>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39"/>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39"/>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39"/>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39"/>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39"/>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39"/>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39"/>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39"/>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39"/>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39"/>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39"/>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39"/>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39"/>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39"/>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39"/>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39"/>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39"/>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39"/>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39"/>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39"/>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39"/>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39"/>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39"/>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39"/>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39"/>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39"/>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39"/>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39"/>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39"/>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39"/>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39"/>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39"/>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39"/>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39"/>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39"/>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39"/>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39"/>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39"/>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39"/>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39"/>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39"/>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39"/>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39"/>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39"/>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39"/>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39"/>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39"/>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39"/>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39"/>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39"/>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39"/>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39"/>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39"/>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39"/>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39"/>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39"/>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39"/>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39"/>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39"/>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39"/>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39"/>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39"/>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39"/>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39"/>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39"/>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39"/>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39"/>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39"/>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39"/>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39"/>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39"/>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39"/>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39"/>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39"/>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39"/>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39"/>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39"/>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39"/>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39"/>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39"/>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39"/>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39"/>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39"/>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39"/>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39"/>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39"/>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39"/>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39"/>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39"/>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39"/>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39"/>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013"/>
        <p:cNvGrpSpPr/>
        <p:nvPr/>
      </p:nvGrpSpPr>
      <p:grpSpPr>
        <a:xfrm>
          <a:off x="0" y="0"/>
          <a:ext cx="0" cy="0"/>
          <a:chOff x="0" y="0"/>
          <a:chExt cx="0" cy="0"/>
        </a:xfrm>
      </p:grpSpPr>
      <p:pic>
        <p:nvPicPr>
          <p:cNvPr id="10014" name="Google Shape;10014;p40" descr="A picture containing text, map&#10;&#10;Description automatically generated"/>
          <p:cNvPicPr preferRelativeResize="0"/>
          <p:nvPr/>
        </p:nvPicPr>
        <p:blipFill rotWithShape="1">
          <a:blip r:embed="rId3">
            <a:alphaModFix/>
          </a:blip>
          <a:srcRect/>
          <a:stretch/>
        </p:blipFill>
        <p:spPr>
          <a:xfrm>
            <a:off x="1665225" y="1227325"/>
            <a:ext cx="5954775" cy="3715375"/>
          </a:xfrm>
          <a:prstGeom prst="rect">
            <a:avLst/>
          </a:prstGeom>
          <a:noFill/>
          <a:ln>
            <a:noFill/>
          </a:ln>
        </p:spPr>
      </p:pic>
      <p:sp>
        <p:nvSpPr>
          <p:cNvPr id="10015" name="Google Shape;10015;p40"/>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latin typeface="Merriweather"/>
                <a:ea typeface="Merriweather"/>
                <a:cs typeface="Merriweather"/>
                <a:sym typeface="Merriweather"/>
              </a:rPr>
              <a:t>SUSUR MASA ETIKA</a:t>
            </a:r>
            <a:endParaRPr b="1">
              <a:latin typeface="Merriweather"/>
              <a:ea typeface="Merriweather"/>
              <a:cs typeface="Merriweather"/>
              <a:sym typeface="Merriweather"/>
            </a:endParaRPr>
          </a:p>
        </p:txBody>
      </p:sp>
      <p:sp>
        <p:nvSpPr>
          <p:cNvPr id="10016" name="Google Shape;10016;p40"/>
          <p:cNvSpPr txBox="1">
            <a:spLocks noGrp="1"/>
          </p:cNvSpPr>
          <p:nvPr>
            <p:ph type="subTitle" idx="4294967295"/>
          </p:nvPr>
        </p:nvSpPr>
        <p:spPr>
          <a:xfrm>
            <a:off x="1864500" y="848200"/>
            <a:ext cx="5755500" cy="5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a:t>
            </a:r>
            <a:r>
              <a:rPr lang="en">
                <a:solidFill>
                  <a:schemeClr val="lt2"/>
                </a:solidFill>
              </a:rPr>
              <a:t>erdasarkan Prakolonial, Kolonial dan Pascakolonial</a:t>
            </a:r>
            <a:endParaRPr>
              <a:solidFill>
                <a:schemeClr val="lt2"/>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020"/>
        <p:cNvGrpSpPr/>
        <p:nvPr/>
      </p:nvGrpSpPr>
      <p:grpSpPr>
        <a:xfrm>
          <a:off x="0" y="0"/>
          <a:ext cx="0" cy="0"/>
          <a:chOff x="0" y="0"/>
          <a:chExt cx="0" cy="0"/>
        </a:xfrm>
      </p:grpSpPr>
      <p:sp>
        <p:nvSpPr>
          <p:cNvPr id="10021" name="Google Shape;10021;p41"/>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SUSUR MASA ETIKA</a:t>
            </a:r>
            <a:endParaRPr/>
          </a:p>
        </p:txBody>
      </p:sp>
      <p:sp>
        <p:nvSpPr>
          <p:cNvPr id="10022" name="Google Shape;10022;p41"/>
          <p:cNvSpPr/>
          <p:nvPr/>
        </p:nvSpPr>
        <p:spPr>
          <a:xfrm>
            <a:off x="2720681" y="1705786"/>
            <a:ext cx="4208400" cy="3250500"/>
          </a:xfrm>
          <a:prstGeom prst="rect">
            <a:avLst/>
          </a:prstGeom>
          <a:solidFill>
            <a:srgbClr val="FFF2CC"/>
          </a:solidFill>
          <a:ln w="28575" cap="flat" cmpd="sng">
            <a:solidFill>
              <a:srgbClr val="31538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rgbClr val="FFFFFF"/>
              </a:solidFill>
              <a:latin typeface="Calibri"/>
              <a:ea typeface="Calibri"/>
              <a:cs typeface="Calibri"/>
              <a:sym typeface="Calibri"/>
            </a:endParaRPr>
          </a:p>
        </p:txBody>
      </p:sp>
      <p:sp>
        <p:nvSpPr>
          <p:cNvPr id="10023" name="Google Shape;10023;p41"/>
          <p:cNvSpPr/>
          <p:nvPr/>
        </p:nvSpPr>
        <p:spPr>
          <a:xfrm>
            <a:off x="2964183" y="1880799"/>
            <a:ext cx="1406100" cy="692100"/>
          </a:xfrm>
          <a:prstGeom prst="rect">
            <a:avLst/>
          </a:prstGeom>
          <a:solidFill>
            <a:srgbClr val="385623"/>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 sz="1600" b="1" i="0" u="none" strike="noStrike" cap="none">
                <a:solidFill>
                  <a:srgbClr val="FFFFFF"/>
                </a:solidFill>
                <a:latin typeface="Livvic"/>
                <a:ea typeface="Livvic"/>
                <a:cs typeface="Livvic"/>
                <a:sym typeface="Livvic"/>
              </a:rPr>
              <a:t>Prakolonial</a:t>
            </a:r>
            <a:endParaRPr sz="1600" b="1" i="0" u="none" strike="noStrike" cap="none">
              <a:solidFill>
                <a:srgbClr val="FFFFFF"/>
              </a:solidFill>
              <a:latin typeface="Livvic"/>
              <a:ea typeface="Livvic"/>
              <a:cs typeface="Livvic"/>
              <a:sym typeface="Livvic"/>
            </a:endParaRPr>
          </a:p>
          <a:p>
            <a:pPr marL="0" marR="0" lvl="0" indent="0" algn="ctr" rtl="0">
              <a:spcBef>
                <a:spcPts val="0"/>
              </a:spcBef>
              <a:spcAft>
                <a:spcPts val="0"/>
              </a:spcAft>
              <a:buNone/>
            </a:pPr>
            <a:r>
              <a:rPr lang="en" i="0" u="none" strike="noStrike" cap="none">
                <a:solidFill>
                  <a:srgbClr val="FFFFFF"/>
                </a:solidFill>
                <a:latin typeface="Livvic"/>
                <a:ea typeface="Livvic"/>
                <a:cs typeface="Livvic"/>
                <a:sym typeface="Livvic"/>
              </a:rPr>
              <a:t>(tradisional)</a:t>
            </a:r>
            <a:endParaRPr sz="1000">
              <a:latin typeface="Livvic"/>
              <a:ea typeface="Livvic"/>
              <a:cs typeface="Livvic"/>
              <a:sym typeface="Livvic"/>
            </a:endParaRPr>
          </a:p>
        </p:txBody>
      </p:sp>
      <p:sp>
        <p:nvSpPr>
          <p:cNvPr id="10024" name="Google Shape;10024;p41"/>
          <p:cNvSpPr/>
          <p:nvPr/>
        </p:nvSpPr>
        <p:spPr>
          <a:xfrm>
            <a:off x="2964182" y="2859099"/>
            <a:ext cx="1406100" cy="692100"/>
          </a:xfrm>
          <a:prstGeom prst="rect">
            <a:avLst/>
          </a:prstGeom>
          <a:solidFill>
            <a:srgbClr val="1F3864"/>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 sz="1600" b="1" i="0" u="none" strike="noStrike" cap="none">
                <a:solidFill>
                  <a:srgbClr val="FFFFFF"/>
                </a:solidFill>
                <a:latin typeface="Livvic"/>
                <a:ea typeface="Livvic"/>
                <a:cs typeface="Livvic"/>
                <a:sym typeface="Livvic"/>
              </a:rPr>
              <a:t>Kolonial</a:t>
            </a:r>
            <a:endParaRPr sz="1000">
              <a:latin typeface="Livvic"/>
              <a:ea typeface="Livvic"/>
              <a:cs typeface="Livvic"/>
              <a:sym typeface="Livvic"/>
            </a:endParaRPr>
          </a:p>
          <a:p>
            <a:pPr marL="0" marR="0" lvl="0" indent="0" algn="ctr" rtl="0">
              <a:spcBef>
                <a:spcPts val="0"/>
              </a:spcBef>
              <a:spcAft>
                <a:spcPts val="0"/>
              </a:spcAft>
              <a:buNone/>
            </a:pPr>
            <a:r>
              <a:rPr lang="en" i="0" u="none" strike="noStrike" cap="none">
                <a:solidFill>
                  <a:srgbClr val="FFFFFF"/>
                </a:solidFill>
                <a:latin typeface="Livvic"/>
                <a:ea typeface="Livvic"/>
                <a:cs typeface="Livvic"/>
                <a:sym typeface="Livvic"/>
              </a:rPr>
              <a:t>(moden)</a:t>
            </a:r>
            <a:endParaRPr>
              <a:latin typeface="Livvic"/>
              <a:ea typeface="Livvic"/>
              <a:cs typeface="Livvic"/>
              <a:sym typeface="Livvic"/>
            </a:endParaRPr>
          </a:p>
        </p:txBody>
      </p:sp>
      <p:sp>
        <p:nvSpPr>
          <p:cNvPr id="10025" name="Google Shape;10025;p41"/>
          <p:cNvSpPr/>
          <p:nvPr/>
        </p:nvSpPr>
        <p:spPr>
          <a:xfrm>
            <a:off x="2964181" y="3823428"/>
            <a:ext cx="1406100" cy="692100"/>
          </a:xfrm>
          <a:prstGeom prst="rect">
            <a:avLst/>
          </a:prstGeom>
          <a:solidFill>
            <a:srgbClr val="833C0B"/>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2000" b="1" i="0" u="none" strike="noStrike" cap="none">
              <a:solidFill>
                <a:srgbClr val="FFFFFF"/>
              </a:solidFill>
              <a:latin typeface="Gill Sans"/>
              <a:ea typeface="Gill Sans"/>
              <a:cs typeface="Gill Sans"/>
              <a:sym typeface="Gill Sans"/>
            </a:endParaRPr>
          </a:p>
          <a:p>
            <a:pPr marL="0" marR="0" lvl="0" indent="0" algn="ctr" rtl="0">
              <a:spcBef>
                <a:spcPts val="0"/>
              </a:spcBef>
              <a:spcAft>
                <a:spcPts val="0"/>
              </a:spcAft>
              <a:buNone/>
            </a:pPr>
            <a:r>
              <a:rPr lang="en" b="1" i="0" u="none" strike="noStrike" cap="none">
                <a:solidFill>
                  <a:srgbClr val="FFFFFF"/>
                </a:solidFill>
                <a:latin typeface="Livvic"/>
                <a:ea typeface="Livvic"/>
                <a:cs typeface="Livvic"/>
                <a:sym typeface="Livvic"/>
              </a:rPr>
              <a:t>Pascakolonial</a:t>
            </a:r>
            <a:endParaRPr b="1" i="0" u="none" strike="noStrike" cap="none">
              <a:solidFill>
                <a:srgbClr val="FFFFFF"/>
              </a:solidFill>
              <a:latin typeface="Livvic"/>
              <a:ea typeface="Livvic"/>
              <a:cs typeface="Livvic"/>
              <a:sym typeface="Livvic"/>
            </a:endParaRPr>
          </a:p>
          <a:p>
            <a:pPr marL="0" marR="0" lvl="0" indent="0" algn="ctr" rtl="0">
              <a:spcBef>
                <a:spcPts val="0"/>
              </a:spcBef>
              <a:spcAft>
                <a:spcPts val="0"/>
              </a:spcAft>
              <a:buNone/>
            </a:pPr>
            <a:r>
              <a:rPr lang="en" i="0" u="none" strike="noStrike" cap="none">
                <a:solidFill>
                  <a:srgbClr val="FFFFFF"/>
                </a:solidFill>
                <a:latin typeface="Livvic"/>
                <a:ea typeface="Livvic"/>
                <a:cs typeface="Livvic"/>
                <a:sym typeface="Livvic"/>
              </a:rPr>
              <a:t>(gabungan)</a:t>
            </a:r>
            <a:endParaRPr>
              <a:latin typeface="Livvic"/>
              <a:ea typeface="Livvic"/>
              <a:cs typeface="Livvic"/>
              <a:sym typeface="Livvic"/>
            </a:endParaRPr>
          </a:p>
          <a:p>
            <a:pPr marL="0" marR="0" lvl="0" indent="0" algn="ctr" rtl="0">
              <a:spcBef>
                <a:spcPts val="0"/>
              </a:spcBef>
              <a:spcAft>
                <a:spcPts val="0"/>
              </a:spcAft>
              <a:buNone/>
            </a:pPr>
            <a:endParaRPr sz="2000" b="1" i="0" u="none" strike="noStrike" cap="none">
              <a:solidFill>
                <a:srgbClr val="FFFFFF"/>
              </a:solidFill>
              <a:latin typeface="Livvic"/>
              <a:ea typeface="Livvic"/>
              <a:cs typeface="Livvic"/>
              <a:sym typeface="Livvic"/>
            </a:endParaRPr>
          </a:p>
        </p:txBody>
      </p:sp>
      <p:sp>
        <p:nvSpPr>
          <p:cNvPr id="10026" name="Google Shape;10026;p41"/>
          <p:cNvSpPr txBox="1"/>
          <p:nvPr/>
        </p:nvSpPr>
        <p:spPr>
          <a:xfrm>
            <a:off x="2595775" y="1405275"/>
            <a:ext cx="4479900" cy="2925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 sz="1300" b="1" i="0" u="none" strike="noStrike" cap="none">
                <a:solidFill>
                  <a:srgbClr val="000000"/>
                </a:solidFill>
                <a:latin typeface="Livvic"/>
                <a:ea typeface="Livvic"/>
                <a:cs typeface="Livvic"/>
                <a:sym typeface="Livvic"/>
              </a:rPr>
              <a:t>Memahami Etika (pembentukan berasas susur masa) </a:t>
            </a:r>
            <a:endParaRPr sz="1300" b="1">
              <a:latin typeface="Livvic"/>
              <a:ea typeface="Livvic"/>
              <a:cs typeface="Livvic"/>
              <a:sym typeface="Livvic"/>
            </a:endParaRPr>
          </a:p>
        </p:txBody>
      </p:sp>
      <p:sp>
        <p:nvSpPr>
          <p:cNvPr id="10027" name="Google Shape;10027;p41"/>
          <p:cNvSpPr/>
          <p:nvPr/>
        </p:nvSpPr>
        <p:spPr>
          <a:xfrm>
            <a:off x="5146369" y="1871062"/>
            <a:ext cx="1535400" cy="692100"/>
          </a:xfrm>
          <a:prstGeom prst="rect">
            <a:avLst/>
          </a:prstGeom>
          <a:solidFill>
            <a:srgbClr val="A8D08C"/>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Adab</a:t>
            </a:r>
            <a:endParaRPr sz="1100">
              <a:latin typeface="Livvic"/>
              <a:ea typeface="Livvic"/>
              <a:cs typeface="Livvic"/>
              <a:sym typeface="Livvic"/>
            </a:endParaRPr>
          </a:p>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Adat Istiadat</a:t>
            </a:r>
            <a:endParaRPr sz="1100">
              <a:latin typeface="Livvic"/>
              <a:ea typeface="Livvic"/>
              <a:cs typeface="Livvic"/>
              <a:sym typeface="Livvic"/>
            </a:endParaRPr>
          </a:p>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Adat Resam</a:t>
            </a:r>
            <a:endParaRPr sz="1100">
              <a:latin typeface="Livvic"/>
              <a:ea typeface="Livvic"/>
              <a:cs typeface="Livvic"/>
              <a:sym typeface="Livvic"/>
            </a:endParaRPr>
          </a:p>
        </p:txBody>
      </p:sp>
      <p:sp>
        <p:nvSpPr>
          <p:cNvPr id="10028" name="Google Shape;10028;p41"/>
          <p:cNvSpPr/>
          <p:nvPr/>
        </p:nvSpPr>
        <p:spPr>
          <a:xfrm>
            <a:off x="5146369" y="2862628"/>
            <a:ext cx="1535400" cy="692100"/>
          </a:xfrm>
          <a:prstGeom prst="rect">
            <a:avLst/>
          </a:prstGeom>
          <a:solidFill>
            <a:srgbClr val="8DA9DB"/>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Etika</a:t>
            </a:r>
            <a:endParaRPr sz="1300">
              <a:latin typeface="Livvic"/>
              <a:ea typeface="Livvic"/>
              <a:cs typeface="Livvic"/>
              <a:sym typeface="Livvic"/>
            </a:endParaRPr>
          </a:p>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Etos</a:t>
            </a:r>
            <a:endParaRPr sz="1300">
              <a:latin typeface="Livvic"/>
              <a:ea typeface="Livvic"/>
              <a:cs typeface="Livvic"/>
              <a:sym typeface="Livvic"/>
            </a:endParaRPr>
          </a:p>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Etiket</a:t>
            </a:r>
            <a:endParaRPr sz="1300">
              <a:latin typeface="Livvic"/>
              <a:ea typeface="Livvic"/>
              <a:cs typeface="Livvic"/>
              <a:sym typeface="Livvic"/>
            </a:endParaRPr>
          </a:p>
        </p:txBody>
      </p:sp>
      <p:sp>
        <p:nvSpPr>
          <p:cNvPr id="10029" name="Google Shape;10029;p41"/>
          <p:cNvSpPr txBox="1"/>
          <p:nvPr/>
        </p:nvSpPr>
        <p:spPr>
          <a:xfrm>
            <a:off x="4392350" y="1950275"/>
            <a:ext cx="775800" cy="246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000" i="0" u="none" strike="noStrike" cap="none">
                <a:solidFill>
                  <a:srgbClr val="000000"/>
                </a:solidFill>
                <a:latin typeface="Livvic"/>
                <a:ea typeface="Livvic"/>
                <a:cs typeface="Livvic"/>
                <a:sym typeface="Livvic"/>
              </a:rPr>
              <a:t>telah ada</a:t>
            </a:r>
            <a:endParaRPr sz="1000">
              <a:latin typeface="Livvic"/>
              <a:ea typeface="Livvic"/>
              <a:cs typeface="Livvic"/>
              <a:sym typeface="Livvic"/>
            </a:endParaRPr>
          </a:p>
        </p:txBody>
      </p:sp>
      <p:cxnSp>
        <p:nvCxnSpPr>
          <p:cNvPr id="10030" name="Google Shape;10030;p41"/>
          <p:cNvCxnSpPr/>
          <p:nvPr/>
        </p:nvCxnSpPr>
        <p:spPr>
          <a:xfrm>
            <a:off x="4370505" y="2245651"/>
            <a:ext cx="7758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031" name="Google Shape;10031;p41"/>
          <p:cNvSpPr txBox="1"/>
          <p:nvPr/>
        </p:nvSpPr>
        <p:spPr>
          <a:xfrm>
            <a:off x="4405975" y="2973775"/>
            <a:ext cx="704700" cy="2463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 sz="1000">
                <a:solidFill>
                  <a:srgbClr val="000000"/>
                </a:solidFill>
                <a:latin typeface="Livvic"/>
                <a:ea typeface="Livvic"/>
                <a:cs typeface="Livvic"/>
                <a:sym typeface="Livvic"/>
              </a:rPr>
              <a:t>datang</a:t>
            </a:r>
            <a:endParaRPr sz="1200">
              <a:latin typeface="Livvic"/>
              <a:ea typeface="Livvic"/>
              <a:cs typeface="Livvic"/>
              <a:sym typeface="Livvic"/>
            </a:endParaRPr>
          </a:p>
        </p:txBody>
      </p:sp>
      <p:cxnSp>
        <p:nvCxnSpPr>
          <p:cNvPr id="10032" name="Google Shape;10032;p41"/>
          <p:cNvCxnSpPr/>
          <p:nvPr/>
        </p:nvCxnSpPr>
        <p:spPr>
          <a:xfrm>
            <a:off x="4376733" y="3230740"/>
            <a:ext cx="7758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033" name="Google Shape;10033;p41"/>
          <p:cNvSpPr txBox="1"/>
          <p:nvPr/>
        </p:nvSpPr>
        <p:spPr>
          <a:xfrm>
            <a:off x="3545825" y="2493325"/>
            <a:ext cx="243000" cy="400200"/>
          </a:xfrm>
          <a:prstGeom prst="rect">
            <a:avLst/>
          </a:prstGeom>
          <a:noFill/>
          <a:ln>
            <a:noFill/>
          </a:ln>
          <a:effectLst>
            <a:outerShdw blurRad="50800" dist="38100" dir="2700000" algn="tl" rotWithShape="0">
              <a:srgbClr val="000000">
                <a:alpha val="40000"/>
              </a:srgbClr>
            </a:outerShdw>
          </a:effectLst>
        </p:spPr>
        <p:txBody>
          <a:bodyPr spcFirstLastPara="1" wrap="square" lIns="91425" tIns="45700" rIns="91425" bIns="45700" anchor="t" anchorCtr="0">
            <a:spAutoFit/>
          </a:bodyPr>
          <a:lstStyle/>
          <a:p>
            <a:pPr marL="0" marR="0" lvl="0" indent="0" algn="l" rtl="0">
              <a:spcBef>
                <a:spcPts val="0"/>
              </a:spcBef>
              <a:spcAft>
                <a:spcPts val="0"/>
              </a:spcAft>
              <a:buNone/>
            </a:pPr>
            <a:r>
              <a:rPr lang="en" sz="2000">
                <a:solidFill>
                  <a:srgbClr val="000000"/>
                </a:solidFill>
                <a:latin typeface="Calibri"/>
                <a:ea typeface="Calibri"/>
                <a:cs typeface="Calibri"/>
                <a:sym typeface="Calibri"/>
              </a:rPr>
              <a:t>+</a:t>
            </a:r>
            <a:endParaRPr/>
          </a:p>
        </p:txBody>
      </p:sp>
      <p:cxnSp>
        <p:nvCxnSpPr>
          <p:cNvPr id="10034" name="Google Shape;10034;p41"/>
          <p:cNvCxnSpPr>
            <a:stCxn id="10024" idx="2"/>
            <a:endCxn id="10025" idx="0"/>
          </p:cNvCxnSpPr>
          <p:nvPr/>
        </p:nvCxnSpPr>
        <p:spPr>
          <a:xfrm>
            <a:off x="3667232" y="3551199"/>
            <a:ext cx="0" cy="27210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035" name="Google Shape;10035;p41"/>
          <p:cNvSpPr/>
          <p:nvPr/>
        </p:nvSpPr>
        <p:spPr>
          <a:xfrm>
            <a:off x="5133318" y="3823427"/>
            <a:ext cx="1535400" cy="1017300"/>
          </a:xfrm>
          <a:prstGeom prst="rect">
            <a:avLst/>
          </a:prstGeom>
          <a:solidFill>
            <a:srgbClr val="F7CAAC"/>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l" rtl="0">
              <a:spcBef>
                <a:spcPts val="0"/>
              </a:spcBef>
              <a:spcAft>
                <a:spcPts val="0"/>
              </a:spcAft>
              <a:buNone/>
            </a:pPr>
            <a:r>
              <a:rPr lang="en" sz="1300" b="1">
                <a:solidFill>
                  <a:srgbClr val="000000"/>
                </a:solidFill>
                <a:latin typeface="Livvic"/>
                <a:ea typeface="Livvic"/>
                <a:cs typeface="Livvic"/>
                <a:sym typeface="Livvic"/>
              </a:rPr>
              <a:t>Etika Moden (Adab, Adat Istiadat, Adat Resam, Etika, Etos, Etiket)</a:t>
            </a:r>
            <a:endParaRPr sz="1100">
              <a:latin typeface="Livvic"/>
              <a:ea typeface="Livvic"/>
              <a:cs typeface="Livvic"/>
              <a:sym typeface="Livvic"/>
            </a:endParaRPr>
          </a:p>
        </p:txBody>
      </p:sp>
      <p:sp>
        <p:nvSpPr>
          <p:cNvPr id="10036" name="Google Shape;10036;p41"/>
          <p:cNvSpPr txBox="1"/>
          <p:nvPr/>
        </p:nvSpPr>
        <p:spPr>
          <a:xfrm>
            <a:off x="4319325" y="3948225"/>
            <a:ext cx="849000" cy="4002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 sz="1000">
                <a:latin typeface="Livvic"/>
                <a:ea typeface="Livvic"/>
                <a:cs typeface="Livvic"/>
                <a:sym typeface="Livvic"/>
              </a:rPr>
              <a:t>Bercampur gaul</a:t>
            </a:r>
            <a:endParaRPr sz="1000">
              <a:latin typeface="Livvic"/>
              <a:ea typeface="Livvic"/>
              <a:cs typeface="Livvic"/>
              <a:sym typeface="Livvic"/>
            </a:endParaRPr>
          </a:p>
        </p:txBody>
      </p:sp>
      <p:cxnSp>
        <p:nvCxnSpPr>
          <p:cNvPr id="10037" name="Google Shape;10037;p41"/>
          <p:cNvCxnSpPr/>
          <p:nvPr/>
        </p:nvCxnSpPr>
        <p:spPr>
          <a:xfrm>
            <a:off x="4357454" y="4322195"/>
            <a:ext cx="7758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038" name="Google Shape;10038;p41"/>
          <p:cNvSpPr txBox="1"/>
          <p:nvPr/>
        </p:nvSpPr>
        <p:spPr>
          <a:xfrm>
            <a:off x="2749825" y="5096049"/>
            <a:ext cx="1434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039" name="Google Shape;10039;p41"/>
          <p:cNvSpPr txBox="1">
            <a:spLocks noGrp="1"/>
          </p:cNvSpPr>
          <p:nvPr>
            <p:ph type="subTitle" idx="4294967295"/>
          </p:nvPr>
        </p:nvSpPr>
        <p:spPr>
          <a:xfrm>
            <a:off x="1864500" y="848200"/>
            <a:ext cx="5755500" cy="5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a:t>
            </a:r>
            <a:r>
              <a:rPr lang="en">
                <a:solidFill>
                  <a:schemeClr val="lt2"/>
                </a:solidFill>
              </a:rPr>
              <a:t>erdasarkan Prakolonial, Kolonial dan Pascakolonial</a:t>
            </a:r>
            <a:endParaRPr>
              <a:solidFill>
                <a:schemeClr val="lt2"/>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043"/>
        <p:cNvGrpSpPr/>
        <p:nvPr/>
      </p:nvGrpSpPr>
      <p:grpSpPr>
        <a:xfrm>
          <a:off x="0" y="0"/>
          <a:ext cx="0" cy="0"/>
          <a:chOff x="0" y="0"/>
          <a:chExt cx="0" cy="0"/>
        </a:xfrm>
      </p:grpSpPr>
      <p:sp>
        <p:nvSpPr>
          <p:cNvPr id="10044" name="Google Shape;10044;p42"/>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42"/>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42"/>
          <p:cNvSpPr txBox="1">
            <a:spLocks noGrp="1"/>
          </p:cNvSpPr>
          <p:nvPr>
            <p:ph type="title"/>
          </p:nvPr>
        </p:nvSpPr>
        <p:spPr>
          <a:xfrm>
            <a:off x="3975600" y="3138938"/>
            <a:ext cx="4389300" cy="625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600"/>
              <a:t>KERANGKA MENGANALISIS ETIKA DAN PERADABAN ACUAN MALAYSIA</a:t>
            </a:r>
            <a:endParaRPr sz="2600"/>
          </a:p>
        </p:txBody>
      </p:sp>
      <p:sp>
        <p:nvSpPr>
          <p:cNvPr id="10047" name="Google Shape;10047;p42"/>
          <p:cNvSpPr txBox="1">
            <a:spLocks noGrp="1"/>
          </p:cNvSpPr>
          <p:nvPr>
            <p:ph type="title" idx="2"/>
          </p:nvPr>
        </p:nvSpPr>
        <p:spPr>
          <a:xfrm>
            <a:off x="4572000" y="1329738"/>
            <a:ext cx="3792900" cy="1173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0000"/>
              <a:t>03</a:t>
            </a:r>
            <a:endParaRPr sz="10000"/>
          </a:p>
        </p:txBody>
      </p:sp>
      <p:sp>
        <p:nvSpPr>
          <p:cNvPr id="10048" name="Google Shape;10048;p42"/>
          <p:cNvSpPr txBox="1">
            <a:spLocks noGrp="1"/>
          </p:cNvSpPr>
          <p:nvPr>
            <p:ph type="subTitle" idx="1"/>
          </p:nvPr>
        </p:nvSpPr>
        <p:spPr>
          <a:xfrm>
            <a:off x="4497450" y="4210438"/>
            <a:ext cx="3792900" cy="516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rPr>
              <a:t>melalui Sejarah, Struktur Sosial dan Biografi</a:t>
            </a:r>
            <a:endParaRPr/>
          </a:p>
        </p:txBody>
      </p:sp>
      <p:sp>
        <p:nvSpPr>
          <p:cNvPr id="10049" name="Google Shape;10049;p42"/>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42"/>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054"/>
        <p:cNvGrpSpPr/>
        <p:nvPr/>
      </p:nvGrpSpPr>
      <p:grpSpPr>
        <a:xfrm>
          <a:off x="0" y="0"/>
          <a:ext cx="0" cy="0"/>
          <a:chOff x="0" y="0"/>
          <a:chExt cx="0" cy="0"/>
        </a:xfrm>
      </p:grpSpPr>
      <p:sp>
        <p:nvSpPr>
          <p:cNvPr id="10055" name="Google Shape;10055;p4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SUSUR MASA ETIKA</a:t>
            </a:r>
            <a:endParaRPr/>
          </a:p>
        </p:txBody>
      </p:sp>
      <p:sp>
        <p:nvSpPr>
          <p:cNvPr id="10056" name="Google Shape;10056;p43"/>
          <p:cNvSpPr/>
          <p:nvPr/>
        </p:nvSpPr>
        <p:spPr>
          <a:xfrm>
            <a:off x="2849807" y="1692536"/>
            <a:ext cx="3479700" cy="3250500"/>
          </a:xfrm>
          <a:prstGeom prst="rect">
            <a:avLst/>
          </a:prstGeom>
          <a:solidFill>
            <a:srgbClr val="FFF2CC"/>
          </a:solidFill>
          <a:ln w="28575" cap="flat" cmpd="sng">
            <a:solidFill>
              <a:srgbClr val="31538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rgbClr val="FFFFFF"/>
              </a:solidFill>
              <a:latin typeface="Calibri"/>
              <a:ea typeface="Calibri"/>
              <a:cs typeface="Calibri"/>
              <a:sym typeface="Calibri"/>
            </a:endParaRPr>
          </a:p>
        </p:txBody>
      </p:sp>
      <p:sp>
        <p:nvSpPr>
          <p:cNvPr id="10057" name="Google Shape;10057;p43"/>
          <p:cNvSpPr/>
          <p:nvPr/>
        </p:nvSpPr>
        <p:spPr>
          <a:xfrm>
            <a:off x="3047253" y="2150870"/>
            <a:ext cx="957000" cy="408600"/>
          </a:xfrm>
          <a:prstGeom prst="rect">
            <a:avLst/>
          </a:prstGeom>
          <a:solidFill>
            <a:srgbClr val="FF0000"/>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 sz="1500" b="1">
                <a:solidFill>
                  <a:srgbClr val="FFFFFF"/>
                </a:solidFill>
                <a:latin typeface="Livvic"/>
                <a:ea typeface="Livvic"/>
                <a:cs typeface="Livvic"/>
                <a:sym typeface="Livvic"/>
              </a:rPr>
              <a:t>Sejarah</a:t>
            </a:r>
            <a:endParaRPr sz="1100">
              <a:latin typeface="Livvic"/>
              <a:ea typeface="Livvic"/>
              <a:cs typeface="Livvic"/>
              <a:sym typeface="Livvic"/>
            </a:endParaRPr>
          </a:p>
        </p:txBody>
      </p:sp>
      <p:sp>
        <p:nvSpPr>
          <p:cNvPr id="10058" name="Google Shape;10058;p43"/>
          <p:cNvSpPr/>
          <p:nvPr/>
        </p:nvSpPr>
        <p:spPr>
          <a:xfrm>
            <a:off x="3047254" y="3540498"/>
            <a:ext cx="1222800" cy="979500"/>
          </a:xfrm>
          <a:prstGeom prst="rect">
            <a:avLst/>
          </a:prstGeom>
          <a:solidFill>
            <a:srgbClr val="C00000"/>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l" rtl="0">
              <a:spcBef>
                <a:spcPts val="0"/>
              </a:spcBef>
              <a:spcAft>
                <a:spcPts val="0"/>
              </a:spcAft>
              <a:buNone/>
            </a:pPr>
            <a:endParaRPr sz="1800" b="1">
              <a:solidFill>
                <a:srgbClr val="FFFFFF"/>
              </a:solidFill>
              <a:latin typeface="Calibri"/>
              <a:ea typeface="Calibri"/>
              <a:cs typeface="Calibri"/>
              <a:sym typeface="Calibri"/>
            </a:endParaRPr>
          </a:p>
          <a:p>
            <a:pPr marL="0" marR="0" lvl="0" indent="0" algn="l" rtl="0">
              <a:spcBef>
                <a:spcPts val="0"/>
              </a:spcBef>
              <a:spcAft>
                <a:spcPts val="0"/>
              </a:spcAft>
              <a:buNone/>
            </a:pPr>
            <a:r>
              <a:rPr lang="en" sz="1100" b="1">
                <a:solidFill>
                  <a:srgbClr val="FFFFFF"/>
                </a:solidFill>
                <a:latin typeface="Livvic"/>
                <a:ea typeface="Livvic"/>
                <a:cs typeface="Livvic"/>
                <a:sym typeface="Livvic"/>
              </a:rPr>
              <a:t>Struktur Sosial</a:t>
            </a:r>
            <a:endParaRPr sz="700">
              <a:latin typeface="Livvic"/>
              <a:ea typeface="Livvic"/>
              <a:cs typeface="Livvic"/>
              <a:sym typeface="Livvic"/>
            </a:endParaRPr>
          </a:p>
          <a:p>
            <a:pPr marL="180975" marR="0" lvl="0" indent="-136525" algn="l" rtl="0">
              <a:spcBef>
                <a:spcPts val="0"/>
              </a:spcBef>
              <a:spcAft>
                <a:spcPts val="0"/>
              </a:spcAft>
              <a:buClr>
                <a:srgbClr val="FFFFFF"/>
              </a:buClr>
              <a:buSzPts val="900"/>
              <a:buFont typeface="Livvic"/>
              <a:buChar char="•"/>
            </a:pPr>
            <a:r>
              <a:rPr lang="en" sz="900" b="1">
                <a:solidFill>
                  <a:srgbClr val="FFFFFF"/>
                </a:solidFill>
                <a:latin typeface="Livvic"/>
                <a:ea typeface="Livvic"/>
                <a:cs typeface="Livvic"/>
                <a:sym typeface="Livvic"/>
              </a:rPr>
              <a:t>Masyarakat</a:t>
            </a:r>
            <a:endParaRPr sz="700">
              <a:latin typeface="Livvic"/>
              <a:ea typeface="Livvic"/>
              <a:cs typeface="Livvic"/>
              <a:sym typeface="Livvic"/>
            </a:endParaRPr>
          </a:p>
          <a:p>
            <a:pPr marL="180975" marR="0" lvl="0" indent="-136525" algn="l" rtl="0">
              <a:spcBef>
                <a:spcPts val="0"/>
              </a:spcBef>
              <a:spcAft>
                <a:spcPts val="0"/>
              </a:spcAft>
              <a:buClr>
                <a:srgbClr val="FFFFFF"/>
              </a:buClr>
              <a:buSzPts val="900"/>
              <a:buFont typeface="Livvic"/>
              <a:buChar char="•"/>
            </a:pPr>
            <a:r>
              <a:rPr lang="en" sz="900" b="1">
                <a:solidFill>
                  <a:srgbClr val="FFFFFF"/>
                </a:solidFill>
                <a:latin typeface="Livvic"/>
                <a:ea typeface="Livvic"/>
                <a:cs typeface="Livvic"/>
                <a:sym typeface="Livvic"/>
              </a:rPr>
              <a:t>Negara</a:t>
            </a:r>
            <a:endParaRPr sz="700">
              <a:latin typeface="Livvic"/>
              <a:ea typeface="Livvic"/>
              <a:cs typeface="Livvic"/>
              <a:sym typeface="Livvic"/>
            </a:endParaRPr>
          </a:p>
          <a:p>
            <a:pPr marL="180975" marR="0" lvl="0" indent="-136525" algn="l" rtl="0">
              <a:spcBef>
                <a:spcPts val="0"/>
              </a:spcBef>
              <a:spcAft>
                <a:spcPts val="0"/>
              </a:spcAft>
              <a:buClr>
                <a:srgbClr val="FFFFFF"/>
              </a:buClr>
              <a:buSzPts val="900"/>
              <a:buFont typeface="Livvic"/>
              <a:buChar char="•"/>
            </a:pPr>
            <a:r>
              <a:rPr lang="en" sz="900" b="1">
                <a:solidFill>
                  <a:srgbClr val="FFFFFF"/>
                </a:solidFill>
                <a:latin typeface="Livvic"/>
                <a:ea typeface="Livvic"/>
                <a:cs typeface="Livvic"/>
                <a:sym typeface="Livvic"/>
              </a:rPr>
              <a:t>Pasaran</a:t>
            </a:r>
            <a:endParaRPr sz="1800" b="1">
              <a:solidFill>
                <a:srgbClr val="FFFFFF"/>
              </a:solidFill>
              <a:latin typeface="Calibri"/>
              <a:ea typeface="Calibri"/>
              <a:cs typeface="Calibri"/>
              <a:sym typeface="Calibri"/>
            </a:endParaRPr>
          </a:p>
        </p:txBody>
      </p:sp>
      <p:sp>
        <p:nvSpPr>
          <p:cNvPr id="10059" name="Google Shape;10059;p43"/>
          <p:cNvSpPr/>
          <p:nvPr/>
        </p:nvSpPr>
        <p:spPr>
          <a:xfrm>
            <a:off x="5148175" y="2150876"/>
            <a:ext cx="1103400" cy="2351400"/>
          </a:xfrm>
          <a:prstGeom prst="rect">
            <a:avLst/>
          </a:prstGeom>
          <a:solidFill>
            <a:srgbClr val="941651"/>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171450" marR="119269" lvl="0" indent="-171450" algn="l" rtl="0">
              <a:spcBef>
                <a:spcPts val="0"/>
              </a:spcBef>
              <a:spcAft>
                <a:spcPts val="0"/>
              </a:spcAft>
              <a:buNone/>
            </a:pPr>
            <a:r>
              <a:rPr lang="en" sz="1300" b="1" dirty="0">
                <a:solidFill>
                  <a:srgbClr val="FFFFFF"/>
                </a:solidFill>
                <a:latin typeface="Livvic"/>
                <a:ea typeface="Livvic"/>
                <a:cs typeface="Livvic"/>
                <a:sym typeface="Livvic"/>
              </a:rPr>
              <a:t>Biografi</a:t>
            </a:r>
            <a:endParaRPr sz="900" dirty="0">
              <a:latin typeface="Livvic"/>
              <a:ea typeface="Livvic"/>
              <a:cs typeface="Livvic"/>
              <a:sym typeface="Livvic"/>
            </a:endParaRPr>
          </a:p>
          <a:p>
            <a:pPr marL="65088" marR="119269" lvl="0" indent="-77788" algn="l" rtl="0">
              <a:spcBef>
                <a:spcPts val="0"/>
              </a:spcBef>
              <a:spcAft>
                <a:spcPts val="0"/>
              </a:spcAft>
              <a:buClr>
                <a:srgbClr val="FFFFFF"/>
              </a:buClr>
              <a:buSzPts val="1100"/>
              <a:buFont typeface="Livvic"/>
              <a:buChar char="•"/>
            </a:pPr>
            <a:r>
              <a:rPr lang="en" sz="1100" b="1" dirty="0">
                <a:solidFill>
                  <a:srgbClr val="FFFFFF"/>
                </a:solidFill>
                <a:latin typeface="Livvic"/>
                <a:ea typeface="Livvic"/>
                <a:cs typeface="Livvic"/>
                <a:sym typeface="Livvic"/>
              </a:rPr>
              <a:t>Individu</a:t>
            </a:r>
            <a:endParaRPr sz="900" dirty="0">
              <a:latin typeface="Livvic"/>
              <a:ea typeface="Livvic"/>
              <a:cs typeface="Livvic"/>
              <a:sym typeface="Livvic"/>
            </a:endParaRPr>
          </a:p>
          <a:p>
            <a:pPr marL="65088" marR="119269" lvl="0" indent="-77788" algn="l" rtl="0">
              <a:spcBef>
                <a:spcPts val="0"/>
              </a:spcBef>
              <a:spcAft>
                <a:spcPts val="0"/>
              </a:spcAft>
              <a:buClr>
                <a:srgbClr val="FFFFFF"/>
              </a:buClr>
              <a:buSzPts val="1100"/>
              <a:buFont typeface="Livvic"/>
              <a:buChar char="•"/>
            </a:pPr>
            <a:r>
              <a:rPr lang="en" sz="1100" b="1" dirty="0">
                <a:solidFill>
                  <a:srgbClr val="FFFFFF"/>
                </a:solidFill>
                <a:latin typeface="Livvic"/>
                <a:ea typeface="Livvic"/>
                <a:cs typeface="Livvic"/>
                <a:sym typeface="Livvic"/>
              </a:rPr>
              <a:t>Keluarga </a:t>
            </a:r>
            <a:endParaRPr sz="900" dirty="0">
              <a:latin typeface="Livvic"/>
              <a:ea typeface="Livvic"/>
              <a:cs typeface="Livvic"/>
              <a:sym typeface="Livvic"/>
            </a:endParaRPr>
          </a:p>
          <a:p>
            <a:pPr marL="65088" marR="119269" lvl="0" indent="-77788" algn="l" rtl="0">
              <a:spcBef>
                <a:spcPts val="0"/>
              </a:spcBef>
              <a:spcAft>
                <a:spcPts val="0"/>
              </a:spcAft>
              <a:buClr>
                <a:srgbClr val="FFFFFF"/>
              </a:buClr>
              <a:buSzPts val="1100"/>
              <a:buFont typeface="Livvic"/>
              <a:buChar char="•"/>
            </a:pPr>
            <a:r>
              <a:rPr lang="en" sz="1100" b="1" dirty="0">
                <a:solidFill>
                  <a:srgbClr val="FFFFFF"/>
                </a:solidFill>
                <a:latin typeface="Livvic"/>
                <a:ea typeface="Livvic"/>
                <a:cs typeface="Livvic"/>
                <a:sym typeface="Livvic"/>
              </a:rPr>
              <a:t>Komuniti</a:t>
            </a:r>
            <a:endParaRPr sz="900" dirty="0">
              <a:latin typeface="Livvic"/>
              <a:ea typeface="Livvic"/>
              <a:cs typeface="Livvic"/>
              <a:sym typeface="Livvic"/>
            </a:endParaRPr>
          </a:p>
          <a:p>
            <a:pPr marL="180975" marR="0" lvl="0" indent="-79375" algn="l" rtl="0">
              <a:spcBef>
                <a:spcPts val="0"/>
              </a:spcBef>
              <a:spcAft>
                <a:spcPts val="0"/>
              </a:spcAft>
              <a:buClr>
                <a:srgbClr val="000000"/>
              </a:buClr>
              <a:buSzPts val="1600"/>
              <a:buFont typeface="Arial"/>
              <a:buNone/>
            </a:pPr>
            <a:endParaRPr sz="900" b="1" dirty="0">
              <a:solidFill>
                <a:srgbClr val="FFFFFF"/>
              </a:solidFill>
              <a:latin typeface="Livvic"/>
              <a:ea typeface="Livvic"/>
              <a:cs typeface="Livvic"/>
              <a:sym typeface="Livvic"/>
            </a:endParaRPr>
          </a:p>
        </p:txBody>
      </p:sp>
      <p:sp>
        <p:nvSpPr>
          <p:cNvPr id="10060" name="Google Shape;10060;p43"/>
          <p:cNvSpPr txBox="1"/>
          <p:nvPr/>
        </p:nvSpPr>
        <p:spPr>
          <a:xfrm>
            <a:off x="2544000" y="1378225"/>
            <a:ext cx="4208400" cy="2925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300" b="1">
                <a:solidFill>
                  <a:srgbClr val="000000"/>
                </a:solidFill>
                <a:latin typeface="Livvic"/>
                <a:ea typeface="Livvic"/>
                <a:cs typeface="Livvic"/>
                <a:sym typeface="Livvic"/>
              </a:rPr>
              <a:t>Menghayati Etika dan Peradaban Acuan Malaysia</a:t>
            </a:r>
            <a:endParaRPr sz="1300" b="1">
              <a:latin typeface="Livvic"/>
              <a:ea typeface="Livvic"/>
              <a:cs typeface="Livvic"/>
              <a:sym typeface="Livvic"/>
            </a:endParaRPr>
          </a:p>
        </p:txBody>
      </p:sp>
      <p:cxnSp>
        <p:nvCxnSpPr>
          <p:cNvPr id="10061" name="Google Shape;10061;p43"/>
          <p:cNvCxnSpPr/>
          <p:nvPr/>
        </p:nvCxnSpPr>
        <p:spPr>
          <a:xfrm>
            <a:off x="3660665" y="2635898"/>
            <a:ext cx="0" cy="82860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cxnSp>
        <p:nvCxnSpPr>
          <p:cNvPr id="10062" name="Google Shape;10062;p43"/>
          <p:cNvCxnSpPr/>
          <p:nvPr/>
        </p:nvCxnSpPr>
        <p:spPr>
          <a:xfrm rot="10800000">
            <a:off x="3820197" y="2635697"/>
            <a:ext cx="0" cy="82860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cxnSp>
        <p:nvCxnSpPr>
          <p:cNvPr id="10063" name="Google Shape;10063;p43"/>
          <p:cNvCxnSpPr/>
          <p:nvPr/>
        </p:nvCxnSpPr>
        <p:spPr>
          <a:xfrm>
            <a:off x="4080315" y="2376241"/>
            <a:ext cx="10242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cxnSp>
        <p:nvCxnSpPr>
          <p:cNvPr id="10064" name="Google Shape;10064;p43"/>
          <p:cNvCxnSpPr/>
          <p:nvPr/>
        </p:nvCxnSpPr>
        <p:spPr>
          <a:xfrm rot="10800000">
            <a:off x="4346422" y="4018423"/>
            <a:ext cx="7581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065" name="Google Shape;10065;p43"/>
          <p:cNvSpPr txBox="1"/>
          <p:nvPr/>
        </p:nvSpPr>
        <p:spPr>
          <a:xfrm>
            <a:off x="4004124" y="2455788"/>
            <a:ext cx="1024200" cy="4002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000">
                <a:solidFill>
                  <a:srgbClr val="000000"/>
                </a:solidFill>
                <a:latin typeface="Livvic"/>
                <a:ea typeface="Livvic"/>
                <a:cs typeface="Livvic"/>
                <a:sym typeface="Livvic"/>
              </a:rPr>
              <a:t>membentuk &amp;</a:t>
            </a:r>
            <a:endParaRPr sz="1000">
              <a:latin typeface="Livvic"/>
              <a:ea typeface="Livvic"/>
              <a:cs typeface="Livvic"/>
              <a:sym typeface="Livvic"/>
            </a:endParaRPr>
          </a:p>
          <a:p>
            <a:pPr marL="0" marR="0" lvl="0" indent="0" algn="l" rtl="0">
              <a:spcBef>
                <a:spcPts val="0"/>
              </a:spcBef>
              <a:spcAft>
                <a:spcPts val="0"/>
              </a:spcAft>
              <a:buNone/>
            </a:pPr>
            <a:r>
              <a:rPr lang="en" sz="1000">
                <a:solidFill>
                  <a:srgbClr val="000000"/>
                </a:solidFill>
                <a:latin typeface="Livvic"/>
                <a:ea typeface="Livvic"/>
                <a:cs typeface="Livvic"/>
                <a:sym typeface="Livvic"/>
              </a:rPr>
              <a:t>mentakrif</a:t>
            </a:r>
            <a:endParaRPr sz="1000">
              <a:latin typeface="Livvic"/>
              <a:ea typeface="Livvic"/>
              <a:cs typeface="Livvic"/>
              <a:sym typeface="Livvic"/>
            </a:endParaRPr>
          </a:p>
        </p:txBody>
      </p:sp>
      <p:sp>
        <p:nvSpPr>
          <p:cNvPr id="10066" name="Google Shape;10066;p43"/>
          <p:cNvSpPr txBox="1"/>
          <p:nvPr/>
        </p:nvSpPr>
        <p:spPr>
          <a:xfrm>
            <a:off x="3005823" y="2850625"/>
            <a:ext cx="704700" cy="246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000">
                <a:solidFill>
                  <a:srgbClr val="000000"/>
                </a:solidFill>
                <a:latin typeface="Livvic"/>
                <a:ea typeface="Livvic"/>
                <a:cs typeface="Livvic"/>
                <a:sym typeface="Livvic"/>
              </a:rPr>
              <a:t>tersulam</a:t>
            </a:r>
            <a:endParaRPr sz="1200">
              <a:latin typeface="Livvic"/>
              <a:ea typeface="Livvic"/>
              <a:cs typeface="Livvic"/>
              <a:sym typeface="Livvic"/>
            </a:endParaRPr>
          </a:p>
        </p:txBody>
      </p:sp>
      <p:sp>
        <p:nvSpPr>
          <p:cNvPr id="10067" name="Google Shape;10067;p43"/>
          <p:cNvSpPr txBox="1"/>
          <p:nvPr/>
        </p:nvSpPr>
        <p:spPr>
          <a:xfrm>
            <a:off x="4207350" y="3582375"/>
            <a:ext cx="1024200" cy="4002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000">
                <a:solidFill>
                  <a:srgbClr val="000000"/>
                </a:solidFill>
                <a:latin typeface="Livvic"/>
                <a:ea typeface="Livvic"/>
                <a:cs typeface="Livvic"/>
                <a:sym typeface="Livvic"/>
              </a:rPr>
              <a:t>membentuk &amp;</a:t>
            </a:r>
            <a:endParaRPr sz="1000">
              <a:latin typeface="Livvic"/>
              <a:ea typeface="Livvic"/>
              <a:cs typeface="Livvic"/>
              <a:sym typeface="Livvic"/>
            </a:endParaRPr>
          </a:p>
          <a:p>
            <a:pPr marL="0" marR="0" lvl="0" indent="0" algn="l" rtl="0">
              <a:spcBef>
                <a:spcPts val="0"/>
              </a:spcBef>
              <a:spcAft>
                <a:spcPts val="0"/>
              </a:spcAft>
              <a:buNone/>
            </a:pPr>
            <a:r>
              <a:rPr lang="en" sz="1000">
                <a:solidFill>
                  <a:srgbClr val="000000"/>
                </a:solidFill>
                <a:latin typeface="Livvic"/>
                <a:ea typeface="Livvic"/>
                <a:cs typeface="Livvic"/>
                <a:sym typeface="Livvic"/>
              </a:rPr>
              <a:t>mentakrif</a:t>
            </a:r>
            <a:endParaRPr sz="1000">
              <a:latin typeface="Livvic"/>
              <a:ea typeface="Livvic"/>
              <a:cs typeface="Livvic"/>
              <a:sym typeface="Livvic"/>
            </a:endParaRPr>
          </a:p>
        </p:txBody>
      </p:sp>
      <p:cxnSp>
        <p:nvCxnSpPr>
          <p:cNvPr id="10068" name="Google Shape;10068;p43"/>
          <p:cNvCxnSpPr/>
          <p:nvPr/>
        </p:nvCxnSpPr>
        <p:spPr>
          <a:xfrm rot="10800000">
            <a:off x="4080322" y="2273829"/>
            <a:ext cx="10242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cxnSp>
        <p:nvCxnSpPr>
          <p:cNvPr id="10069" name="Google Shape;10069;p43"/>
          <p:cNvCxnSpPr/>
          <p:nvPr/>
        </p:nvCxnSpPr>
        <p:spPr>
          <a:xfrm>
            <a:off x="4346508" y="4172023"/>
            <a:ext cx="7581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070" name="Google Shape;10070;p43"/>
          <p:cNvSpPr txBox="1"/>
          <p:nvPr/>
        </p:nvSpPr>
        <p:spPr>
          <a:xfrm>
            <a:off x="422400" y="5137474"/>
            <a:ext cx="1434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0071" name="Google Shape;10071;p43"/>
          <p:cNvSpPr txBox="1">
            <a:spLocks noGrp="1"/>
          </p:cNvSpPr>
          <p:nvPr>
            <p:ph type="subTitle" idx="4294967295"/>
          </p:nvPr>
        </p:nvSpPr>
        <p:spPr>
          <a:xfrm>
            <a:off x="2327400" y="831150"/>
            <a:ext cx="5565900" cy="516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1"/>
                </a:solidFill>
              </a:rPr>
              <a:t>melalui Sejarah, Struktur Sosial dan Biografi</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075"/>
        <p:cNvGrpSpPr/>
        <p:nvPr/>
      </p:nvGrpSpPr>
      <p:grpSpPr>
        <a:xfrm>
          <a:off x="0" y="0"/>
          <a:ext cx="0" cy="0"/>
          <a:chOff x="0" y="0"/>
          <a:chExt cx="0" cy="0"/>
        </a:xfrm>
      </p:grpSpPr>
      <p:sp>
        <p:nvSpPr>
          <p:cNvPr id="10076" name="Google Shape;10076;p44"/>
          <p:cNvSpPr txBox="1">
            <a:spLocks noGrp="1"/>
          </p:cNvSpPr>
          <p:nvPr>
            <p:ph type="title" idx="4294967295"/>
          </p:nvPr>
        </p:nvSpPr>
        <p:spPr>
          <a:xfrm>
            <a:off x="668600" y="25535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SUSUR MASA ETIKA</a:t>
            </a:r>
            <a:endParaRPr/>
          </a:p>
        </p:txBody>
      </p:sp>
      <p:sp>
        <p:nvSpPr>
          <p:cNvPr id="10077" name="Google Shape;10077;p44"/>
          <p:cNvSpPr txBox="1">
            <a:spLocks noGrp="1"/>
          </p:cNvSpPr>
          <p:nvPr>
            <p:ph type="subTitle" idx="4294967295"/>
          </p:nvPr>
        </p:nvSpPr>
        <p:spPr>
          <a:xfrm>
            <a:off x="1672375" y="608000"/>
            <a:ext cx="55659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rPr>
              <a:t>melalui Sejarah, Struktur Sosial dan Biografi</a:t>
            </a:r>
            <a:endParaRPr/>
          </a:p>
        </p:txBody>
      </p:sp>
      <p:pic>
        <p:nvPicPr>
          <p:cNvPr id="10078" name="Google Shape;10078;p44" descr="A close up of a map&#10;&#10;Description automatically generated"/>
          <p:cNvPicPr preferRelativeResize="0"/>
          <p:nvPr/>
        </p:nvPicPr>
        <p:blipFill rotWithShape="1">
          <a:blip r:embed="rId3">
            <a:alphaModFix/>
          </a:blip>
          <a:srcRect/>
          <a:stretch/>
        </p:blipFill>
        <p:spPr>
          <a:xfrm>
            <a:off x="4307225" y="1403625"/>
            <a:ext cx="4381550" cy="2874446"/>
          </a:xfrm>
          <a:prstGeom prst="rect">
            <a:avLst/>
          </a:prstGeom>
          <a:solidFill>
            <a:srgbClr val="ECECEC"/>
          </a:solidFill>
          <a:ln w="190500" cap="sq" cmpd="sng">
            <a:solidFill>
              <a:srgbClr val="FFFFFF"/>
            </a:solidFill>
            <a:prstDash val="solid"/>
            <a:miter lim="800000"/>
            <a:headEnd type="none" w="sm" len="sm"/>
            <a:tailEnd type="none" w="sm" len="sm"/>
          </a:ln>
          <a:effectLst>
            <a:outerShdw blurRad="65000" dist="50800" dir="12900000" kx="195054" ky="144987" algn="tl" rotWithShape="0">
              <a:srgbClr val="000000">
                <a:alpha val="29800"/>
              </a:srgbClr>
            </a:outerShdw>
          </a:effectLst>
        </p:spPr>
      </p:pic>
      <p:pic>
        <p:nvPicPr>
          <p:cNvPr id="10079" name="Google Shape;10079;p44" descr="A close up of text on a white background&#10;&#10;Description automatically generated"/>
          <p:cNvPicPr preferRelativeResize="0"/>
          <p:nvPr/>
        </p:nvPicPr>
        <p:blipFill rotWithShape="1">
          <a:blip r:embed="rId4">
            <a:alphaModFix/>
          </a:blip>
          <a:srcRect/>
          <a:stretch/>
        </p:blipFill>
        <p:spPr>
          <a:xfrm>
            <a:off x="394473" y="1338768"/>
            <a:ext cx="3912754" cy="2934566"/>
          </a:xfrm>
          <a:prstGeom prst="rect">
            <a:avLst/>
          </a:prstGeom>
          <a:solidFill>
            <a:srgbClr val="ECECEC"/>
          </a:solidFill>
          <a:ln w="190500" cap="rnd" cmpd="sng">
            <a:solidFill>
              <a:srgbClr val="FFFFFF"/>
            </a:solidFill>
            <a:prstDash val="solid"/>
            <a:round/>
            <a:headEnd type="none" w="sm" len="sm"/>
            <a:tailEnd type="none" w="sm" len="sm"/>
          </a:ln>
          <a:effectLst>
            <a:outerShdw blurRad="50000" algn="tl" rotWithShape="0">
              <a:srgbClr val="000000">
                <a:alpha val="40780"/>
              </a:srgbClr>
            </a:outerShdw>
          </a:effec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083"/>
        <p:cNvGrpSpPr/>
        <p:nvPr/>
      </p:nvGrpSpPr>
      <p:grpSpPr>
        <a:xfrm>
          <a:off x="0" y="0"/>
          <a:ext cx="0" cy="0"/>
          <a:chOff x="0" y="0"/>
          <a:chExt cx="0" cy="0"/>
        </a:xfrm>
      </p:grpSpPr>
      <p:pic>
        <p:nvPicPr>
          <p:cNvPr id="10084" name="Google Shape;10084;p45" descr="A screenshot of a cell phone&#10;&#10;Description automatically generated"/>
          <p:cNvPicPr preferRelativeResize="0"/>
          <p:nvPr/>
        </p:nvPicPr>
        <p:blipFill rotWithShape="1">
          <a:blip r:embed="rId3">
            <a:alphaModFix/>
          </a:blip>
          <a:srcRect t="16534"/>
          <a:stretch/>
        </p:blipFill>
        <p:spPr>
          <a:xfrm rot="3">
            <a:off x="1641025" y="1174877"/>
            <a:ext cx="5861950" cy="3669545"/>
          </a:xfrm>
          <a:prstGeom prst="rect">
            <a:avLst/>
          </a:prstGeom>
          <a:solidFill>
            <a:srgbClr val="ECECEC"/>
          </a:solidFill>
          <a:ln w="190500" cap="sq" cmpd="sng">
            <a:solidFill>
              <a:srgbClr val="FFFFFF"/>
            </a:solidFill>
            <a:prstDash val="solid"/>
            <a:miter lim="800000"/>
            <a:headEnd type="none" w="sm" len="sm"/>
            <a:tailEnd type="none" w="sm" len="sm"/>
          </a:ln>
          <a:effectLst>
            <a:outerShdw blurRad="65000" dist="50800" dir="12900000" kx="195054" ky="144987" algn="tl" rotWithShape="0">
              <a:srgbClr val="000000">
                <a:alpha val="29800"/>
              </a:srgbClr>
            </a:outerShdw>
          </a:effectLst>
        </p:spPr>
      </p:pic>
      <p:sp>
        <p:nvSpPr>
          <p:cNvPr id="10085" name="Google Shape;10085;p45"/>
          <p:cNvSpPr txBox="1">
            <a:spLocks noGrp="1"/>
          </p:cNvSpPr>
          <p:nvPr>
            <p:ph type="title" idx="4294967295"/>
          </p:nvPr>
        </p:nvSpPr>
        <p:spPr>
          <a:xfrm>
            <a:off x="668600" y="25535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SUSUR MASA ETIKA</a:t>
            </a:r>
            <a:endParaRPr/>
          </a:p>
        </p:txBody>
      </p:sp>
      <p:sp>
        <p:nvSpPr>
          <p:cNvPr id="10086" name="Google Shape;10086;p45"/>
          <p:cNvSpPr txBox="1">
            <a:spLocks noGrp="1"/>
          </p:cNvSpPr>
          <p:nvPr>
            <p:ph type="subTitle" idx="4294967295"/>
          </p:nvPr>
        </p:nvSpPr>
        <p:spPr>
          <a:xfrm>
            <a:off x="1672375" y="608000"/>
            <a:ext cx="55659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rPr>
              <a:t>melalui Sejarah, Struktur Sosial dan Biografi</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3"/>
        <p:cNvGrpSpPr/>
        <p:nvPr/>
      </p:nvGrpSpPr>
      <p:grpSpPr>
        <a:xfrm>
          <a:off x="0" y="0"/>
          <a:ext cx="0" cy="0"/>
          <a:chOff x="0" y="0"/>
          <a:chExt cx="0" cy="0"/>
        </a:xfrm>
      </p:grpSpPr>
      <p:sp>
        <p:nvSpPr>
          <p:cNvPr id="314" name="Google Shape;314;p28"/>
          <p:cNvSpPr txBox="1">
            <a:spLocks noGrp="1"/>
          </p:cNvSpPr>
          <p:nvPr>
            <p:ph type="title"/>
          </p:nvPr>
        </p:nvSpPr>
        <p:spPr>
          <a:xfrm>
            <a:off x="713225" y="445025"/>
            <a:ext cx="7699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PENTAKSIRAN BERTERUSAN</a:t>
            </a:r>
            <a:endParaRPr/>
          </a:p>
        </p:txBody>
      </p:sp>
      <p:sp>
        <p:nvSpPr>
          <p:cNvPr id="315" name="Google Shape;315;p28"/>
          <p:cNvSpPr txBox="1">
            <a:spLocks noGrp="1"/>
          </p:cNvSpPr>
          <p:nvPr>
            <p:ph type="subTitle" idx="1"/>
          </p:nvPr>
        </p:nvSpPr>
        <p:spPr>
          <a:xfrm>
            <a:off x="647838" y="1594625"/>
            <a:ext cx="1604400" cy="880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Kehadiran</a:t>
            </a:r>
            <a:endParaRPr/>
          </a:p>
        </p:txBody>
      </p:sp>
      <p:sp>
        <p:nvSpPr>
          <p:cNvPr id="316" name="Google Shape;316;p28"/>
          <p:cNvSpPr txBox="1">
            <a:spLocks noGrp="1"/>
          </p:cNvSpPr>
          <p:nvPr>
            <p:ph type="subTitle" idx="2"/>
          </p:nvPr>
        </p:nvSpPr>
        <p:spPr>
          <a:xfrm>
            <a:off x="7186288" y="3266625"/>
            <a:ext cx="1604400"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Penilaian Sumatif</a:t>
            </a:r>
            <a:endParaRPr/>
          </a:p>
        </p:txBody>
      </p:sp>
      <p:sp>
        <p:nvSpPr>
          <p:cNvPr id="317" name="Google Shape;317;p28"/>
          <p:cNvSpPr txBox="1">
            <a:spLocks noGrp="1"/>
          </p:cNvSpPr>
          <p:nvPr>
            <p:ph type="subTitle" idx="3"/>
          </p:nvPr>
        </p:nvSpPr>
        <p:spPr>
          <a:xfrm>
            <a:off x="2440475" y="1594625"/>
            <a:ext cx="4035900"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500"/>
              <a:t>Pelajar perlu hadir sekurang-kurang 80% kehadiran keseluruhan bagi melayakkan PB</a:t>
            </a:r>
            <a:r>
              <a:rPr lang="en" sz="1300"/>
              <a:t> </a:t>
            </a:r>
            <a:endParaRPr sz="1300"/>
          </a:p>
        </p:txBody>
      </p:sp>
      <p:sp>
        <p:nvSpPr>
          <p:cNvPr id="318" name="Google Shape;318;p28"/>
          <p:cNvSpPr txBox="1">
            <a:spLocks noGrp="1"/>
          </p:cNvSpPr>
          <p:nvPr>
            <p:ph type="subTitle" idx="4"/>
          </p:nvPr>
        </p:nvSpPr>
        <p:spPr>
          <a:xfrm>
            <a:off x="2948588" y="3266625"/>
            <a:ext cx="4035900" cy="880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600"/>
              <a:t>Pembentangan (15%)</a:t>
            </a:r>
            <a:endParaRPr sz="1600"/>
          </a:p>
          <a:p>
            <a:pPr marL="0" lvl="0" indent="0" algn="r" rtl="0">
              <a:spcBef>
                <a:spcPts val="0"/>
              </a:spcBef>
              <a:spcAft>
                <a:spcPts val="0"/>
              </a:spcAft>
              <a:buNone/>
            </a:pPr>
            <a:r>
              <a:rPr lang="en" sz="1600"/>
              <a:t>bagi Topik 1 dan Topik 2 </a:t>
            </a:r>
            <a:endParaRPr sz="1600"/>
          </a:p>
        </p:txBody>
      </p:sp>
      <p:sp>
        <p:nvSpPr>
          <p:cNvPr id="319" name="Google Shape;319;p28"/>
          <p:cNvSpPr/>
          <p:nvPr/>
        </p:nvSpPr>
        <p:spPr>
          <a:xfrm>
            <a:off x="2377500" y="1553275"/>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8"/>
          <p:cNvSpPr/>
          <p:nvPr/>
        </p:nvSpPr>
        <p:spPr>
          <a:xfrm>
            <a:off x="2948600" y="3205050"/>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8"/>
          <p:cNvSpPr/>
          <p:nvPr/>
        </p:nvSpPr>
        <p:spPr>
          <a:xfrm rot="-5400000">
            <a:off x="2306994" y="1994148"/>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8"/>
          <p:cNvSpPr/>
          <p:nvPr/>
        </p:nvSpPr>
        <p:spPr>
          <a:xfrm rot="5400000" flipH="1">
            <a:off x="7144619" y="3672573"/>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 name="Google Shape;323;p28"/>
          <p:cNvGrpSpPr/>
          <p:nvPr/>
        </p:nvGrpSpPr>
        <p:grpSpPr>
          <a:xfrm>
            <a:off x="3598293" y="2844405"/>
            <a:ext cx="2252199" cy="93989"/>
            <a:chOff x="3445893" y="4053330"/>
            <a:chExt cx="2252199" cy="93989"/>
          </a:xfrm>
        </p:grpSpPr>
        <p:sp>
          <p:nvSpPr>
            <p:cNvPr id="324" name="Google Shape;324;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5" name="Google Shape;325;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26" name="Google Shape;326;p28"/>
          <p:cNvGrpSpPr/>
          <p:nvPr/>
        </p:nvGrpSpPr>
        <p:grpSpPr>
          <a:xfrm rot="2700000" flipH="1">
            <a:off x="292457" y="2493179"/>
            <a:ext cx="1097742" cy="4163486"/>
            <a:chOff x="4591050" y="1653000"/>
            <a:chExt cx="560975" cy="2127650"/>
          </a:xfrm>
        </p:grpSpPr>
        <p:sp>
          <p:nvSpPr>
            <p:cNvPr id="327" name="Google Shape;327;p28"/>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8"/>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8"/>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8"/>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8"/>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8"/>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8"/>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8"/>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8"/>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8"/>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8"/>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8"/>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8"/>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8"/>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8"/>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8"/>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8"/>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8"/>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8"/>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8"/>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8"/>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8"/>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8"/>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8"/>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8"/>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8"/>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8"/>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8"/>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8"/>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8"/>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8"/>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8"/>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8"/>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8"/>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8"/>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8"/>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8"/>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8"/>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8"/>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8"/>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8"/>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8"/>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8"/>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8"/>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8"/>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8"/>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8"/>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8"/>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8"/>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8"/>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8"/>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8"/>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8"/>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8"/>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8"/>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8"/>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8"/>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8"/>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8"/>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8"/>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8"/>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8"/>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8"/>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8"/>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8"/>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8"/>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8"/>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8"/>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8"/>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8"/>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8"/>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8"/>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8"/>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8"/>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8"/>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8"/>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8"/>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8"/>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8"/>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8"/>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8"/>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8"/>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8"/>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8"/>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8"/>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8"/>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8"/>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8"/>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8"/>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8"/>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8"/>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8"/>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8"/>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8"/>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8"/>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8"/>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8"/>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8"/>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8"/>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8"/>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8"/>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8"/>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8"/>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8"/>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8"/>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8"/>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8"/>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8"/>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8"/>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8"/>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8"/>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8"/>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8"/>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8"/>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8"/>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8"/>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8"/>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8"/>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8"/>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8"/>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8"/>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8"/>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8"/>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8"/>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8"/>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8"/>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8"/>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8"/>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8"/>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8"/>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8"/>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8"/>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8"/>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8"/>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8"/>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8"/>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8"/>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8"/>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8"/>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8"/>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8"/>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8"/>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8"/>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8"/>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8"/>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8"/>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8"/>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8"/>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8"/>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8"/>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8"/>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8"/>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8"/>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8"/>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8"/>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8"/>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8"/>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8"/>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8"/>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8"/>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8"/>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8"/>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8"/>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8"/>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8"/>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8"/>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8"/>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8"/>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8"/>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8"/>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8"/>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8"/>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8"/>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8"/>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8"/>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8"/>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8"/>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8"/>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8"/>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8"/>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8"/>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8"/>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8"/>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8"/>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8"/>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8"/>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8"/>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8"/>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8"/>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8"/>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8"/>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8"/>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8"/>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8"/>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8"/>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8"/>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8"/>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8"/>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8"/>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8"/>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8"/>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8"/>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8"/>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8"/>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8"/>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8"/>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8"/>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8"/>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8"/>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8"/>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8"/>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8"/>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8"/>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8"/>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8"/>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8"/>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8"/>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8"/>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8"/>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8"/>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8"/>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8"/>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8"/>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8"/>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8"/>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8"/>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8"/>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8"/>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8"/>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8"/>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8"/>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8"/>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8"/>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8"/>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8"/>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8"/>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8"/>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8"/>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8"/>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8"/>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8"/>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8"/>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8"/>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8"/>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8"/>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8"/>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8"/>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8"/>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8"/>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8"/>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8"/>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8"/>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8"/>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8"/>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8"/>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8"/>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8"/>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8"/>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8"/>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8"/>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8"/>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8"/>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8"/>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8"/>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8"/>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8"/>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8"/>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8"/>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8"/>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8"/>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8"/>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8"/>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8"/>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8"/>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8"/>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8"/>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8"/>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8"/>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8"/>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8"/>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8"/>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8"/>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8"/>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8"/>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8"/>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8"/>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8"/>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8"/>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29;p28"/>
          <p:cNvGrpSpPr/>
          <p:nvPr/>
        </p:nvGrpSpPr>
        <p:grpSpPr>
          <a:xfrm rot="2700000" flipH="1">
            <a:off x="444857" y="2340779"/>
            <a:ext cx="1097742" cy="4163486"/>
            <a:chOff x="4591050" y="1653000"/>
            <a:chExt cx="560975" cy="2127650"/>
          </a:xfrm>
        </p:grpSpPr>
        <p:sp>
          <p:nvSpPr>
            <p:cNvPr id="630" name="Google Shape;630;p28"/>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8"/>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8"/>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8"/>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8"/>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8"/>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8"/>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8"/>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8"/>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8"/>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8"/>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8"/>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8"/>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8"/>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8"/>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8"/>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8"/>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8"/>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8"/>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8"/>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8"/>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8"/>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8"/>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8"/>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8"/>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8"/>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8"/>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8"/>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8"/>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8"/>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8"/>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8"/>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8"/>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8"/>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8"/>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8"/>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8"/>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8"/>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8"/>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8"/>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8"/>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8"/>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8"/>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8"/>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8"/>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8"/>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8"/>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8"/>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8"/>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8"/>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8"/>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8"/>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8"/>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8"/>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8"/>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8"/>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8"/>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8"/>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8"/>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8"/>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8"/>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8"/>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8"/>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8"/>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8"/>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8"/>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8"/>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8"/>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8"/>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8"/>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8"/>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8"/>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8"/>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8"/>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8"/>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8"/>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8"/>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8"/>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8"/>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8"/>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8"/>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8"/>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8"/>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8"/>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8"/>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8"/>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8"/>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8"/>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8"/>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8"/>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8"/>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8"/>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8"/>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8"/>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8"/>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8"/>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8"/>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8"/>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8"/>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8"/>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8"/>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8"/>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8"/>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8"/>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8"/>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8"/>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8"/>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8"/>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8"/>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8"/>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8"/>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8"/>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8"/>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8"/>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8"/>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8"/>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8"/>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8"/>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8"/>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8"/>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8"/>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8"/>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8"/>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8"/>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8"/>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8"/>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8"/>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8"/>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8"/>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8"/>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8"/>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8"/>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8"/>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8"/>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8"/>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8"/>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8"/>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8"/>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8"/>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8"/>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8"/>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8"/>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8"/>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8"/>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8"/>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8"/>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8"/>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8"/>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8"/>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8"/>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8"/>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8"/>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8"/>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8"/>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8"/>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8"/>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8"/>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8"/>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8"/>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8"/>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8"/>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8"/>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8"/>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8"/>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8"/>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8"/>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8"/>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8"/>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8"/>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8"/>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8"/>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8"/>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8"/>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8"/>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8"/>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8"/>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8"/>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8"/>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8"/>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8"/>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8"/>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8"/>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8"/>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8"/>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8"/>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8"/>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8"/>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8"/>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090"/>
        <p:cNvGrpSpPr/>
        <p:nvPr/>
      </p:nvGrpSpPr>
      <p:grpSpPr>
        <a:xfrm>
          <a:off x="0" y="0"/>
          <a:ext cx="0" cy="0"/>
          <a:chOff x="0" y="0"/>
          <a:chExt cx="0" cy="0"/>
        </a:xfrm>
      </p:grpSpPr>
      <p:sp>
        <p:nvSpPr>
          <p:cNvPr id="10091" name="Google Shape;10091;p4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RUMUSAN </a:t>
            </a:r>
            <a:endParaRPr/>
          </a:p>
        </p:txBody>
      </p:sp>
      <p:sp>
        <p:nvSpPr>
          <p:cNvPr id="10092" name="Google Shape;10092;p46"/>
          <p:cNvSpPr/>
          <p:nvPr/>
        </p:nvSpPr>
        <p:spPr>
          <a:xfrm>
            <a:off x="5206532" y="1540136"/>
            <a:ext cx="3479700" cy="3250500"/>
          </a:xfrm>
          <a:prstGeom prst="rect">
            <a:avLst/>
          </a:prstGeom>
          <a:solidFill>
            <a:srgbClr val="FFF2CC"/>
          </a:solidFill>
          <a:ln w="28575" cap="flat" cmpd="sng">
            <a:solidFill>
              <a:srgbClr val="31538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rgbClr val="FFFFFF"/>
              </a:solidFill>
              <a:latin typeface="Calibri"/>
              <a:ea typeface="Calibri"/>
              <a:cs typeface="Calibri"/>
              <a:sym typeface="Calibri"/>
            </a:endParaRPr>
          </a:p>
        </p:txBody>
      </p:sp>
      <p:sp>
        <p:nvSpPr>
          <p:cNvPr id="10093" name="Google Shape;10093;p46"/>
          <p:cNvSpPr/>
          <p:nvPr/>
        </p:nvSpPr>
        <p:spPr>
          <a:xfrm>
            <a:off x="393256" y="1540136"/>
            <a:ext cx="4208400" cy="3250500"/>
          </a:xfrm>
          <a:prstGeom prst="rect">
            <a:avLst/>
          </a:prstGeom>
          <a:solidFill>
            <a:srgbClr val="FFF2CC"/>
          </a:solidFill>
          <a:ln w="28575" cap="flat" cmpd="sng">
            <a:solidFill>
              <a:srgbClr val="31538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rgbClr val="FFFFFF"/>
              </a:solidFill>
              <a:latin typeface="Calibri"/>
              <a:ea typeface="Calibri"/>
              <a:cs typeface="Calibri"/>
              <a:sym typeface="Calibri"/>
            </a:endParaRPr>
          </a:p>
        </p:txBody>
      </p:sp>
      <p:sp>
        <p:nvSpPr>
          <p:cNvPr id="10094" name="Google Shape;10094;p46"/>
          <p:cNvSpPr/>
          <p:nvPr/>
        </p:nvSpPr>
        <p:spPr>
          <a:xfrm>
            <a:off x="636758" y="1715149"/>
            <a:ext cx="1406100" cy="692100"/>
          </a:xfrm>
          <a:prstGeom prst="rect">
            <a:avLst/>
          </a:prstGeom>
          <a:solidFill>
            <a:srgbClr val="385623"/>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 sz="1600" b="1" i="0" u="none" strike="noStrike" cap="none">
                <a:solidFill>
                  <a:srgbClr val="FFFFFF"/>
                </a:solidFill>
                <a:latin typeface="Livvic"/>
                <a:ea typeface="Livvic"/>
                <a:cs typeface="Livvic"/>
                <a:sym typeface="Livvic"/>
              </a:rPr>
              <a:t>Prakolonial</a:t>
            </a:r>
            <a:endParaRPr sz="1600" b="1" i="0" u="none" strike="noStrike" cap="none">
              <a:solidFill>
                <a:srgbClr val="FFFFFF"/>
              </a:solidFill>
              <a:latin typeface="Livvic"/>
              <a:ea typeface="Livvic"/>
              <a:cs typeface="Livvic"/>
              <a:sym typeface="Livvic"/>
            </a:endParaRPr>
          </a:p>
          <a:p>
            <a:pPr marL="0" marR="0" lvl="0" indent="0" algn="ctr" rtl="0">
              <a:spcBef>
                <a:spcPts val="0"/>
              </a:spcBef>
              <a:spcAft>
                <a:spcPts val="0"/>
              </a:spcAft>
              <a:buNone/>
            </a:pPr>
            <a:r>
              <a:rPr lang="en" i="0" u="none" strike="noStrike" cap="none">
                <a:solidFill>
                  <a:srgbClr val="FFFFFF"/>
                </a:solidFill>
                <a:latin typeface="Livvic"/>
                <a:ea typeface="Livvic"/>
                <a:cs typeface="Livvic"/>
                <a:sym typeface="Livvic"/>
              </a:rPr>
              <a:t>(tradisional)</a:t>
            </a:r>
            <a:endParaRPr sz="1000">
              <a:latin typeface="Livvic"/>
              <a:ea typeface="Livvic"/>
              <a:cs typeface="Livvic"/>
              <a:sym typeface="Livvic"/>
            </a:endParaRPr>
          </a:p>
        </p:txBody>
      </p:sp>
      <p:sp>
        <p:nvSpPr>
          <p:cNvPr id="10095" name="Google Shape;10095;p46"/>
          <p:cNvSpPr/>
          <p:nvPr/>
        </p:nvSpPr>
        <p:spPr>
          <a:xfrm>
            <a:off x="636757" y="2693449"/>
            <a:ext cx="1406100" cy="692100"/>
          </a:xfrm>
          <a:prstGeom prst="rect">
            <a:avLst/>
          </a:prstGeom>
          <a:solidFill>
            <a:srgbClr val="1F3864"/>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 sz="1600" b="1" i="0" u="none" strike="noStrike" cap="none">
                <a:solidFill>
                  <a:srgbClr val="FFFFFF"/>
                </a:solidFill>
                <a:latin typeface="Livvic"/>
                <a:ea typeface="Livvic"/>
                <a:cs typeface="Livvic"/>
                <a:sym typeface="Livvic"/>
              </a:rPr>
              <a:t>Kolonial</a:t>
            </a:r>
            <a:endParaRPr sz="1000">
              <a:latin typeface="Livvic"/>
              <a:ea typeface="Livvic"/>
              <a:cs typeface="Livvic"/>
              <a:sym typeface="Livvic"/>
            </a:endParaRPr>
          </a:p>
          <a:p>
            <a:pPr marL="0" marR="0" lvl="0" indent="0" algn="ctr" rtl="0">
              <a:spcBef>
                <a:spcPts val="0"/>
              </a:spcBef>
              <a:spcAft>
                <a:spcPts val="0"/>
              </a:spcAft>
              <a:buNone/>
            </a:pPr>
            <a:r>
              <a:rPr lang="en" i="0" u="none" strike="noStrike" cap="none">
                <a:solidFill>
                  <a:srgbClr val="FFFFFF"/>
                </a:solidFill>
                <a:latin typeface="Livvic"/>
                <a:ea typeface="Livvic"/>
                <a:cs typeface="Livvic"/>
                <a:sym typeface="Livvic"/>
              </a:rPr>
              <a:t>(moden)</a:t>
            </a:r>
            <a:endParaRPr>
              <a:latin typeface="Livvic"/>
              <a:ea typeface="Livvic"/>
              <a:cs typeface="Livvic"/>
              <a:sym typeface="Livvic"/>
            </a:endParaRPr>
          </a:p>
        </p:txBody>
      </p:sp>
      <p:sp>
        <p:nvSpPr>
          <p:cNvPr id="10096" name="Google Shape;10096;p46"/>
          <p:cNvSpPr/>
          <p:nvPr/>
        </p:nvSpPr>
        <p:spPr>
          <a:xfrm>
            <a:off x="636756" y="3657778"/>
            <a:ext cx="1406100" cy="692100"/>
          </a:xfrm>
          <a:prstGeom prst="rect">
            <a:avLst/>
          </a:prstGeom>
          <a:solidFill>
            <a:srgbClr val="833C0B"/>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2000" b="1" i="0" u="none" strike="noStrike" cap="none">
              <a:solidFill>
                <a:srgbClr val="FFFFFF"/>
              </a:solidFill>
              <a:latin typeface="Gill Sans"/>
              <a:ea typeface="Gill Sans"/>
              <a:cs typeface="Gill Sans"/>
              <a:sym typeface="Gill Sans"/>
            </a:endParaRPr>
          </a:p>
          <a:p>
            <a:pPr marL="0" marR="0" lvl="0" indent="0" algn="ctr" rtl="0">
              <a:spcBef>
                <a:spcPts val="0"/>
              </a:spcBef>
              <a:spcAft>
                <a:spcPts val="0"/>
              </a:spcAft>
              <a:buNone/>
            </a:pPr>
            <a:r>
              <a:rPr lang="en" b="1" i="0" u="none" strike="noStrike" cap="none">
                <a:solidFill>
                  <a:srgbClr val="FFFFFF"/>
                </a:solidFill>
                <a:latin typeface="Livvic"/>
                <a:ea typeface="Livvic"/>
                <a:cs typeface="Livvic"/>
                <a:sym typeface="Livvic"/>
              </a:rPr>
              <a:t>Pascakolonial</a:t>
            </a:r>
            <a:endParaRPr b="1" i="0" u="none" strike="noStrike" cap="none">
              <a:solidFill>
                <a:srgbClr val="FFFFFF"/>
              </a:solidFill>
              <a:latin typeface="Livvic"/>
              <a:ea typeface="Livvic"/>
              <a:cs typeface="Livvic"/>
              <a:sym typeface="Livvic"/>
            </a:endParaRPr>
          </a:p>
          <a:p>
            <a:pPr marL="0" marR="0" lvl="0" indent="0" algn="ctr" rtl="0">
              <a:spcBef>
                <a:spcPts val="0"/>
              </a:spcBef>
              <a:spcAft>
                <a:spcPts val="0"/>
              </a:spcAft>
              <a:buNone/>
            </a:pPr>
            <a:r>
              <a:rPr lang="en" i="0" u="none" strike="noStrike" cap="none">
                <a:solidFill>
                  <a:srgbClr val="FFFFFF"/>
                </a:solidFill>
                <a:latin typeface="Livvic"/>
                <a:ea typeface="Livvic"/>
                <a:cs typeface="Livvic"/>
                <a:sym typeface="Livvic"/>
              </a:rPr>
              <a:t>(gabungan)</a:t>
            </a:r>
            <a:endParaRPr>
              <a:latin typeface="Livvic"/>
              <a:ea typeface="Livvic"/>
              <a:cs typeface="Livvic"/>
              <a:sym typeface="Livvic"/>
            </a:endParaRPr>
          </a:p>
          <a:p>
            <a:pPr marL="0" marR="0" lvl="0" indent="0" algn="ctr" rtl="0">
              <a:spcBef>
                <a:spcPts val="0"/>
              </a:spcBef>
              <a:spcAft>
                <a:spcPts val="0"/>
              </a:spcAft>
              <a:buNone/>
            </a:pPr>
            <a:endParaRPr sz="2000" b="1" i="0" u="none" strike="noStrike" cap="none">
              <a:solidFill>
                <a:srgbClr val="FFFFFF"/>
              </a:solidFill>
              <a:latin typeface="Livvic"/>
              <a:ea typeface="Livvic"/>
              <a:cs typeface="Livvic"/>
              <a:sym typeface="Livvic"/>
            </a:endParaRPr>
          </a:p>
        </p:txBody>
      </p:sp>
      <p:sp>
        <p:nvSpPr>
          <p:cNvPr id="10097" name="Google Shape;10097;p46"/>
          <p:cNvSpPr txBox="1"/>
          <p:nvPr/>
        </p:nvSpPr>
        <p:spPr>
          <a:xfrm>
            <a:off x="268350" y="1239625"/>
            <a:ext cx="4479900" cy="2925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 sz="1300" b="1" i="0" u="none" strike="noStrike" cap="none">
                <a:solidFill>
                  <a:srgbClr val="000000"/>
                </a:solidFill>
                <a:latin typeface="Livvic"/>
                <a:ea typeface="Livvic"/>
                <a:cs typeface="Livvic"/>
                <a:sym typeface="Livvic"/>
              </a:rPr>
              <a:t>Memahami Etika (pembentukan berasas susur masa) </a:t>
            </a:r>
            <a:endParaRPr sz="1300" b="1">
              <a:latin typeface="Livvic"/>
              <a:ea typeface="Livvic"/>
              <a:cs typeface="Livvic"/>
              <a:sym typeface="Livvic"/>
            </a:endParaRPr>
          </a:p>
        </p:txBody>
      </p:sp>
      <p:sp>
        <p:nvSpPr>
          <p:cNvPr id="10098" name="Google Shape;10098;p46"/>
          <p:cNvSpPr/>
          <p:nvPr/>
        </p:nvSpPr>
        <p:spPr>
          <a:xfrm>
            <a:off x="2818944" y="1705412"/>
            <a:ext cx="1535400" cy="692100"/>
          </a:xfrm>
          <a:prstGeom prst="rect">
            <a:avLst/>
          </a:prstGeom>
          <a:solidFill>
            <a:srgbClr val="A8D08C"/>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Adab</a:t>
            </a:r>
            <a:endParaRPr sz="1100">
              <a:latin typeface="Livvic"/>
              <a:ea typeface="Livvic"/>
              <a:cs typeface="Livvic"/>
              <a:sym typeface="Livvic"/>
            </a:endParaRPr>
          </a:p>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Adat Istiadat</a:t>
            </a:r>
            <a:endParaRPr sz="1100">
              <a:latin typeface="Livvic"/>
              <a:ea typeface="Livvic"/>
              <a:cs typeface="Livvic"/>
              <a:sym typeface="Livvic"/>
            </a:endParaRPr>
          </a:p>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Adat Resam</a:t>
            </a:r>
            <a:endParaRPr sz="1100">
              <a:latin typeface="Livvic"/>
              <a:ea typeface="Livvic"/>
              <a:cs typeface="Livvic"/>
              <a:sym typeface="Livvic"/>
            </a:endParaRPr>
          </a:p>
        </p:txBody>
      </p:sp>
      <p:sp>
        <p:nvSpPr>
          <p:cNvPr id="10099" name="Google Shape;10099;p46"/>
          <p:cNvSpPr/>
          <p:nvPr/>
        </p:nvSpPr>
        <p:spPr>
          <a:xfrm>
            <a:off x="2818944" y="2696978"/>
            <a:ext cx="1535400" cy="692100"/>
          </a:xfrm>
          <a:prstGeom prst="rect">
            <a:avLst/>
          </a:prstGeom>
          <a:solidFill>
            <a:srgbClr val="8DA9DB"/>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Etika</a:t>
            </a:r>
            <a:endParaRPr sz="1300">
              <a:latin typeface="Livvic"/>
              <a:ea typeface="Livvic"/>
              <a:cs typeface="Livvic"/>
              <a:sym typeface="Livvic"/>
            </a:endParaRPr>
          </a:p>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Etos</a:t>
            </a:r>
            <a:endParaRPr sz="1300">
              <a:latin typeface="Livvic"/>
              <a:ea typeface="Livvic"/>
              <a:cs typeface="Livvic"/>
              <a:sym typeface="Livvic"/>
            </a:endParaRPr>
          </a:p>
          <a:p>
            <a:pPr marL="182562" marR="0" lvl="0" indent="-163512" algn="l" rtl="0">
              <a:spcBef>
                <a:spcPts val="0"/>
              </a:spcBef>
              <a:spcAft>
                <a:spcPts val="0"/>
              </a:spcAft>
              <a:buClr>
                <a:srgbClr val="000000"/>
              </a:buClr>
              <a:buSzPts val="1300"/>
              <a:buFont typeface="Livvic"/>
              <a:buChar char="•"/>
            </a:pPr>
            <a:r>
              <a:rPr lang="en" sz="1300" b="1" i="0" u="none" strike="noStrike" cap="none">
                <a:solidFill>
                  <a:srgbClr val="000000"/>
                </a:solidFill>
                <a:latin typeface="Livvic"/>
                <a:ea typeface="Livvic"/>
                <a:cs typeface="Livvic"/>
                <a:sym typeface="Livvic"/>
              </a:rPr>
              <a:t>Etiket</a:t>
            </a:r>
            <a:endParaRPr sz="1300">
              <a:latin typeface="Livvic"/>
              <a:ea typeface="Livvic"/>
              <a:cs typeface="Livvic"/>
              <a:sym typeface="Livvic"/>
            </a:endParaRPr>
          </a:p>
        </p:txBody>
      </p:sp>
      <p:sp>
        <p:nvSpPr>
          <p:cNvPr id="10100" name="Google Shape;10100;p46"/>
          <p:cNvSpPr txBox="1"/>
          <p:nvPr/>
        </p:nvSpPr>
        <p:spPr>
          <a:xfrm>
            <a:off x="2064925" y="1784625"/>
            <a:ext cx="775800" cy="246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000" i="0" u="none" strike="noStrike" cap="none">
                <a:solidFill>
                  <a:srgbClr val="000000"/>
                </a:solidFill>
                <a:latin typeface="Livvic"/>
                <a:ea typeface="Livvic"/>
                <a:cs typeface="Livvic"/>
                <a:sym typeface="Livvic"/>
              </a:rPr>
              <a:t>telah ada</a:t>
            </a:r>
            <a:endParaRPr sz="1000">
              <a:latin typeface="Livvic"/>
              <a:ea typeface="Livvic"/>
              <a:cs typeface="Livvic"/>
              <a:sym typeface="Livvic"/>
            </a:endParaRPr>
          </a:p>
        </p:txBody>
      </p:sp>
      <p:cxnSp>
        <p:nvCxnSpPr>
          <p:cNvPr id="10101" name="Google Shape;10101;p46"/>
          <p:cNvCxnSpPr/>
          <p:nvPr/>
        </p:nvCxnSpPr>
        <p:spPr>
          <a:xfrm>
            <a:off x="2043080" y="2080001"/>
            <a:ext cx="7758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102" name="Google Shape;10102;p46"/>
          <p:cNvSpPr txBox="1"/>
          <p:nvPr/>
        </p:nvSpPr>
        <p:spPr>
          <a:xfrm>
            <a:off x="2078550" y="2808125"/>
            <a:ext cx="704700" cy="2463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 sz="1000">
                <a:solidFill>
                  <a:srgbClr val="000000"/>
                </a:solidFill>
                <a:latin typeface="Livvic"/>
                <a:ea typeface="Livvic"/>
                <a:cs typeface="Livvic"/>
                <a:sym typeface="Livvic"/>
              </a:rPr>
              <a:t>datang</a:t>
            </a:r>
            <a:endParaRPr sz="1200">
              <a:latin typeface="Livvic"/>
              <a:ea typeface="Livvic"/>
              <a:cs typeface="Livvic"/>
              <a:sym typeface="Livvic"/>
            </a:endParaRPr>
          </a:p>
        </p:txBody>
      </p:sp>
      <p:cxnSp>
        <p:nvCxnSpPr>
          <p:cNvPr id="10103" name="Google Shape;10103;p46"/>
          <p:cNvCxnSpPr/>
          <p:nvPr/>
        </p:nvCxnSpPr>
        <p:spPr>
          <a:xfrm>
            <a:off x="2049308" y="3065090"/>
            <a:ext cx="7758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104" name="Google Shape;10104;p46"/>
          <p:cNvSpPr txBox="1"/>
          <p:nvPr/>
        </p:nvSpPr>
        <p:spPr>
          <a:xfrm>
            <a:off x="1218400" y="2327675"/>
            <a:ext cx="243000" cy="400200"/>
          </a:xfrm>
          <a:prstGeom prst="rect">
            <a:avLst/>
          </a:prstGeom>
          <a:noFill/>
          <a:ln>
            <a:noFill/>
          </a:ln>
          <a:effectLst>
            <a:outerShdw blurRad="50800" dist="38100" dir="2700000" algn="tl" rotWithShape="0">
              <a:srgbClr val="000000">
                <a:alpha val="40000"/>
              </a:srgbClr>
            </a:outerShdw>
          </a:effectLst>
        </p:spPr>
        <p:txBody>
          <a:bodyPr spcFirstLastPara="1" wrap="square" lIns="91425" tIns="45700" rIns="91425" bIns="45700" anchor="t" anchorCtr="0">
            <a:spAutoFit/>
          </a:bodyPr>
          <a:lstStyle/>
          <a:p>
            <a:pPr marL="0" marR="0" lvl="0" indent="0" algn="l" rtl="0">
              <a:spcBef>
                <a:spcPts val="0"/>
              </a:spcBef>
              <a:spcAft>
                <a:spcPts val="0"/>
              </a:spcAft>
              <a:buNone/>
            </a:pPr>
            <a:r>
              <a:rPr lang="en" sz="2000">
                <a:solidFill>
                  <a:srgbClr val="000000"/>
                </a:solidFill>
                <a:latin typeface="Calibri"/>
                <a:ea typeface="Calibri"/>
                <a:cs typeface="Calibri"/>
                <a:sym typeface="Calibri"/>
              </a:rPr>
              <a:t>+</a:t>
            </a:r>
            <a:endParaRPr/>
          </a:p>
        </p:txBody>
      </p:sp>
      <p:cxnSp>
        <p:nvCxnSpPr>
          <p:cNvPr id="10105" name="Google Shape;10105;p46"/>
          <p:cNvCxnSpPr>
            <a:stCxn id="10095" idx="2"/>
            <a:endCxn id="10096" idx="0"/>
          </p:cNvCxnSpPr>
          <p:nvPr/>
        </p:nvCxnSpPr>
        <p:spPr>
          <a:xfrm>
            <a:off x="1339807" y="3385549"/>
            <a:ext cx="0" cy="27210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106" name="Google Shape;10106;p46"/>
          <p:cNvSpPr/>
          <p:nvPr/>
        </p:nvSpPr>
        <p:spPr>
          <a:xfrm>
            <a:off x="2805893" y="3657777"/>
            <a:ext cx="1535400" cy="1017300"/>
          </a:xfrm>
          <a:prstGeom prst="rect">
            <a:avLst/>
          </a:prstGeom>
          <a:solidFill>
            <a:srgbClr val="F7CAAC"/>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l" rtl="0">
              <a:spcBef>
                <a:spcPts val="0"/>
              </a:spcBef>
              <a:spcAft>
                <a:spcPts val="0"/>
              </a:spcAft>
              <a:buNone/>
            </a:pPr>
            <a:r>
              <a:rPr lang="en" sz="1300" b="1">
                <a:solidFill>
                  <a:srgbClr val="000000"/>
                </a:solidFill>
                <a:latin typeface="Livvic"/>
                <a:ea typeface="Livvic"/>
                <a:cs typeface="Livvic"/>
                <a:sym typeface="Livvic"/>
              </a:rPr>
              <a:t>Etika Moden (Adab, Adat Istiadat, Adat Resam, Etika, Etos, Etiket)</a:t>
            </a:r>
            <a:endParaRPr sz="1100">
              <a:latin typeface="Livvic"/>
              <a:ea typeface="Livvic"/>
              <a:cs typeface="Livvic"/>
              <a:sym typeface="Livvic"/>
            </a:endParaRPr>
          </a:p>
        </p:txBody>
      </p:sp>
      <p:sp>
        <p:nvSpPr>
          <p:cNvPr id="10107" name="Google Shape;10107;p46"/>
          <p:cNvSpPr txBox="1"/>
          <p:nvPr/>
        </p:nvSpPr>
        <p:spPr>
          <a:xfrm>
            <a:off x="1991900" y="3782575"/>
            <a:ext cx="849000" cy="4002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 sz="1000">
                <a:latin typeface="Livvic"/>
                <a:ea typeface="Livvic"/>
                <a:cs typeface="Livvic"/>
                <a:sym typeface="Livvic"/>
              </a:rPr>
              <a:t>Bercampur gaul</a:t>
            </a:r>
            <a:endParaRPr sz="1000">
              <a:latin typeface="Livvic"/>
              <a:ea typeface="Livvic"/>
              <a:cs typeface="Livvic"/>
              <a:sym typeface="Livvic"/>
            </a:endParaRPr>
          </a:p>
        </p:txBody>
      </p:sp>
      <p:cxnSp>
        <p:nvCxnSpPr>
          <p:cNvPr id="10108" name="Google Shape;10108;p46"/>
          <p:cNvCxnSpPr/>
          <p:nvPr/>
        </p:nvCxnSpPr>
        <p:spPr>
          <a:xfrm>
            <a:off x="2030029" y="4156545"/>
            <a:ext cx="7758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109" name="Google Shape;10109;p46"/>
          <p:cNvSpPr/>
          <p:nvPr/>
        </p:nvSpPr>
        <p:spPr>
          <a:xfrm>
            <a:off x="5403978" y="1998470"/>
            <a:ext cx="957000" cy="408600"/>
          </a:xfrm>
          <a:prstGeom prst="rect">
            <a:avLst/>
          </a:prstGeom>
          <a:solidFill>
            <a:srgbClr val="FF0000"/>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 sz="1500" b="1">
                <a:solidFill>
                  <a:srgbClr val="FFFFFF"/>
                </a:solidFill>
                <a:latin typeface="Livvic"/>
                <a:ea typeface="Livvic"/>
                <a:cs typeface="Livvic"/>
                <a:sym typeface="Livvic"/>
              </a:rPr>
              <a:t>Sejarah</a:t>
            </a:r>
            <a:endParaRPr sz="1100">
              <a:latin typeface="Livvic"/>
              <a:ea typeface="Livvic"/>
              <a:cs typeface="Livvic"/>
              <a:sym typeface="Livvic"/>
            </a:endParaRPr>
          </a:p>
        </p:txBody>
      </p:sp>
      <p:sp>
        <p:nvSpPr>
          <p:cNvPr id="10110" name="Google Shape;10110;p46"/>
          <p:cNvSpPr/>
          <p:nvPr/>
        </p:nvSpPr>
        <p:spPr>
          <a:xfrm>
            <a:off x="5403979" y="3388098"/>
            <a:ext cx="1222800" cy="979500"/>
          </a:xfrm>
          <a:prstGeom prst="rect">
            <a:avLst/>
          </a:prstGeom>
          <a:solidFill>
            <a:srgbClr val="C00000"/>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l" rtl="0">
              <a:spcBef>
                <a:spcPts val="0"/>
              </a:spcBef>
              <a:spcAft>
                <a:spcPts val="0"/>
              </a:spcAft>
              <a:buNone/>
            </a:pPr>
            <a:endParaRPr sz="1800" b="1">
              <a:solidFill>
                <a:srgbClr val="FFFFFF"/>
              </a:solidFill>
              <a:latin typeface="Calibri"/>
              <a:ea typeface="Calibri"/>
              <a:cs typeface="Calibri"/>
              <a:sym typeface="Calibri"/>
            </a:endParaRPr>
          </a:p>
          <a:p>
            <a:pPr marL="0" marR="0" lvl="0" indent="0" algn="l" rtl="0">
              <a:spcBef>
                <a:spcPts val="0"/>
              </a:spcBef>
              <a:spcAft>
                <a:spcPts val="0"/>
              </a:spcAft>
              <a:buNone/>
            </a:pPr>
            <a:r>
              <a:rPr lang="en" sz="1100" b="1">
                <a:solidFill>
                  <a:srgbClr val="FFFFFF"/>
                </a:solidFill>
                <a:latin typeface="Livvic"/>
                <a:ea typeface="Livvic"/>
                <a:cs typeface="Livvic"/>
                <a:sym typeface="Livvic"/>
              </a:rPr>
              <a:t>Struktur Sosial</a:t>
            </a:r>
            <a:endParaRPr sz="700">
              <a:latin typeface="Livvic"/>
              <a:ea typeface="Livvic"/>
              <a:cs typeface="Livvic"/>
              <a:sym typeface="Livvic"/>
            </a:endParaRPr>
          </a:p>
          <a:p>
            <a:pPr marL="180975" marR="0" lvl="0" indent="-136525" algn="l" rtl="0">
              <a:spcBef>
                <a:spcPts val="0"/>
              </a:spcBef>
              <a:spcAft>
                <a:spcPts val="0"/>
              </a:spcAft>
              <a:buClr>
                <a:srgbClr val="FFFFFF"/>
              </a:buClr>
              <a:buSzPts val="900"/>
              <a:buFont typeface="Livvic"/>
              <a:buChar char="•"/>
            </a:pPr>
            <a:r>
              <a:rPr lang="en" sz="900" b="1">
                <a:solidFill>
                  <a:srgbClr val="FFFFFF"/>
                </a:solidFill>
                <a:latin typeface="Livvic"/>
                <a:ea typeface="Livvic"/>
                <a:cs typeface="Livvic"/>
                <a:sym typeface="Livvic"/>
              </a:rPr>
              <a:t>Masyarakat</a:t>
            </a:r>
            <a:endParaRPr sz="700">
              <a:latin typeface="Livvic"/>
              <a:ea typeface="Livvic"/>
              <a:cs typeface="Livvic"/>
              <a:sym typeface="Livvic"/>
            </a:endParaRPr>
          </a:p>
          <a:p>
            <a:pPr marL="180975" marR="0" lvl="0" indent="-136525" algn="l" rtl="0">
              <a:spcBef>
                <a:spcPts val="0"/>
              </a:spcBef>
              <a:spcAft>
                <a:spcPts val="0"/>
              </a:spcAft>
              <a:buClr>
                <a:srgbClr val="FFFFFF"/>
              </a:buClr>
              <a:buSzPts val="900"/>
              <a:buFont typeface="Livvic"/>
              <a:buChar char="•"/>
            </a:pPr>
            <a:r>
              <a:rPr lang="en" sz="900" b="1">
                <a:solidFill>
                  <a:srgbClr val="FFFFFF"/>
                </a:solidFill>
                <a:latin typeface="Livvic"/>
                <a:ea typeface="Livvic"/>
                <a:cs typeface="Livvic"/>
                <a:sym typeface="Livvic"/>
              </a:rPr>
              <a:t>Negara</a:t>
            </a:r>
            <a:endParaRPr sz="700">
              <a:latin typeface="Livvic"/>
              <a:ea typeface="Livvic"/>
              <a:cs typeface="Livvic"/>
              <a:sym typeface="Livvic"/>
            </a:endParaRPr>
          </a:p>
          <a:p>
            <a:pPr marL="180975" marR="0" lvl="0" indent="-136525" algn="l" rtl="0">
              <a:spcBef>
                <a:spcPts val="0"/>
              </a:spcBef>
              <a:spcAft>
                <a:spcPts val="0"/>
              </a:spcAft>
              <a:buClr>
                <a:srgbClr val="FFFFFF"/>
              </a:buClr>
              <a:buSzPts val="900"/>
              <a:buFont typeface="Livvic"/>
              <a:buChar char="•"/>
            </a:pPr>
            <a:r>
              <a:rPr lang="en" sz="900" b="1">
                <a:solidFill>
                  <a:srgbClr val="FFFFFF"/>
                </a:solidFill>
                <a:latin typeface="Livvic"/>
                <a:ea typeface="Livvic"/>
                <a:cs typeface="Livvic"/>
                <a:sym typeface="Livvic"/>
              </a:rPr>
              <a:t>Pasaran</a:t>
            </a:r>
            <a:endParaRPr sz="1800" b="1">
              <a:solidFill>
                <a:srgbClr val="FFFFFF"/>
              </a:solidFill>
              <a:latin typeface="Calibri"/>
              <a:ea typeface="Calibri"/>
              <a:cs typeface="Calibri"/>
              <a:sym typeface="Calibri"/>
            </a:endParaRPr>
          </a:p>
        </p:txBody>
      </p:sp>
      <p:sp>
        <p:nvSpPr>
          <p:cNvPr id="10111" name="Google Shape;10111;p46"/>
          <p:cNvSpPr/>
          <p:nvPr/>
        </p:nvSpPr>
        <p:spPr>
          <a:xfrm>
            <a:off x="7504900" y="1998476"/>
            <a:ext cx="1103400" cy="2351400"/>
          </a:xfrm>
          <a:prstGeom prst="rect">
            <a:avLst/>
          </a:prstGeom>
          <a:solidFill>
            <a:srgbClr val="941651"/>
          </a:solidFill>
          <a:ln w="12700" cap="flat" cmpd="sng">
            <a:solidFill>
              <a:srgbClr val="31538F"/>
            </a:solidFill>
            <a:prstDash val="solid"/>
            <a:miter lim="800000"/>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171450" marR="119269" lvl="0" indent="-171450" algn="l" rtl="0">
              <a:spcBef>
                <a:spcPts val="0"/>
              </a:spcBef>
              <a:spcAft>
                <a:spcPts val="0"/>
              </a:spcAft>
              <a:buNone/>
            </a:pPr>
            <a:r>
              <a:rPr lang="en" sz="1300" b="1">
                <a:solidFill>
                  <a:srgbClr val="FFFFFF"/>
                </a:solidFill>
                <a:latin typeface="Livvic"/>
                <a:ea typeface="Livvic"/>
                <a:cs typeface="Livvic"/>
                <a:sym typeface="Livvic"/>
              </a:rPr>
              <a:t>Biografi</a:t>
            </a:r>
            <a:endParaRPr sz="900">
              <a:latin typeface="Livvic"/>
              <a:ea typeface="Livvic"/>
              <a:cs typeface="Livvic"/>
              <a:sym typeface="Livvic"/>
            </a:endParaRPr>
          </a:p>
          <a:p>
            <a:pPr marL="171450" marR="119269" lvl="0" indent="-184150" algn="l" rtl="0">
              <a:spcBef>
                <a:spcPts val="0"/>
              </a:spcBef>
              <a:spcAft>
                <a:spcPts val="0"/>
              </a:spcAft>
              <a:buClr>
                <a:srgbClr val="FFFFFF"/>
              </a:buClr>
              <a:buSzPts val="1100"/>
              <a:buFont typeface="Livvic"/>
              <a:buChar char="•"/>
            </a:pPr>
            <a:r>
              <a:rPr lang="en" sz="1100" b="1">
                <a:solidFill>
                  <a:srgbClr val="FFFFFF"/>
                </a:solidFill>
                <a:latin typeface="Livvic"/>
                <a:ea typeface="Livvic"/>
                <a:cs typeface="Livvic"/>
                <a:sym typeface="Livvic"/>
              </a:rPr>
              <a:t>Individu</a:t>
            </a:r>
            <a:endParaRPr sz="900">
              <a:latin typeface="Livvic"/>
              <a:ea typeface="Livvic"/>
              <a:cs typeface="Livvic"/>
              <a:sym typeface="Livvic"/>
            </a:endParaRPr>
          </a:p>
          <a:p>
            <a:pPr marL="171450" marR="119269" lvl="0" indent="-184150" algn="l" rtl="0">
              <a:spcBef>
                <a:spcPts val="0"/>
              </a:spcBef>
              <a:spcAft>
                <a:spcPts val="0"/>
              </a:spcAft>
              <a:buClr>
                <a:srgbClr val="FFFFFF"/>
              </a:buClr>
              <a:buSzPts val="1100"/>
              <a:buFont typeface="Livvic"/>
              <a:buChar char="•"/>
            </a:pPr>
            <a:r>
              <a:rPr lang="en" sz="1100" b="1">
                <a:solidFill>
                  <a:srgbClr val="FFFFFF"/>
                </a:solidFill>
                <a:latin typeface="Livvic"/>
                <a:ea typeface="Livvic"/>
                <a:cs typeface="Livvic"/>
                <a:sym typeface="Livvic"/>
              </a:rPr>
              <a:t>Keluarga </a:t>
            </a:r>
            <a:endParaRPr sz="900">
              <a:latin typeface="Livvic"/>
              <a:ea typeface="Livvic"/>
              <a:cs typeface="Livvic"/>
              <a:sym typeface="Livvic"/>
            </a:endParaRPr>
          </a:p>
          <a:p>
            <a:pPr marL="171450" marR="119269" lvl="0" indent="-184150" algn="l" rtl="0">
              <a:spcBef>
                <a:spcPts val="0"/>
              </a:spcBef>
              <a:spcAft>
                <a:spcPts val="0"/>
              </a:spcAft>
              <a:buClr>
                <a:srgbClr val="FFFFFF"/>
              </a:buClr>
              <a:buSzPts val="1100"/>
              <a:buFont typeface="Livvic"/>
              <a:buChar char="•"/>
            </a:pPr>
            <a:r>
              <a:rPr lang="en" sz="1100" b="1">
                <a:solidFill>
                  <a:srgbClr val="FFFFFF"/>
                </a:solidFill>
                <a:latin typeface="Livvic"/>
                <a:ea typeface="Livvic"/>
                <a:cs typeface="Livvic"/>
                <a:sym typeface="Livvic"/>
              </a:rPr>
              <a:t>Komuniti</a:t>
            </a:r>
            <a:endParaRPr sz="900">
              <a:latin typeface="Livvic"/>
              <a:ea typeface="Livvic"/>
              <a:cs typeface="Livvic"/>
              <a:sym typeface="Livvic"/>
            </a:endParaRPr>
          </a:p>
          <a:p>
            <a:pPr marL="180975" marR="0" lvl="0" indent="-79375" algn="l" rtl="0">
              <a:spcBef>
                <a:spcPts val="0"/>
              </a:spcBef>
              <a:spcAft>
                <a:spcPts val="0"/>
              </a:spcAft>
              <a:buClr>
                <a:srgbClr val="000000"/>
              </a:buClr>
              <a:buSzPts val="1600"/>
              <a:buFont typeface="Arial"/>
              <a:buNone/>
            </a:pPr>
            <a:endParaRPr sz="900" b="1">
              <a:solidFill>
                <a:srgbClr val="FFFFFF"/>
              </a:solidFill>
              <a:latin typeface="Livvic"/>
              <a:ea typeface="Livvic"/>
              <a:cs typeface="Livvic"/>
              <a:sym typeface="Livvic"/>
            </a:endParaRPr>
          </a:p>
        </p:txBody>
      </p:sp>
      <p:sp>
        <p:nvSpPr>
          <p:cNvPr id="10112" name="Google Shape;10112;p46"/>
          <p:cNvSpPr txBox="1"/>
          <p:nvPr/>
        </p:nvSpPr>
        <p:spPr>
          <a:xfrm>
            <a:off x="4900725" y="1225825"/>
            <a:ext cx="4208400" cy="2925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300" b="1">
                <a:solidFill>
                  <a:srgbClr val="000000"/>
                </a:solidFill>
                <a:latin typeface="Livvic"/>
                <a:ea typeface="Livvic"/>
                <a:cs typeface="Livvic"/>
                <a:sym typeface="Livvic"/>
              </a:rPr>
              <a:t>Menghayati Etika dan Peradaban Acuan Malaysia</a:t>
            </a:r>
            <a:endParaRPr sz="1300" b="1">
              <a:latin typeface="Livvic"/>
              <a:ea typeface="Livvic"/>
              <a:cs typeface="Livvic"/>
              <a:sym typeface="Livvic"/>
            </a:endParaRPr>
          </a:p>
        </p:txBody>
      </p:sp>
      <p:cxnSp>
        <p:nvCxnSpPr>
          <p:cNvPr id="10113" name="Google Shape;10113;p46"/>
          <p:cNvCxnSpPr/>
          <p:nvPr/>
        </p:nvCxnSpPr>
        <p:spPr>
          <a:xfrm>
            <a:off x="6017390" y="2483498"/>
            <a:ext cx="0" cy="82860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cxnSp>
        <p:nvCxnSpPr>
          <p:cNvPr id="10114" name="Google Shape;10114;p46"/>
          <p:cNvCxnSpPr/>
          <p:nvPr/>
        </p:nvCxnSpPr>
        <p:spPr>
          <a:xfrm rot="10800000">
            <a:off x="6176922" y="2483297"/>
            <a:ext cx="0" cy="82860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cxnSp>
        <p:nvCxnSpPr>
          <p:cNvPr id="10115" name="Google Shape;10115;p46"/>
          <p:cNvCxnSpPr/>
          <p:nvPr/>
        </p:nvCxnSpPr>
        <p:spPr>
          <a:xfrm>
            <a:off x="6437040" y="2223841"/>
            <a:ext cx="10242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cxnSp>
        <p:nvCxnSpPr>
          <p:cNvPr id="10116" name="Google Shape;10116;p46"/>
          <p:cNvCxnSpPr/>
          <p:nvPr/>
        </p:nvCxnSpPr>
        <p:spPr>
          <a:xfrm rot="10800000">
            <a:off x="6703147" y="3866023"/>
            <a:ext cx="7581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cxnSp>
        <p:nvCxnSpPr>
          <p:cNvPr id="10117" name="Google Shape;10117;p46"/>
          <p:cNvCxnSpPr/>
          <p:nvPr/>
        </p:nvCxnSpPr>
        <p:spPr>
          <a:xfrm>
            <a:off x="4578948" y="3074682"/>
            <a:ext cx="270000" cy="4200"/>
          </a:xfrm>
          <a:prstGeom prst="straightConnector1">
            <a:avLst/>
          </a:prstGeom>
          <a:noFill/>
          <a:ln w="76200" cap="flat" cmpd="sng">
            <a:solidFill>
              <a:srgbClr val="4472C4"/>
            </a:solidFill>
            <a:prstDash val="solid"/>
            <a:miter lim="800000"/>
            <a:headEnd type="none" w="sm" len="sm"/>
            <a:tailEnd type="triangle" w="med" len="med"/>
          </a:ln>
        </p:spPr>
      </p:cxnSp>
      <p:sp>
        <p:nvSpPr>
          <p:cNvPr id="10118" name="Google Shape;10118;p46"/>
          <p:cNvSpPr txBox="1"/>
          <p:nvPr/>
        </p:nvSpPr>
        <p:spPr>
          <a:xfrm>
            <a:off x="6360849" y="2303388"/>
            <a:ext cx="1024200" cy="4002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000">
                <a:solidFill>
                  <a:srgbClr val="000000"/>
                </a:solidFill>
                <a:latin typeface="Livvic"/>
                <a:ea typeface="Livvic"/>
                <a:cs typeface="Livvic"/>
                <a:sym typeface="Livvic"/>
              </a:rPr>
              <a:t>membentuk &amp;</a:t>
            </a:r>
            <a:endParaRPr sz="1000">
              <a:latin typeface="Livvic"/>
              <a:ea typeface="Livvic"/>
              <a:cs typeface="Livvic"/>
              <a:sym typeface="Livvic"/>
            </a:endParaRPr>
          </a:p>
          <a:p>
            <a:pPr marL="0" marR="0" lvl="0" indent="0" algn="l" rtl="0">
              <a:spcBef>
                <a:spcPts val="0"/>
              </a:spcBef>
              <a:spcAft>
                <a:spcPts val="0"/>
              </a:spcAft>
              <a:buNone/>
            </a:pPr>
            <a:r>
              <a:rPr lang="en" sz="1000">
                <a:solidFill>
                  <a:srgbClr val="000000"/>
                </a:solidFill>
                <a:latin typeface="Livvic"/>
                <a:ea typeface="Livvic"/>
                <a:cs typeface="Livvic"/>
                <a:sym typeface="Livvic"/>
              </a:rPr>
              <a:t>mentakrif</a:t>
            </a:r>
            <a:endParaRPr sz="1000">
              <a:latin typeface="Livvic"/>
              <a:ea typeface="Livvic"/>
              <a:cs typeface="Livvic"/>
              <a:sym typeface="Livvic"/>
            </a:endParaRPr>
          </a:p>
        </p:txBody>
      </p:sp>
      <p:sp>
        <p:nvSpPr>
          <p:cNvPr id="10119" name="Google Shape;10119;p46"/>
          <p:cNvSpPr txBox="1"/>
          <p:nvPr/>
        </p:nvSpPr>
        <p:spPr>
          <a:xfrm>
            <a:off x="5362548" y="2698225"/>
            <a:ext cx="704700" cy="246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000">
                <a:solidFill>
                  <a:srgbClr val="000000"/>
                </a:solidFill>
                <a:latin typeface="Livvic"/>
                <a:ea typeface="Livvic"/>
                <a:cs typeface="Livvic"/>
                <a:sym typeface="Livvic"/>
              </a:rPr>
              <a:t>tersulam</a:t>
            </a:r>
            <a:endParaRPr sz="1200">
              <a:latin typeface="Livvic"/>
              <a:ea typeface="Livvic"/>
              <a:cs typeface="Livvic"/>
              <a:sym typeface="Livvic"/>
            </a:endParaRPr>
          </a:p>
        </p:txBody>
      </p:sp>
      <p:sp>
        <p:nvSpPr>
          <p:cNvPr id="10120" name="Google Shape;10120;p46"/>
          <p:cNvSpPr txBox="1"/>
          <p:nvPr/>
        </p:nvSpPr>
        <p:spPr>
          <a:xfrm>
            <a:off x="6564075" y="3429975"/>
            <a:ext cx="1024200" cy="4002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 sz="1000">
                <a:solidFill>
                  <a:srgbClr val="000000"/>
                </a:solidFill>
                <a:latin typeface="Livvic"/>
                <a:ea typeface="Livvic"/>
                <a:cs typeface="Livvic"/>
                <a:sym typeface="Livvic"/>
              </a:rPr>
              <a:t>membentuk &amp;</a:t>
            </a:r>
            <a:endParaRPr sz="1000">
              <a:latin typeface="Livvic"/>
              <a:ea typeface="Livvic"/>
              <a:cs typeface="Livvic"/>
              <a:sym typeface="Livvic"/>
            </a:endParaRPr>
          </a:p>
          <a:p>
            <a:pPr marL="0" marR="0" lvl="0" indent="0" algn="l" rtl="0">
              <a:spcBef>
                <a:spcPts val="0"/>
              </a:spcBef>
              <a:spcAft>
                <a:spcPts val="0"/>
              </a:spcAft>
              <a:buNone/>
            </a:pPr>
            <a:r>
              <a:rPr lang="en" sz="1000">
                <a:solidFill>
                  <a:srgbClr val="000000"/>
                </a:solidFill>
                <a:latin typeface="Livvic"/>
                <a:ea typeface="Livvic"/>
                <a:cs typeface="Livvic"/>
                <a:sym typeface="Livvic"/>
              </a:rPr>
              <a:t>mentakrif</a:t>
            </a:r>
            <a:endParaRPr sz="1000">
              <a:latin typeface="Livvic"/>
              <a:ea typeface="Livvic"/>
              <a:cs typeface="Livvic"/>
              <a:sym typeface="Livvic"/>
            </a:endParaRPr>
          </a:p>
        </p:txBody>
      </p:sp>
      <p:cxnSp>
        <p:nvCxnSpPr>
          <p:cNvPr id="10121" name="Google Shape;10121;p46"/>
          <p:cNvCxnSpPr/>
          <p:nvPr/>
        </p:nvCxnSpPr>
        <p:spPr>
          <a:xfrm rot="10800000">
            <a:off x="6437047" y="2121429"/>
            <a:ext cx="10242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cxnSp>
        <p:nvCxnSpPr>
          <p:cNvPr id="10122" name="Google Shape;10122;p46"/>
          <p:cNvCxnSpPr/>
          <p:nvPr/>
        </p:nvCxnSpPr>
        <p:spPr>
          <a:xfrm>
            <a:off x="6703233" y="4019623"/>
            <a:ext cx="758100" cy="0"/>
          </a:xfrm>
          <a:prstGeom prst="straightConnector1">
            <a:avLst/>
          </a:prstGeom>
          <a:noFill/>
          <a:ln w="28575" cap="flat" cmpd="sng">
            <a:solidFill>
              <a:srgbClr val="000000"/>
            </a:solidFill>
            <a:prstDash val="solid"/>
            <a:miter lim="800000"/>
            <a:headEnd type="none" w="sm" len="sm"/>
            <a:tailEnd type="triangle" w="med" len="med"/>
          </a:ln>
          <a:effectLst>
            <a:outerShdw blurRad="50800" dist="38100" dir="2700000" algn="tl" rotWithShape="0">
              <a:srgbClr val="000000">
                <a:alpha val="40000"/>
              </a:srgbClr>
            </a:outerShdw>
          </a:effectLst>
        </p:spPr>
      </p:cxnSp>
      <p:sp>
        <p:nvSpPr>
          <p:cNvPr id="10123" name="Google Shape;10123;p46"/>
          <p:cNvSpPr txBox="1"/>
          <p:nvPr/>
        </p:nvSpPr>
        <p:spPr>
          <a:xfrm>
            <a:off x="422400" y="5137474"/>
            <a:ext cx="143400" cy="3693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127"/>
        <p:cNvGrpSpPr/>
        <p:nvPr/>
      </p:nvGrpSpPr>
      <p:grpSpPr>
        <a:xfrm>
          <a:off x="0" y="0"/>
          <a:ext cx="0" cy="0"/>
          <a:chOff x="0" y="0"/>
          <a:chExt cx="0" cy="0"/>
        </a:xfrm>
      </p:grpSpPr>
      <p:grpSp>
        <p:nvGrpSpPr>
          <p:cNvPr id="10128" name="Google Shape;10128;p47"/>
          <p:cNvGrpSpPr/>
          <p:nvPr/>
        </p:nvGrpSpPr>
        <p:grpSpPr>
          <a:xfrm>
            <a:off x="5142916" y="3126562"/>
            <a:ext cx="1244096" cy="1648958"/>
            <a:chOff x="4352000" y="2808650"/>
            <a:chExt cx="779900" cy="1033700"/>
          </a:xfrm>
        </p:grpSpPr>
        <p:sp>
          <p:nvSpPr>
            <p:cNvPr id="10129" name="Google Shape;10129;p47"/>
            <p:cNvSpPr/>
            <p:nvPr/>
          </p:nvSpPr>
          <p:spPr>
            <a:xfrm>
              <a:off x="4763750" y="3683275"/>
              <a:ext cx="74200" cy="85025"/>
            </a:xfrm>
            <a:custGeom>
              <a:avLst/>
              <a:gdLst/>
              <a:ahLst/>
              <a:cxnLst/>
              <a:rect l="l" t="t" r="r" b="b"/>
              <a:pathLst>
                <a:path w="2968" h="3401" extrusionOk="0">
                  <a:moveTo>
                    <a:pt x="2043" y="1"/>
                  </a:moveTo>
                  <a:cubicBezTo>
                    <a:pt x="914" y="1"/>
                    <a:pt x="0" y="2345"/>
                    <a:pt x="973" y="3309"/>
                  </a:cubicBezTo>
                  <a:cubicBezTo>
                    <a:pt x="1036" y="3371"/>
                    <a:pt x="1127" y="3400"/>
                    <a:pt x="1220" y="3400"/>
                  </a:cubicBezTo>
                  <a:cubicBezTo>
                    <a:pt x="1377" y="3400"/>
                    <a:pt x="1540" y="3319"/>
                    <a:pt x="1593" y="3178"/>
                  </a:cubicBezTo>
                  <a:cubicBezTo>
                    <a:pt x="1765" y="2661"/>
                    <a:pt x="1727" y="849"/>
                    <a:pt x="2568" y="849"/>
                  </a:cubicBezTo>
                  <a:cubicBezTo>
                    <a:pt x="2599" y="849"/>
                    <a:pt x="2631" y="851"/>
                    <a:pt x="2664" y="856"/>
                  </a:cubicBezTo>
                  <a:cubicBezTo>
                    <a:pt x="2676" y="858"/>
                    <a:pt x="2688" y="859"/>
                    <a:pt x="2699" y="859"/>
                  </a:cubicBezTo>
                  <a:cubicBezTo>
                    <a:pt x="2888" y="859"/>
                    <a:pt x="2967" y="586"/>
                    <a:pt x="2855" y="439"/>
                  </a:cubicBezTo>
                  <a:cubicBezTo>
                    <a:pt x="2587" y="131"/>
                    <a:pt x="2309" y="1"/>
                    <a:pt x="20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47"/>
            <p:cNvSpPr/>
            <p:nvPr/>
          </p:nvSpPr>
          <p:spPr>
            <a:xfrm>
              <a:off x="4756875" y="3674675"/>
              <a:ext cx="121425" cy="104550"/>
            </a:xfrm>
            <a:custGeom>
              <a:avLst/>
              <a:gdLst/>
              <a:ahLst/>
              <a:cxnLst/>
              <a:rect l="l" t="t" r="r" b="b"/>
              <a:pathLst>
                <a:path w="4857" h="4182" extrusionOk="0">
                  <a:moveTo>
                    <a:pt x="2515" y="746"/>
                  </a:moveTo>
                  <a:cubicBezTo>
                    <a:pt x="2882" y="746"/>
                    <a:pt x="3236" y="868"/>
                    <a:pt x="3499" y="1176"/>
                  </a:cubicBezTo>
                  <a:cubicBezTo>
                    <a:pt x="4130" y="1915"/>
                    <a:pt x="3915" y="3212"/>
                    <a:pt x="2951" y="3534"/>
                  </a:cubicBezTo>
                  <a:cubicBezTo>
                    <a:pt x="2775" y="3594"/>
                    <a:pt x="2597" y="3623"/>
                    <a:pt x="2424" y="3623"/>
                  </a:cubicBezTo>
                  <a:cubicBezTo>
                    <a:pt x="1742" y="3623"/>
                    <a:pt x="1126" y="3181"/>
                    <a:pt x="927" y="2498"/>
                  </a:cubicBezTo>
                  <a:cubicBezTo>
                    <a:pt x="760" y="1950"/>
                    <a:pt x="856" y="1426"/>
                    <a:pt x="1368" y="1093"/>
                  </a:cubicBezTo>
                  <a:cubicBezTo>
                    <a:pt x="1702" y="889"/>
                    <a:pt x="2117" y="746"/>
                    <a:pt x="2515" y="746"/>
                  </a:cubicBezTo>
                  <a:close/>
                  <a:moveTo>
                    <a:pt x="2319" y="0"/>
                  </a:moveTo>
                  <a:cubicBezTo>
                    <a:pt x="2248" y="0"/>
                    <a:pt x="2176" y="3"/>
                    <a:pt x="2106" y="10"/>
                  </a:cubicBezTo>
                  <a:cubicBezTo>
                    <a:pt x="1308" y="105"/>
                    <a:pt x="713" y="593"/>
                    <a:pt x="463" y="1355"/>
                  </a:cubicBezTo>
                  <a:cubicBezTo>
                    <a:pt x="0" y="2801"/>
                    <a:pt x="1180" y="4182"/>
                    <a:pt x="2550" y="4182"/>
                  </a:cubicBezTo>
                  <a:cubicBezTo>
                    <a:pt x="2839" y="4182"/>
                    <a:pt x="3135" y="4121"/>
                    <a:pt x="3427" y="3986"/>
                  </a:cubicBezTo>
                  <a:cubicBezTo>
                    <a:pt x="4677" y="3415"/>
                    <a:pt x="4856" y="1712"/>
                    <a:pt x="4011" y="712"/>
                  </a:cubicBezTo>
                  <a:cubicBezTo>
                    <a:pt x="3605" y="232"/>
                    <a:pt x="2941" y="0"/>
                    <a:pt x="2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47"/>
            <p:cNvSpPr/>
            <p:nvPr/>
          </p:nvSpPr>
          <p:spPr>
            <a:xfrm>
              <a:off x="4352000" y="2808650"/>
              <a:ext cx="779900" cy="1033700"/>
            </a:xfrm>
            <a:custGeom>
              <a:avLst/>
              <a:gdLst/>
              <a:ahLst/>
              <a:cxnLst/>
              <a:rect l="l" t="t" r="r" b="b"/>
              <a:pathLst>
                <a:path w="31196" h="41348" extrusionOk="0">
                  <a:moveTo>
                    <a:pt x="20669" y="1312"/>
                  </a:moveTo>
                  <a:cubicBezTo>
                    <a:pt x="23339" y="1312"/>
                    <a:pt x="23929" y="3827"/>
                    <a:pt x="24671" y="6028"/>
                  </a:cubicBezTo>
                  <a:cubicBezTo>
                    <a:pt x="26337" y="11017"/>
                    <a:pt x="27445" y="16136"/>
                    <a:pt x="28302" y="21316"/>
                  </a:cubicBezTo>
                  <a:cubicBezTo>
                    <a:pt x="28707" y="23828"/>
                    <a:pt x="29088" y="26352"/>
                    <a:pt x="29445" y="28876"/>
                  </a:cubicBezTo>
                  <a:cubicBezTo>
                    <a:pt x="29647" y="30364"/>
                    <a:pt x="29993" y="31912"/>
                    <a:pt x="29993" y="33412"/>
                  </a:cubicBezTo>
                  <a:cubicBezTo>
                    <a:pt x="29993" y="35305"/>
                    <a:pt x="28612" y="37020"/>
                    <a:pt x="26933" y="37758"/>
                  </a:cubicBezTo>
                  <a:cubicBezTo>
                    <a:pt x="26480" y="37972"/>
                    <a:pt x="26004" y="38091"/>
                    <a:pt x="25528" y="38175"/>
                  </a:cubicBezTo>
                  <a:cubicBezTo>
                    <a:pt x="25040" y="38270"/>
                    <a:pt x="24552" y="38341"/>
                    <a:pt x="24051" y="38413"/>
                  </a:cubicBezTo>
                  <a:cubicBezTo>
                    <a:pt x="23099" y="38556"/>
                    <a:pt x="22146" y="38651"/>
                    <a:pt x="21218" y="38830"/>
                  </a:cubicBezTo>
                  <a:cubicBezTo>
                    <a:pt x="18658" y="39330"/>
                    <a:pt x="16039" y="39830"/>
                    <a:pt x="13431" y="40044"/>
                  </a:cubicBezTo>
                  <a:cubicBezTo>
                    <a:pt x="13020" y="40077"/>
                    <a:pt x="12584" y="40107"/>
                    <a:pt x="12148" y="40107"/>
                  </a:cubicBezTo>
                  <a:cubicBezTo>
                    <a:pt x="11637" y="40107"/>
                    <a:pt x="11126" y="40065"/>
                    <a:pt x="10657" y="39937"/>
                  </a:cubicBezTo>
                  <a:cubicBezTo>
                    <a:pt x="7502" y="39056"/>
                    <a:pt x="7133" y="35043"/>
                    <a:pt x="6406" y="32257"/>
                  </a:cubicBezTo>
                  <a:cubicBezTo>
                    <a:pt x="5263" y="27781"/>
                    <a:pt x="4132" y="23268"/>
                    <a:pt x="3311" y="18708"/>
                  </a:cubicBezTo>
                  <a:cubicBezTo>
                    <a:pt x="2882" y="16351"/>
                    <a:pt x="2525" y="13969"/>
                    <a:pt x="2299" y="11564"/>
                  </a:cubicBezTo>
                  <a:cubicBezTo>
                    <a:pt x="2108" y="9552"/>
                    <a:pt x="1156" y="5635"/>
                    <a:pt x="3323" y="4552"/>
                  </a:cubicBezTo>
                  <a:cubicBezTo>
                    <a:pt x="4990" y="3754"/>
                    <a:pt x="7383" y="3635"/>
                    <a:pt x="9192" y="3290"/>
                  </a:cubicBezTo>
                  <a:cubicBezTo>
                    <a:pt x="12002" y="2754"/>
                    <a:pt x="14824" y="2230"/>
                    <a:pt x="17658" y="1777"/>
                  </a:cubicBezTo>
                  <a:cubicBezTo>
                    <a:pt x="18610" y="1611"/>
                    <a:pt x="19610" y="1337"/>
                    <a:pt x="20575" y="1313"/>
                  </a:cubicBezTo>
                  <a:cubicBezTo>
                    <a:pt x="20606" y="1312"/>
                    <a:pt x="20638" y="1312"/>
                    <a:pt x="20669" y="1312"/>
                  </a:cubicBezTo>
                  <a:close/>
                  <a:moveTo>
                    <a:pt x="21571" y="1"/>
                  </a:moveTo>
                  <a:cubicBezTo>
                    <a:pt x="21518" y="1"/>
                    <a:pt x="21463" y="2"/>
                    <a:pt x="21408" y="3"/>
                  </a:cubicBezTo>
                  <a:cubicBezTo>
                    <a:pt x="18789" y="99"/>
                    <a:pt x="16074" y="777"/>
                    <a:pt x="13503" y="1242"/>
                  </a:cubicBezTo>
                  <a:cubicBezTo>
                    <a:pt x="10288" y="1801"/>
                    <a:pt x="7026" y="2313"/>
                    <a:pt x="3870" y="3111"/>
                  </a:cubicBezTo>
                  <a:cubicBezTo>
                    <a:pt x="1" y="4099"/>
                    <a:pt x="644" y="7195"/>
                    <a:pt x="941" y="10659"/>
                  </a:cubicBezTo>
                  <a:cubicBezTo>
                    <a:pt x="1418" y="16386"/>
                    <a:pt x="2549" y="22066"/>
                    <a:pt x="3930" y="27638"/>
                  </a:cubicBezTo>
                  <a:cubicBezTo>
                    <a:pt x="4609" y="30340"/>
                    <a:pt x="5323" y="33031"/>
                    <a:pt x="6049" y="35710"/>
                  </a:cubicBezTo>
                  <a:cubicBezTo>
                    <a:pt x="6549" y="37544"/>
                    <a:pt x="7133" y="39758"/>
                    <a:pt x="8978" y="40711"/>
                  </a:cubicBezTo>
                  <a:cubicBezTo>
                    <a:pt x="9898" y="41181"/>
                    <a:pt x="10994" y="41348"/>
                    <a:pt x="12145" y="41348"/>
                  </a:cubicBezTo>
                  <a:cubicBezTo>
                    <a:pt x="14197" y="41348"/>
                    <a:pt x="16421" y="40819"/>
                    <a:pt x="18122" y="40544"/>
                  </a:cubicBezTo>
                  <a:cubicBezTo>
                    <a:pt x="20075" y="40223"/>
                    <a:pt x="22075" y="40056"/>
                    <a:pt x="23992" y="39532"/>
                  </a:cubicBezTo>
                  <a:cubicBezTo>
                    <a:pt x="24980" y="39270"/>
                    <a:pt x="26480" y="39056"/>
                    <a:pt x="27385" y="38615"/>
                  </a:cubicBezTo>
                  <a:cubicBezTo>
                    <a:pt x="28278" y="38151"/>
                    <a:pt x="28754" y="37818"/>
                    <a:pt x="29528" y="37044"/>
                  </a:cubicBezTo>
                  <a:cubicBezTo>
                    <a:pt x="30100" y="36484"/>
                    <a:pt x="30469" y="35722"/>
                    <a:pt x="30648" y="34948"/>
                  </a:cubicBezTo>
                  <a:cubicBezTo>
                    <a:pt x="31195" y="32579"/>
                    <a:pt x="30409" y="29721"/>
                    <a:pt x="30100" y="27376"/>
                  </a:cubicBezTo>
                  <a:cubicBezTo>
                    <a:pt x="29350" y="21661"/>
                    <a:pt x="28433" y="15946"/>
                    <a:pt x="27076" y="10338"/>
                  </a:cubicBezTo>
                  <a:cubicBezTo>
                    <a:pt x="26421" y="7611"/>
                    <a:pt x="25766" y="4444"/>
                    <a:pt x="24456" y="1944"/>
                  </a:cubicBezTo>
                  <a:cubicBezTo>
                    <a:pt x="23756" y="624"/>
                    <a:pt x="23011" y="1"/>
                    <a:pt x="21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47"/>
            <p:cNvSpPr/>
            <p:nvPr/>
          </p:nvSpPr>
          <p:spPr>
            <a:xfrm>
              <a:off x="4421075" y="2897950"/>
              <a:ext cx="625675" cy="789300"/>
            </a:xfrm>
            <a:custGeom>
              <a:avLst/>
              <a:gdLst/>
              <a:ahLst/>
              <a:cxnLst/>
              <a:rect l="l" t="t" r="r" b="b"/>
              <a:pathLst>
                <a:path w="25027" h="31572" extrusionOk="0">
                  <a:moveTo>
                    <a:pt x="17114" y="1097"/>
                  </a:moveTo>
                  <a:cubicBezTo>
                    <a:pt x="19304" y="1097"/>
                    <a:pt x="19786" y="3165"/>
                    <a:pt x="20384" y="4980"/>
                  </a:cubicBezTo>
                  <a:cubicBezTo>
                    <a:pt x="21753" y="9100"/>
                    <a:pt x="22670" y="13338"/>
                    <a:pt x="23396" y="17625"/>
                  </a:cubicBezTo>
                  <a:cubicBezTo>
                    <a:pt x="23598" y="18887"/>
                    <a:pt x="23729" y="20161"/>
                    <a:pt x="23896" y="21423"/>
                  </a:cubicBezTo>
                  <a:cubicBezTo>
                    <a:pt x="24027" y="22601"/>
                    <a:pt x="24253" y="23768"/>
                    <a:pt x="24253" y="24947"/>
                  </a:cubicBezTo>
                  <a:cubicBezTo>
                    <a:pt x="24253" y="26507"/>
                    <a:pt x="23098" y="27935"/>
                    <a:pt x="21693" y="28566"/>
                  </a:cubicBezTo>
                  <a:cubicBezTo>
                    <a:pt x="21324" y="28733"/>
                    <a:pt x="20919" y="28828"/>
                    <a:pt x="20515" y="28912"/>
                  </a:cubicBezTo>
                  <a:cubicBezTo>
                    <a:pt x="20122" y="28983"/>
                    <a:pt x="19693" y="29054"/>
                    <a:pt x="19276" y="29114"/>
                  </a:cubicBezTo>
                  <a:cubicBezTo>
                    <a:pt x="18490" y="29233"/>
                    <a:pt x="17693" y="29316"/>
                    <a:pt x="16919" y="29471"/>
                  </a:cubicBezTo>
                  <a:cubicBezTo>
                    <a:pt x="14776" y="29888"/>
                    <a:pt x="12597" y="30317"/>
                    <a:pt x="10442" y="30495"/>
                  </a:cubicBezTo>
                  <a:cubicBezTo>
                    <a:pt x="10082" y="30524"/>
                    <a:pt x="9693" y="30553"/>
                    <a:pt x="9307" y="30553"/>
                  </a:cubicBezTo>
                  <a:cubicBezTo>
                    <a:pt x="8901" y="30553"/>
                    <a:pt x="8498" y="30521"/>
                    <a:pt x="8132" y="30424"/>
                  </a:cubicBezTo>
                  <a:cubicBezTo>
                    <a:pt x="5739" y="29769"/>
                    <a:pt x="5275" y="26959"/>
                    <a:pt x="4774" y="24709"/>
                  </a:cubicBezTo>
                  <a:lnTo>
                    <a:pt x="4786" y="24709"/>
                  </a:lnTo>
                  <a:cubicBezTo>
                    <a:pt x="4012" y="21661"/>
                    <a:pt x="3286" y="18577"/>
                    <a:pt x="2715" y="15481"/>
                  </a:cubicBezTo>
                  <a:cubicBezTo>
                    <a:pt x="2358" y="13529"/>
                    <a:pt x="2060" y="11552"/>
                    <a:pt x="1881" y="9576"/>
                  </a:cubicBezTo>
                  <a:cubicBezTo>
                    <a:pt x="1715" y="7921"/>
                    <a:pt x="929" y="4659"/>
                    <a:pt x="2727" y="3778"/>
                  </a:cubicBezTo>
                  <a:cubicBezTo>
                    <a:pt x="4120" y="3111"/>
                    <a:pt x="6096" y="3027"/>
                    <a:pt x="7584" y="2742"/>
                  </a:cubicBezTo>
                  <a:cubicBezTo>
                    <a:pt x="9918" y="2289"/>
                    <a:pt x="12240" y="1861"/>
                    <a:pt x="14597" y="1480"/>
                  </a:cubicBezTo>
                  <a:cubicBezTo>
                    <a:pt x="15383" y="1337"/>
                    <a:pt x="16216" y="1122"/>
                    <a:pt x="17002" y="1099"/>
                  </a:cubicBezTo>
                  <a:cubicBezTo>
                    <a:pt x="17040" y="1097"/>
                    <a:pt x="17077" y="1097"/>
                    <a:pt x="17114" y="1097"/>
                  </a:cubicBezTo>
                  <a:close/>
                  <a:moveTo>
                    <a:pt x="17855" y="0"/>
                  </a:moveTo>
                  <a:cubicBezTo>
                    <a:pt x="17802" y="0"/>
                    <a:pt x="17748" y="1"/>
                    <a:pt x="17693" y="3"/>
                  </a:cubicBezTo>
                  <a:cubicBezTo>
                    <a:pt x="15514" y="75"/>
                    <a:pt x="13287" y="646"/>
                    <a:pt x="11156" y="1027"/>
                  </a:cubicBezTo>
                  <a:cubicBezTo>
                    <a:pt x="8513" y="1492"/>
                    <a:pt x="5810" y="1920"/>
                    <a:pt x="3191" y="2575"/>
                  </a:cubicBezTo>
                  <a:cubicBezTo>
                    <a:pt x="0" y="3385"/>
                    <a:pt x="536" y="5944"/>
                    <a:pt x="774" y="8814"/>
                  </a:cubicBezTo>
                  <a:cubicBezTo>
                    <a:pt x="1167" y="13564"/>
                    <a:pt x="2107" y="18256"/>
                    <a:pt x="3239" y="22863"/>
                  </a:cubicBezTo>
                  <a:cubicBezTo>
                    <a:pt x="3370" y="23423"/>
                    <a:pt x="3524" y="23982"/>
                    <a:pt x="3667" y="24530"/>
                  </a:cubicBezTo>
                  <a:cubicBezTo>
                    <a:pt x="3882" y="25340"/>
                    <a:pt x="4084" y="26126"/>
                    <a:pt x="4310" y="26923"/>
                  </a:cubicBezTo>
                  <a:cubicBezTo>
                    <a:pt x="4727" y="28447"/>
                    <a:pt x="5203" y="30281"/>
                    <a:pt x="6739" y="31055"/>
                  </a:cubicBezTo>
                  <a:cubicBezTo>
                    <a:pt x="7497" y="31436"/>
                    <a:pt x="8399" y="31571"/>
                    <a:pt x="9346" y="31571"/>
                  </a:cubicBezTo>
                  <a:cubicBezTo>
                    <a:pt x="11063" y="31571"/>
                    <a:pt x="12928" y="31126"/>
                    <a:pt x="14347" y="30888"/>
                  </a:cubicBezTo>
                  <a:cubicBezTo>
                    <a:pt x="15978" y="30602"/>
                    <a:pt x="17633" y="30471"/>
                    <a:pt x="19241" y="30019"/>
                  </a:cubicBezTo>
                  <a:cubicBezTo>
                    <a:pt x="20062" y="29805"/>
                    <a:pt x="21312" y="29626"/>
                    <a:pt x="22062" y="29245"/>
                  </a:cubicBezTo>
                  <a:cubicBezTo>
                    <a:pt x="22812" y="28876"/>
                    <a:pt x="23217" y="28590"/>
                    <a:pt x="23848" y="27935"/>
                  </a:cubicBezTo>
                  <a:cubicBezTo>
                    <a:pt x="24313" y="27459"/>
                    <a:pt x="24622" y="26840"/>
                    <a:pt x="24789" y="26197"/>
                  </a:cubicBezTo>
                  <a:cubicBezTo>
                    <a:pt x="25027" y="25221"/>
                    <a:pt x="24944" y="24221"/>
                    <a:pt x="24848" y="23220"/>
                  </a:cubicBezTo>
                  <a:cubicBezTo>
                    <a:pt x="24717" y="21827"/>
                    <a:pt x="24563" y="20422"/>
                    <a:pt x="24360" y="19041"/>
                  </a:cubicBezTo>
                  <a:cubicBezTo>
                    <a:pt x="24325" y="18887"/>
                    <a:pt x="24360" y="18589"/>
                    <a:pt x="24265" y="18458"/>
                  </a:cubicBezTo>
                  <a:cubicBezTo>
                    <a:pt x="24158" y="17791"/>
                    <a:pt x="24086" y="17136"/>
                    <a:pt x="23967" y="16470"/>
                  </a:cubicBezTo>
                  <a:cubicBezTo>
                    <a:pt x="23694" y="14755"/>
                    <a:pt x="23372" y="13041"/>
                    <a:pt x="23015" y="11350"/>
                  </a:cubicBezTo>
                  <a:cubicBezTo>
                    <a:pt x="22824" y="10397"/>
                    <a:pt x="22598" y="9445"/>
                    <a:pt x="22384" y="8504"/>
                  </a:cubicBezTo>
                  <a:cubicBezTo>
                    <a:pt x="21824" y="6254"/>
                    <a:pt x="21288" y="3623"/>
                    <a:pt x="20205" y="1563"/>
                  </a:cubicBezTo>
                  <a:cubicBezTo>
                    <a:pt x="19647" y="504"/>
                    <a:pt x="19023" y="0"/>
                    <a:pt x="17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3" name="Google Shape;10133;p47"/>
          <p:cNvSpPr txBox="1">
            <a:spLocks noGrp="1"/>
          </p:cNvSpPr>
          <p:nvPr>
            <p:ph type="title"/>
          </p:nvPr>
        </p:nvSpPr>
        <p:spPr>
          <a:xfrm>
            <a:off x="713225" y="1364900"/>
            <a:ext cx="3917100" cy="61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AKTIVITI 4 (VIDEO)</a:t>
            </a:r>
            <a:endParaRPr/>
          </a:p>
        </p:txBody>
      </p:sp>
      <p:sp>
        <p:nvSpPr>
          <p:cNvPr id="10134" name="Google Shape;10134;p47"/>
          <p:cNvSpPr txBox="1">
            <a:spLocks noGrp="1"/>
          </p:cNvSpPr>
          <p:nvPr>
            <p:ph type="subTitle" idx="1"/>
          </p:nvPr>
        </p:nvSpPr>
        <p:spPr>
          <a:xfrm>
            <a:off x="713225" y="1928825"/>
            <a:ext cx="4675800" cy="1052100"/>
          </a:xfrm>
          <a:prstGeom prst="rect">
            <a:avLst/>
          </a:prstGeom>
        </p:spPr>
        <p:txBody>
          <a:bodyPr spcFirstLastPara="1" wrap="square" lIns="91425" tIns="91425" rIns="91425" bIns="91425" anchor="t" anchorCtr="0">
            <a:noAutofit/>
          </a:bodyPr>
          <a:lstStyle/>
          <a:p>
            <a:pPr marL="0" lvl="0" indent="0"/>
            <a:r>
              <a:rPr lang="en-US" sz="1600" dirty="0" err="1">
                <a:solidFill>
                  <a:srgbClr val="000000"/>
                </a:solidFill>
              </a:rPr>
              <a:t>Lihat</a:t>
            </a:r>
            <a:r>
              <a:rPr lang="en-US" sz="1600" dirty="0">
                <a:solidFill>
                  <a:srgbClr val="000000"/>
                </a:solidFill>
              </a:rPr>
              <a:t> </a:t>
            </a:r>
            <a:r>
              <a:rPr lang="en-US" sz="1600" dirty="0" err="1">
                <a:solidFill>
                  <a:srgbClr val="000000"/>
                </a:solidFill>
              </a:rPr>
              <a:t>semula</a:t>
            </a:r>
            <a:r>
              <a:rPr lang="en-US" sz="1600" dirty="0">
                <a:solidFill>
                  <a:srgbClr val="000000"/>
                </a:solidFill>
              </a:rPr>
              <a:t> Video </a:t>
            </a:r>
            <a:r>
              <a:rPr lang="en-US" sz="1600" dirty="0" err="1">
                <a:solidFill>
                  <a:srgbClr val="000000"/>
                </a:solidFill>
              </a:rPr>
              <a:t>ini</a:t>
            </a:r>
            <a:r>
              <a:rPr lang="en-US" sz="1600" dirty="0">
                <a:solidFill>
                  <a:srgbClr val="000000"/>
                </a:solidFill>
              </a:rPr>
              <a:t> </a:t>
            </a:r>
            <a:r>
              <a:rPr lang="en-US" sz="1600" dirty="0" err="1">
                <a:solidFill>
                  <a:srgbClr val="000000"/>
                </a:solidFill>
              </a:rPr>
              <a:t>dan</a:t>
            </a:r>
            <a:r>
              <a:rPr lang="en-US" sz="1600" dirty="0">
                <a:solidFill>
                  <a:srgbClr val="000000"/>
                </a:solidFill>
              </a:rPr>
              <a:t> </a:t>
            </a:r>
            <a:r>
              <a:rPr lang="en-US" sz="1600" dirty="0" err="1">
                <a:solidFill>
                  <a:srgbClr val="000000"/>
                </a:solidFill>
              </a:rPr>
              <a:t>cuba</a:t>
            </a:r>
            <a:r>
              <a:rPr lang="en-US" sz="1600" dirty="0">
                <a:solidFill>
                  <a:srgbClr val="000000"/>
                </a:solidFill>
              </a:rPr>
              <a:t> </a:t>
            </a:r>
            <a:r>
              <a:rPr lang="en-US" sz="1600" dirty="0" err="1">
                <a:solidFill>
                  <a:srgbClr val="000000"/>
                </a:solidFill>
              </a:rPr>
              <a:t>jawab</a:t>
            </a:r>
            <a:r>
              <a:rPr lang="en-US" sz="1600" dirty="0">
                <a:solidFill>
                  <a:srgbClr val="000000"/>
                </a:solidFill>
              </a:rPr>
              <a:t> </a:t>
            </a:r>
            <a:r>
              <a:rPr lang="en-US" sz="1600" dirty="0" err="1">
                <a:solidFill>
                  <a:srgbClr val="000000"/>
                </a:solidFill>
              </a:rPr>
              <a:t>soalan</a:t>
            </a:r>
            <a:r>
              <a:rPr lang="en-US" sz="1600" dirty="0">
                <a:solidFill>
                  <a:srgbClr val="000000"/>
                </a:solidFill>
              </a:rPr>
              <a:t> </a:t>
            </a:r>
            <a:r>
              <a:rPr lang="en-US" sz="1600" dirty="0" err="1" smtClean="0">
                <a:solidFill>
                  <a:srgbClr val="000000"/>
                </a:solidFill>
              </a:rPr>
              <a:t>berikut</a:t>
            </a:r>
            <a:r>
              <a:rPr lang="en-US" sz="1600" dirty="0" smtClean="0">
                <a:solidFill>
                  <a:srgbClr val="000000"/>
                </a:solidFill>
              </a:rPr>
              <a:t>:</a:t>
            </a:r>
          </a:p>
          <a:p>
            <a:pPr marL="0" lvl="0" indent="0"/>
            <a:endParaRPr lang="en-US" sz="1600" dirty="0">
              <a:solidFill>
                <a:srgbClr val="000000"/>
              </a:solidFill>
            </a:endParaRPr>
          </a:p>
          <a:p>
            <a:pPr marL="0" lvl="0" indent="0"/>
            <a:r>
              <a:rPr lang="en-US" sz="1600" dirty="0" err="1" smtClean="0">
                <a:solidFill>
                  <a:srgbClr val="000000"/>
                </a:solidFill>
              </a:rPr>
              <a:t>Bincangkan</a:t>
            </a:r>
            <a:r>
              <a:rPr lang="en-US" sz="1600" dirty="0" smtClean="0">
                <a:solidFill>
                  <a:srgbClr val="000000"/>
                </a:solidFill>
              </a:rPr>
              <a:t> </a:t>
            </a:r>
            <a:r>
              <a:rPr lang="en-US" sz="1600" dirty="0" err="1">
                <a:solidFill>
                  <a:srgbClr val="000000"/>
                </a:solidFill>
              </a:rPr>
              <a:t>peranan</a:t>
            </a:r>
            <a:r>
              <a:rPr lang="en-US" sz="1600" dirty="0">
                <a:solidFill>
                  <a:srgbClr val="000000"/>
                </a:solidFill>
              </a:rPr>
              <a:t> </a:t>
            </a:r>
            <a:r>
              <a:rPr lang="en-US" sz="1600" dirty="0" err="1">
                <a:solidFill>
                  <a:srgbClr val="000000"/>
                </a:solidFill>
              </a:rPr>
              <a:t>adab</a:t>
            </a:r>
            <a:r>
              <a:rPr lang="en-US" sz="1600" dirty="0">
                <a:solidFill>
                  <a:srgbClr val="000000"/>
                </a:solidFill>
              </a:rPr>
              <a:t>, </a:t>
            </a:r>
            <a:r>
              <a:rPr lang="en-US" sz="1600" dirty="0" err="1">
                <a:solidFill>
                  <a:srgbClr val="000000"/>
                </a:solidFill>
              </a:rPr>
              <a:t>adat</a:t>
            </a:r>
            <a:r>
              <a:rPr lang="en-US" sz="1600" dirty="0">
                <a:solidFill>
                  <a:srgbClr val="000000"/>
                </a:solidFill>
              </a:rPr>
              <a:t>, </a:t>
            </a:r>
            <a:r>
              <a:rPr lang="en-US" sz="1600" dirty="0" err="1">
                <a:solidFill>
                  <a:srgbClr val="000000"/>
                </a:solidFill>
              </a:rPr>
              <a:t>istiadat</a:t>
            </a:r>
            <a:r>
              <a:rPr lang="en-US" sz="1600" dirty="0">
                <a:solidFill>
                  <a:srgbClr val="000000"/>
                </a:solidFill>
              </a:rPr>
              <a:t> </a:t>
            </a:r>
            <a:r>
              <a:rPr lang="en-US" sz="1600" dirty="0" err="1">
                <a:solidFill>
                  <a:srgbClr val="000000"/>
                </a:solidFill>
              </a:rPr>
              <a:t>dalam</a:t>
            </a:r>
            <a:r>
              <a:rPr lang="en-US" sz="1600" dirty="0">
                <a:solidFill>
                  <a:srgbClr val="000000"/>
                </a:solidFill>
              </a:rPr>
              <a:t> </a:t>
            </a:r>
            <a:r>
              <a:rPr lang="en-US" sz="1600" dirty="0" err="1">
                <a:solidFill>
                  <a:srgbClr val="000000"/>
                </a:solidFill>
              </a:rPr>
              <a:t>pembentukan</a:t>
            </a:r>
            <a:r>
              <a:rPr lang="en-US" sz="1600" dirty="0">
                <a:solidFill>
                  <a:srgbClr val="000000"/>
                </a:solidFill>
              </a:rPr>
              <a:t> </a:t>
            </a:r>
            <a:r>
              <a:rPr lang="en-US" sz="1600" dirty="0" err="1">
                <a:solidFill>
                  <a:srgbClr val="000000"/>
                </a:solidFill>
              </a:rPr>
              <a:t>etika</a:t>
            </a:r>
            <a:r>
              <a:rPr lang="en-US" sz="1600" dirty="0">
                <a:solidFill>
                  <a:srgbClr val="000000"/>
                </a:solidFill>
              </a:rPr>
              <a:t> di Malaysia</a:t>
            </a:r>
            <a:endParaRPr dirty="0"/>
          </a:p>
        </p:txBody>
      </p:sp>
      <p:grpSp>
        <p:nvGrpSpPr>
          <p:cNvPr id="10135" name="Google Shape;10135;p47"/>
          <p:cNvGrpSpPr/>
          <p:nvPr/>
        </p:nvGrpSpPr>
        <p:grpSpPr>
          <a:xfrm>
            <a:off x="858893" y="4510130"/>
            <a:ext cx="2252199" cy="93989"/>
            <a:chOff x="3445893" y="4053330"/>
            <a:chExt cx="2252199" cy="93989"/>
          </a:xfrm>
        </p:grpSpPr>
        <p:sp>
          <p:nvSpPr>
            <p:cNvPr id="10136" name="Google Shape;10136;p47"/>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137" name="Google Shape;10137;p47"/>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0138" name="Google Shape;10138;p47"/>
          <p:cNvGrpSpPr/>
          <p:nvPr/>
        </p:nvGrpSpPr>
        <p:grpSpPr>
          <a:xfrm rot="10800000" flipH="1">
            <a:off x="758468" y="1138705"/>
            <a:ext cx="2252199" cy="93989"/>
            <a:chOff x="3445893" y="4053330"/>
            <a:chExt cx="2252199" cy="93989"/>
          </a:xfrm>
        </p:grpSpPr>
        <p:sp>
          <p:nvSpPr>
            <p:cNvPr id="10139" name="Google Shape;10139;p47"/>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140" name="Google Shape;10140;p47"/>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0141" name="Google Shape;10141;p47"/>
          <p:cNvGrpSpPr/>
          <p:nvPr/>
        </p:nvGrpSpPr>
        <p:grpSpPr>
          <a:xfrm>
            <a:off x="5663356" y="1305335"/>
            <a:ext cx="2782549" cy="2299090"/>
            <a:chOff x="6744575" y="2445600"/>
            <a:chExt cx="1772550" cy="1464575"/>
          </a:xfrm>
        </p:grpSpPr>
        <p:sp>
          <p:nvSpPr>
            <p:cNvPr id="10142" name="Google Shape;10142;p47"/>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47"/>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353"/>
        <p:cNvGrpSpPr/>
        <p:nvPr/>
      </p:nvGrpSpPr>
      <p:grpSpPr>
        <a:xfrm>
          <a:off x="0" y="0"/>
          <a:ext cx="0" cy="0"/>
          <a:chOff x="0" y="0"/>
          <a:chExt cx="0" cy="0"/>
        </a:xfrm>
      </p:grpSpPr>
      <p:grpSp>
        <p:nvGrpSpPr>
          <p:cNvPr id="9354" name="Google Shape;9354;p35"/>
          <p:cNvGrpSpPr/>
          <p:nvPr/>
        </p:nvGrpSpPr>
        <p:grpSpPr>
          <a:xfrm>
            <a:off x="310776" y="4218697"/>
            <a:ext cx="715859" cy="723841"/>
            <a:chOff x="5549861" y="3817349"/>
            <a:chExt cx="345642" cy="345674"/>
          </a:xfrm>
        </p:grpSpPr>
        <p:sp>
          <p:nvSpPr>
            <p:cNvPr id="9355" name="Google Shape;9355;p3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3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3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358" name="Google Shape;9358;p35" descr="Bahagian 1: Konsep Etika Dan Peradaban. &#10;Topik 1: Pengenalan Konsep Etika dan Peradaban. &#10;Bahagian 1&#10;&#10;Kredit : &#10;&#10;1. Kementerian Pengajian Tinggi&#10;2. Universiti Kebangsaan Malaysia (UKM)" title="MDKPEP.Bahagian 1.Topik 1 (Bhgn.1).">
            <a:hlinkClick r:id="rId3"/>
          </p:cNvPr>
          <p:cNvPicPr preferRelativeResize="0"/>
          <p:nvPr/>
        </p:nvPicPr>
        <p:blipFill>
          <a:blip r:embed="rId4">
            <a:alphaModFix/>
          </a:blip>
          <a:stretch>
            <a:fillRect/>
          </a:stretch>
        </p:blipFill>
        <p:spPr>
          <a:xfrm>
            <a:off x="1775274" y="1"/>
            <a:ext cx="6858026" cy="5143500"/>
          </a:xfrm>
          <a:prstGeom prst="rect">
            <a:avLst/>
          </a:prstGeom>
          <a:noFill/>
          <a:ln>
            <a:noFill/>
          </a:ln>
        </p:spPr>
      </p:pic>
    </p:spTree>
    <p:extLst>
      <p:ext uri="{BB962C8B-B14F-4D97-AF65-F5344CB8AC3E}">
        <p14:creationId xmlns:p14="http://schemas.microsoft.com/office/powerpoint/2010/main" val="3926026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58"/>
                                        </p:tgtEl>
                                        <p:attrNameLst>
                                          <p:attrName>style.visibility</p:attrName>
                                        </p:attrNameLst>
                                      </p:cBhvr>
                                      <p:to>
                                        <p:strVal val="visible"/>
                                      </p:to>
                                    </p:set>
                                    <p:animEffect transition="in" filter="fade">
                                      <p:cBhvr>
                                        <p:cTn id="7" dur="1000"/>
                                        <p:tgtEl>
                                          <p:spTgt spid="93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156"/>
        <p:cNvGrpSpPr/>
        <p:nvPr/>
      </p:nvGrpSpPr>
      <p:grpSpPr>
        <a:xfrm>
          <a:off x="0" y="0"/>
          <a:ext cx="0" cy="0"/>
          <a:chOff x="0" y="0"/>
          <a:chExt cx="0" cy="0"/>
        </a:xfrm>
      </p:grpSpPr>
      <p:grpSp>
        <p:nvGrpSpPr>
          <p:cNvPr id="10157" name="Google Shape;10157;p49"/>
          <p:cNvGrpSpPr/>
          <p:nvPr/>
        </p:nvGrpSpPr>
        <p:grpSpPr>
          <a:xfrm flipH="1">
            <a:off x="4353715" y="945096"/>
            <a:ext cx="3924626" cy="3371053"/>
            <a:chOff x="1774025" y="1561325"/>
            <a:chExt cx="2297925" cy="1973800"/>
          </a:xfrm>
        </p:grpSpPr>
        <p:sp>
          <p:nvSpPr>
            <p:cNvPr id="10158" name="Google Shape;10158;p49"/>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49"/>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49"/>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49"/>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49"/>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49"/>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49"/>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49"/>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49"/>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49"/>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49"/>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49"/>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49"/>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49"/>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49"/>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49"/>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49"/>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49"/>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49"/>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49"/>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49"/>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49"/>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49"/>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49"/>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49"/>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49"/>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49"/>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49"/>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49"/>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49"/>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49"/>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49"/>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49"/>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49"/>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49"/>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49"/>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49"/>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49"/>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49"/>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49"/>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49"/>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49"/>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49"/>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49"/>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49"/>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49"/>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49"/>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49"/>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49"/>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49"/>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49"/>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49"/>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49"/>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49"/>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49"/>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49"/>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49"/>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49"/>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49"/>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49"/>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49"/>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49"/>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49"/>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49"/>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49"/>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49"/>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49"/>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49"/>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49"/>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49"/>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49"/>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49"/>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49"/>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49"/>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49"/>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49"/>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49"/>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49"/>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49"/>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49"/>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49"/>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49"/>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49"/>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49"/>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49"/>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49"/>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49"/>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49"/>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49"/>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49"/>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49"/>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49"/>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49"/>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49"/>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49"/>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49"/>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49"/>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49"/>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49"/>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49"/>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49"/>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49"/>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49"/>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49"/>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49"/>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49"/>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49"/>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49"/>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49"/>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49"/>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49"/>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49"/>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49"/>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49"/>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49"/>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49"/>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49"/>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49"/>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49"/>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49"/>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49"/>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49"/>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49"/>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49"/>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49"/>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49"/>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49"/>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49"/>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49"/>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49"/>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49"/>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49"/>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49"/>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49"/>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49"/>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49"/>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49"/>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49"/>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49"/>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49"/>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49"/>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49"/>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49"/>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49"/>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49"/>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49"/>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49"/>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49"/>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49"/>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49"/>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49"/>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49"/>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49"/>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49"/>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49"/>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49"/>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49"/>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49"/>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49"/>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49"/>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49"/>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49"/>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49"/>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49"/>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49"/>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49"/>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49"/>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49"/>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49"/>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49"/>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49"/>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49"/>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49"/>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49"/>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49"/>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49"/>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49"/>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49"/>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49"/>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49"/>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49"/>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49"/>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49"/>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49"/>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49"/>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49"/>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49"/>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49"/>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49"/>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49"/>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49"/>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49"/>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49"/>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49"/>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49"/>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49"/>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49"/>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49"/>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49"/>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49"/>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49"/>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49"/>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49"/>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49"/>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49"/>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49"/>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49"/>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49"/>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49"/>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49"/>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49"/>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49"/>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49"/>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49"/>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49"/>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49"/>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49"/>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49"/>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49"/>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49"/>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49"/>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49"/>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49"/>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49"/>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49"/>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49"/>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49"/>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49"/>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49"/>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49"/>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49"/>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49"/>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49"/>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49"/>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49"/>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49"/>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49"/>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49"/>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49"/>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49"/>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49"/>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49"/>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49"/>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49"/>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49"/>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49"/>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49"/>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49"/>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49"/>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49"/>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49"/>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49"/>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49"/>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49"/>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49"/>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49"/>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49"/>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49"/>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49"/>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49"/>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49"/>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49"/>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49"/>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49"/>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49"/>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49"/>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49"/>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49"/>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49"/>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49"/>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49"/>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49"/>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49"/>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49"/>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49"/>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49"/>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49"/>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49"/>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49"/>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49"/>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49"/>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49"/>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49"/>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49"/>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49"/>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3" name="Google Shape;10443;p49"/>
          <p:cNvSpPr txBox="1">
            <a:spLocks noGrp="1"/>
          </p:cNvSpPr>
          <p:nvPr>
            <p:ph type="title"/>
          </p:nvPr>
        </p:nvSpPr>
        <p:spPr>
          <a:xfrm>
            <a:off x="713225" y="2795875"/>
            <a:ext cx="4065900" cy="62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600"/>
              <a:t>PENGHAYATAN ETIKA DAN PERADABAN</a:t>
            </a:r>
            <a:endParaRPr sz="2600"/>
          </a:p>
        </p:txBody>
      </p:sp>
      <p:sp>
        <p:nvSpPr>
          <p:cNvPr id="10444" name="Google Shape;10444;p49"/>
          <p:cNvSpPr txBox="1">
            <a:spLocks noGrp="1"/>
          </p:cNvSpPr>
          <p:nvPr>
            <p:ph type="title" idx="2"/>
          </p:nvPr>
        </p:nvSpPr>
        <p:spPr>
          <a:xfrm>
            <a:off x="713225" y="1329725"/>
            <a:ext cx="3792900" cy="117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0000"/>
              <a:t>04</a:t>
            </a:r>
            <a:endParaRPr sz="10000"/>
          </a:p>
        </p:txBody>
      </p:sp>
      <p:sp>
        <p:nvSpPr>
          <p:cNvPr id="10445" name="Google Shape;10445;p49"/>
          <p:cNvSpPr txBox="1">
            <a:spLocks noGrp="1"/>
          </p:cNvSpPr>
          <p:nvPr>
            <p:ph type="subTitle" idx="1"/>
          </p:nvPr>
        </p:nvSpPr>
        <p:spPr>
          <a:xfrm>
            <a:off x="789425" y="3466375"/>
            <a:ext cx="3792900" cy="51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2"/>
                </a:solidFill>
              </a:rPr>
              <a:t>mengikut peringkat Individu, Keluarga, Komuniti, dan Masyarakat (lokal &amp; global)</a:t>
            </a:r>
            <a:endParaRPr>
              <a:solidFill>
                <a:schemeClr val="lt2"/>
              </a:solidFill>
            </a:endParaRPr>
          </a:p>
        </p:txBody>
      </p:sp>
      <p:grpSp>
        <p:nvGrpSpPr>
          <p:cNvPr id="10446" name="Google Shape;10446;p49"/>
          <p:cNvGrpSpPr/>
          <p:nvPr/>
        </p:nvGrpSpPr>
        <p:grpSpPr>
          <a:xfrm flipH="1">
            <a:off x="4451440" y="945096"/>
            <a:ext cx="3924626" cy="3371053"/>
            <a:chOff x="1774025" y="1561325"/>
            <a:chExt cx="2297925" cy="1973800"/>
          </a:xfrm>
        </p:grpSpPr>
        <p:sp>
          <p:nvSpPr>
            <p:cNvPr id="10447" name="Google Shape;10447;p49"/>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49"/>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49"/>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49"/>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49"/>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49"/>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49"/>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49"/>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49"/>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49"/>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49"/>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49"/>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49"/>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49"/>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49"/>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49"/>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49"/>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49"/>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49"/>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49"/>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49"/>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49"/>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49"/>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49"/>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49"/>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49"/>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49"/>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49"/>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49"/>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49"/>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49"/>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49"/>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49"/>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49"/>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49"/>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49"/>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49"/>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49"/>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49"/>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49"/>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49"/>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49"/>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49"/>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49"/>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49"/>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49"/>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49"/>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49"/>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49"/>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49"/>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49"/>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49"/>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49"/>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49"/>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49"/>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49"/>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49"/>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49"/>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49"/>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49"/>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49"/>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49"/>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49"/>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49"/>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49"/>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49"/>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49"/>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49"/>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49"/>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49"/>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49"/>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49"/>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49"/>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49"/>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49"/>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49"/>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49"/>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49"/>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49"/>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49"/>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49"/>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49"/>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49"/>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49"/>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49"/>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49"/>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49"/>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49"/>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49"/>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49"/>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49"/>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49"/>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49"/>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49"/>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49"/>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49"/>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49"/>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49"/>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49"/>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49"/>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49"/>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49"/>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49"/>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49"/>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49"/>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49"/>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49"/>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49"/>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49"/>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49"/>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49"/>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49"/>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49"/>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49"/>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49"/>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49"/>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49"/>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49"/>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49"/>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49"/>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49"/>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49"/>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49"/>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49"/>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49"/>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49"/>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49"/>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49"/>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49"/>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49"/>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49"/>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49"/>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49"/>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49"/>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49"/>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49"/>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9"/>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9"/>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9"/>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49"/>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49"/>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49"/>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9"/>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49"/>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9"/>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9"/>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9"/>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49"/>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49"/>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49"/>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9"/>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49"/>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9"/>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49"/>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9"/>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49"/>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49"/>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49"/>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49"/>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49"/>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49"/>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49"/>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49"/>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49"/>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49"/>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49"/>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49"/>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49"/>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49"/>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49"/>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49"/>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49"/>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49"/>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49"/>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49"/>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49"/>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49"/>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49"/>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49"/>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9"/>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49"/>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49"/>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9"/>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9"/>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9"/>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49"/>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49"/>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9"/>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49"/>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49"/>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9"/>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9"/>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49"/>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49"/>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9"/>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49"/>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49"/>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9"/>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9"/>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9"/>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49"/>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49"/>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9"/>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9"/>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9"/>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49"/>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49"/>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9"/>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9"/>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9"/>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9"/>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49"/>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49"/>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9"/>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9"/>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9"/>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49"/>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49"/>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9"/>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9"/>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49"/>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49"/>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9"/>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9"/>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9"/>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9"/>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9"/>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49"/>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49"/>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9"/>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9"/>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9"/>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9"/>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9"/>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9"/>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49"/>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49"/>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9"/>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9"/>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9"/>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49"/>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49"/>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9"/>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9"/>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49"/>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49"/>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9"/>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9"/>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49"/>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49"/>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9"/>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49"/>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49"/>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49"/>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9"/>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9"/>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9"/>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49"/>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49"/>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9"/>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49"/>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49"/>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9"/>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49"/>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49"/>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49"/>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9"/>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49"/>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49"/>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9"/>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49"/>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49"/>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9"/>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49"/>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49"/>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9"/>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9"/>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9"/>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9"/>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9"/>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9"/>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9"/>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49"/>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49"/>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9"/>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735"/>
        <p:cNvGrpSpPr/>
        <p:nvPr/>
      </p:nvGrpSpPr>
      <p:grpSpPr>
        <a:xfrm>
          <a:off x="0" y="0"/>
          <a:ext cx="0" cy="0"/>
          <a:chOff x="0" y="0"/>
          <a:chExt cx="0" cy="0"/>
        </a:xfrm>
      </p:grpSpPr>
      <p:sp>
        <p:nvSpPr>
          <p:cNvPr id="10736" name="Google Shape;10736;p50"/>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600">
                <a:solidFill>
                  <a:schemeClr val="dk1"/>
                </a:solidFill>
              </a:rPr>
              <a:t>PENGHAYATAN ETIKA DAN PERADABAN</a:t>
            </a:r>
            <a:endParaRPr sz="2600">
              <a:solidFill>
                <a:schemeClr val="dk1"/>
              </a:solidFill>
            </a:endParaRPr>
          </a:p>
          <a:p>
            <a:pPr marL="0" lvl="0" indent="0" algn="ctr" rtl="0">
              <a:spcBef>
                <a:spcPts val="0"/>
              </a:spcBef>
              <a:spcAft>
                <a:spcPts val="0"/>
              </a:spcAft>
              <a:buNone/>
            </a:pPr>
            <a:endParaRPr/>
          </a:p>
        </p:txBody>
      </p:sp>
      <p:sp>
        <p:nvSpPr>
          <p:cNvPr id="10737" name="Google Shape;10737;p50"/>
          <p:cNvSpPr txBox="1">
            <a:spLocks noGrp="1"/>
          </p:cNvSpPr>
          <p:nvPr>
            <p:ph type="subTitle" idx="3"/>
          </p:nvPr>
        </p:nvSpPr>
        <p:spPr>
          <a:xfrm>
            <a:off x="1105950" y="833525"/>
            <a:ext cx="68070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b="0">
                <a:solidFill>
                  <a:schemeClr val="lt2"/>
                </a:solidFill>
                <a:latin typeface="Livvic"/>
                <a:ea typeface="Livvic"/>
                <a:cs typeface="Livvic"/>
                <a:sym typeface="Livvic"/>
              </a:rPr>
              <a:t>mengikut peringkat Individu, Keluarga, Komuniti, dan Masyarakat (lokal &amp; global)</a:t>
            </a:r>
            <a:endParaRPr sz="1400" b="0">
              <a:solidFill>
                <a:schemeClr val="lt2"/>
              </a:solidFill>
              <a:latin typeface="Livvic"/>
              <a:ea typeface="Livvic"/>
              <a:cs typeface="Livvic"/>
              <a:sym typeface="Livvic"/>
            </a:endParaRPr>
          </a:p>
        </p:txBody>
      </p:sp>
      <p:grpSp>
        <p:nvGrpSpPr>
          <p:cNvPr id="10738" name="Google Shape;10738;p50"/>
          <p:cNvGrpSpPr/>
          <p:nvPr/>
        </p:nvGrpSpPr>
        <p:grpSpPr>
          <a:xfrm>
            <a:off x="1545940" y="1446655"/>
            <a:ext cx="1920900" cy="917047"/>
            <a:chOff x="558590" y="1651905"/>
            <a:chExt cx="1920900" cy="917047"/>
          </a:xfrm>
        </p:grpSpPr>
        <p:sp>
          <p:nvSpPr>
            <p:cNvPr id="10739" name="Google Shape;10739;p50"/>
            <p:cNvSpPr/>
            <p:nvPr/>
          </p:nvSpPr>
          <p:spPr>
            <a:xfrm>
              <a:off x="558590" y="2067051"/>
              <a:ext cx="1920900" cy="501900"/>
            </a:xfrm>
            <a:prstGeom prst="rect">
              <a:avLst/>
            </a:prstGeom>
            <a:noFill/>
            <a:ln>
              <a:noFill/>
            </a:ln>
          </p:spPr>
          <p:txBody>
            <a:bodyPr spcFirstLastPara="1" wrap="square" lIns="270000" tIns="91425" rIns="274300" bIns="91425" anchor="ctr" anchorCtr="0">
              <a:noAutofit/>
            </a:bodyPr>
            <a:lstStyle/>
            <a:p>
              <a:pPr marL="0" marR="0" lvl="0" indent="0" algn="l" rtl="0">
                <a:spcBef>
                  <a:spcPts val="0"/>
                </a:spcBef>
                <a:spcAft>
                  <a:spcPts val="0"/>
                </a:spcAft>
                <a:buClr>
                  <a:srgbClr val="000000"/>
                </a:buClr>
                <a:buSzPts val="1100"/>
                <a:buFont typeface="Arial"/>
                <a:buNone/>
              </a:pPr>
              <a:r>
                <a:rPr lang="en" sz="1200">
                  <a:solidFill>
                    <a:srgbClr val="3F3742"/>
                  </a:solidFill>
                  <a:latin typeface="Livvic"/>
                  <a:ea typeface="Livvic"/>
                  <a:cs typeface="Livvic"/>
                  <a:sym typeface="Livvic"/>
                </a:rPr>
                <a:t>Elemen dalaman dan luaran seseorang</a:t>
              </a:r>
              <a:endParaRPr sz="1200">
                <a:solidFill>
                  <a:srgbClr val="3F3742"/>
                </a:solidFill>
                <a:latin typeface="Livvic"/>
                <a:ea typeface="Livvic"/>
                <a:cs typeface="Livvic"/>
                <a:sym typeface="Livvic"/>
              </a:endParaRPr>
            </a:p>
          </p:txBody>
        </p:sp>
        <p:sp>
          <p:nvSpPr>
            <p:cNvPr id="10740" name="Google Shape;10740;p50"/>
            <p:cNvSpPr txBox="1"/>
            <p:nvPr/>
          </p:nvSpPr>
          <p:spPr>
            <a:xfrm>
              <a:off x="558598" y="1651905"/>
              <a:ext cx="15654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rgbClr val="007D85"/>
                  </a:solidFill>
                  <a:latin typeface="Merriweather"/>
                  <a:ea typeface="Merriweather"/>
                  <a:cs typeface="Merriweather"/>
                  <a:sym typeface="Merriweather"/>
                </a:rPr>
                <a:t>Individu</a:t>
              </a:r>
              <a:endParaRPr sz="1800" b="1">
                <a:solidFill>
                  <a:srgbClr val="007D85"/>
                </a:solidFill>
                <a:latin typeface="Merriweather"/>
                <a:ea typeface="Merriweather"/>
                <a:cs typeface="Merriweather"/>
                <a:sym typeface="Merriweather"/>
              </a:endParaRPr>
            </a:p>
          </p:txBody>
        </p:sp>
      </p:grpSp>
      <p:grpSp>
        <p:nvGrpSpPr>
          <p:cNvPr id="10741" name="Google Shape;10741;p50"/>
          <p:cNvGrpSpPr/>
          <p:nvPr/>
        </p:nvGrpSpPr>
        <p:grpSpPr>
          <a:xfrm>
            <a:off x="1545940" y="2901496"/>
            <a:ext cx="1920900" cy="917006"/>
            <a:chOff x="558590" y="3575946"/>
            <a:chExt cx="1920900" cy="917006"/>
          </a:xfrm>
        </p:grpSpPr>
        <p:sp>
          <p:nvSpPr>
            <p:cNvPr id="10742" name="Google Shape;10742;p50"/>
            <p:cNvSpPr/>
            <p:nvPr/>
          </p:nvSpPr>
          <p:spPr>
            <a:xfrm>
              <a:off x="558590" y="3991052"/>
              <a:ext cx="1920900" cy="501900"/>
            </a:xfrm>
            <a:prstGeom prst="rect">
              <a:avLst/>
            </a:prstGeom>
            <a:noFill/>
            <a:ln>
              <a:noFill/>
            </a:ln>
          </p:spPr>
          <p:txBody>
            <a:bodyPr spcFirstLastPara="1" wrap="square" lIns="274300" tIns="91425" rIns="274300" bIns="91425" anchor="ctr" anchorCtr="0">
              <a:noAutofit/>
            </a:bodyPr>
            <a:lstStyle/>
            <a:p>
              <a:pPr marL="0" marR="0" lvl="0" indent="0" algn="l" rtl="0">
                <a:spcBef>
                  <a:spcPts val="0"/>
                </a:spcBef>
                <a:spcAft>
                  <a:spcPts val="0"/>
                </a:spcAft>
                <a:buClr>
                  <a:srgbClr val="000000"/>
                </a:buClr>
                <a:buSzPts val="1100"/>
                <a:buFont typeface="Arial"/>
                <a:buNone/>
              </a:pPr>
              <a:r>
                <a:rPr lang="en" sz="1200">
                  <a:solidFill>
                    <a:srgbClr val="3F3742"/>
                  </a:solidFill>
                  <a:latin typeface="Livvic"/>
                  <a:ea typeface="Livvic"/>
                  <a:cs typeface="Livvic"/>
                  <a:sym typeface="Livvic"/>
                </a:rPr>
                <a:t>Penglibatan dan Kesedaran</a:t>
              </a:r>
              <a:endParaRPr sz="1200">
                <a:solidFill>
                  <a:srgbClr val="3F3742"/>
                </a:solidFill>
                <a:latin typeface="Livvic"/>
                <a:ea typeface="Livvic"/>
                <a:cs typeface="Livvic"/>
                <a:sym typeface="Livvic"/>
              </a:endParaRPr>
            </a:p>
          </p:txBody>
        </p:sp>
        <p:sp>
          <p:nvSpPr>
            <p:cNvPr id="10743" name="Google Shape;10743;p50"/>
            <p:cNvSpPr txBox="1"/>
            <p:nvPr/>
          </p:nvSpPr>
          <p:spPr>
            <a:xfrm>
              <a:off x="558598" y="3575946"/>
              <a:ext cx="15654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rgbClr val="9B8D69"/>
                  </a:solidFill>
                  <a:latin typeface="Merriweather"/>
                  <a:ea typeface="Merriweather"/>
                  <a:cs typeface="Merriweather"/>
                  <a:sym typeface="Merriweather"/>
                </a:rPr>
                <a:t>Komuniti</a:t>
              </a:r>
              <a:endParaRPr sz="1800" b="1">
                <a:solidFill>
                  <a:srgbClr val="9B8D69"/>
                </a:solidFill>
                <a:latin typeface="Merriweather"/>
                <a:ea typeface="Merriweather"/>
                <a:cs typeface="Merriweather"/>
                <a:sym typeface="Merriweather"/>
              </a:endParaRPr>
            </a:p>
          </p:txBody>
        </p:sp>
      </p:grpSp>
      <p:grpSp>
        <p:nvGrpSpPr>
          <p:cNvPr id="10744" name="Google Shape;10744;p50"/>
          <p:cNvGrpSpPr/>
          <p:nvPr/>
        </p:nvGrpSpPr>
        <p:grpSpPr>
          <a:xfrm>
            <a:off x="3404661" y="1349824"/>
            <a:ext cx="2477003" cy="3467460"/>
            <a:chOff x="3376361" y="1169999"/>
            <a:chExt cx="2477003" cy="3467460"/>
          </a:xfrm>
        </p:grpSpPr>
        <p:sp>
          <p:nvSpPr>
            <p:cNvPr id="10745" name="Google Shape;10745;p50"/>
            <p:cNvSpPr/>
            <p:nvPr/>
          </p:nvSpPr>
          <p:spPr>
            <a:xfrm>
              <a:off x="3462086" y="1236674"/>
              <a:ext cx="2391278" cy="3400785"/>
            </a:xfrm>
            <a:custGeom>
              <a:avLst/>
              <a:gdLst/>
              <a:ahLst/>
              <a:cxnLst/>
              <a:rect l="l" t="t" r="r" b="b"/>
              <a:pathLst>
                <a:path w="55744" h="79277" extrusionOk="0">
                  <a:moveTo>
                    <a:pt x="15462" y="1"/>
                  </a:moveTo>
                  <a:cubicBezTo>
                    <a:pt x="6936" y="1"/>
                    <a:pt x="1" y="6936"/>
                    <a:pt x="1" y="15461"/>
                  </a:cubicBezTo>
                  <a:cubicBezTo>
                    <a:pt x="1" y="23988"/>
                    <a:pt x="6936" y="30923"/>
                    <a:pt x="15462" y="30923"/>
                  </a:cubicBezTo>
                  <a:cubicBezTo>
                    <a:pt x="20685" y="30923"/>
                    <a:pt x="25505" y="28321"/>
                    <a:pt x="28379" y="23958"/>
                  </a:cubicBezTo>
                  <a:cubicBezTo>
                    <a:pt x="28393" y="23940"/>
                    <a:pt x="28410" y="23924"/>
                    <a:pt x="28422" y="23905"/>
                  </a:cubicBezTo>
                  <a:cubicBezTo>
                    <a:pt x="31042" y="19866"/>
                    <a:pt x="35476" y="17456"/>
                    <a:pt x="40282" y="17456"/>
                  </a:cubicBezTo>
                  <a:cubicBezTo>
                    <a:pt x="48072" y="17456"/>
                    <a:pt x="54410" y="23794"/>
                    <a:pt x="54410" y="31584"/>
                  </a:cubicBezTo>
                  <a:cubicBezTo>
                    <a:pt x="54410" y="39374"/>
                    <a:pt x="48072" y="45712"/>
                    <a:pt x="40282" y="45712"/>
                  </a:cubicBezTo>
                  <a:cubicBezTo>
                    <a:pt x="35489" y="45712"/>
                    <a:pt x="31067" y="43314"/>
                    <a:pt x="28443" y="39295"/>
                  </a:cubicBezTo>
                  <a:cubicBezTo>
                    <a:pt x="28442" y="39293"/>
                    <a:pt x="28441" y="39290"/>
                    <a:pt x="28440" y="39288"/>
                  </a:cubicBezTo>
                  <a:cubicBezTo>
                    <a:pt x="25573" y="34870"/>
                    <a:pt x="20721" y="32232"/>
                    <a:pt x="15462" y="32232"/>
                  </a:cubicBezTo>
                  <a:cubicBezTo>
                    <a:pt x="6936" y="32232"/>
                    <a:pt x="1" y="39168"/>
                    <a:pt x="1" y="47694"/>
                  </a:cubicBezTo>
                  <a:cubicBezTo>
                    <a:pt x="1" y="56219"/>
                    <a:pt x="6936" y="63155"/>
                    <a:pt x="15462" y="63155"/>
                  </a:cubicBezTo>
                  <a:cubicBezTo>
                    <a:pt x="20685" y="63155"/>
                    <a:pt x="25505" y="60552"/>
                    <a:pt x="28379" y="56190"/>
                  </a:cubicBezTo>
                  <a:cubicBezTo>
                    <a:pt x="28393" y="56172"/>
                    <a:pt x="28410" y="56156"/>
                    <a:pt x="28422" y="56136"/>
                  </a:cubicBezTo>
                  <a:cubicBezTo>
                    <a:pt x="31042" y="52098"/>
                    <a:pt x="35476" y="49687"/>
                    <a:pt x="40282" y="49687"/>
                  </a:cubicBezTo>
                  <a:cubicBezTo>
                    <a:pt x="48072" y="49687"/>
                    <a:pt x="54410" y="56026"/>
                    <a:pt x="54410" y="63815"/>
                  </a:cubicBezTo>
                  <a:cubicBezTo>
                    <a:pt x="54410" y="71606"/>
                    <a:pt x="48072" y="77943"/>
                    <a:pt x="40282" y="77943"/>
                  </a:cubicBezTo>
                  <a:cubicBezTo>
                    <a:pt x="35476" y="77943"/>
                    <a:pt x="31042" y="75533"/>
                    <a:pt x="28422" y="71494"/>
                  </a:cubicBezTo>
                  <a:cubicBezTo>
                    <a:pt x="28294" y="71297"/>
                    <a:pt x="28081" y="71191"/>
                    <a:pt x="27862" y="71191"/>
                  </a:cubicBezTo>
                  <a:cubicBezTo>
                    <a:pt x="27738" y="71191"/>
                    <a:pt x="27612" y="71225"/>
                    <a:pt x="27500" y="71298"/>
                  </a:cubicBezTo>
                  <a:cubicBezTo>
                    <a:pt x="27191" y="71498"/>
                    <a:pt x="27103" y="71912"/>
                    <a:pt x="27304" y="72221"/>
                  </a:cubicBezTo>
                  <a:cubicBezTo>
                    <a:pt x="30171" y="76639"/>
                    <a:pt x="35023" y="79277"/>
                    <a:pt x="40282" y="79277"/>
                  </a:cubicBezTo>
                  <a:cubicBezTo>
                    <a:pt x="48808" y="79277"/>
                    <a:pt x="55743" y="72340"/>
                    <a:pt x="55743" y="63815"/>
                  </a:cubicBezTo>
                  <a:cubicBezTo>
                    <a:pt x="55743" y="55290"/>
                    <a:pt x="48807" y="48354"/>
                    <a:pt x="40282" y="48354"/>
                  </a:cubicBezTo>
                  <a:cubicBezTo>
                    <a:pt x="35059" y="48354"/>
                    <a:pt x="30240" y="50956"/>
                    <a:pt x="27365" y="55319"/>
                  </a:cubicBezTo>
                  <a:cubicBezTo>
                    <a:pt x="27351" y="55336"/>
                    <a:pt x="27334" y="55352"/>
                    <a:pt x="27322" y="55372"/>
                  </a:cubicBezTo>
                  <a:cubicBezTo>
                    <a:pt x="24702" y="59410"/>
                    <a:pt x="20268" y="61821"/>
                    <a:pt x="15462" y="61821"/>
                  </a:cubicBezTo>
                  <a:cubicBezTo>
                    <a:pt x="7672" y="61821"/>
                    <a:pt x="1334" y="55483"/>
                    <a:pt x="1334" y="47694"/>
                  </a:cubicBezTo>
                  <a:cubicBezTo>
                    <a:pt x="1334" y="39903"/>
                    <a:pt x="7672" y="33566"/>
                    <a:pt x="15462" y="33566"/>
                  </a:cubicBezTo>
                  <a:cubicBezTo>
                    <a:pt x="20255" y="33566"/>
                    <a:pt x="24677" y="35964"/>
                    <a:pt x="27301" y="39982"/>
                  </a:cubicBezTo>
                  <a:cubicBezTo>
                    <a:pt x="27302" y="39984"/>
                    <a:pt x="27303" y="39986"/>
                    <a:pt x="27304" y="39988"/>
                  </a:cubicBezTo>
                  <a:cubicBezTo>
                    <a:pt x="30171" y="44407"/>
                    <a:pt x="35023" y="47045"/>
                    <a:pt x="40282" y="47045"/>
                  </a:cubicBezTo>
                  <a:cubicBezTo>
                    <a:pt x="48807" y="47045"/>
                    <a:pt x="55743" y="40109"/>
                    <a:pt x="55743" y="31584"/>
                  </a:cubicBezTo>
                  <a:cubicBezTo>
                    <a:pt x="55743" y="23058"/>
                    <a:pt x="48807" y="16122"/>
                    <a:pt x="40282" y="16122"/>
                  </a:cubicBezTo>
                  <a:cubicBezTo>
                    <a:pt x="35059" y="16122"/>
                    <a:pt x="30239" y="18724"/>
                    <a:pt x="27365" y="23087"/>
                  </a:cubicBezTo>
                  <a:cubicBezTo>
                    <a:pt x="27351" y="23106"/>
                    <a:pt x="27334" y="23121"/>
                    <a:pt x="27322" y="23141"/>
                  </a:cubicBezTo>
                  <a:cubicBezTo>
                    <a:pt x="24702" y="27179"/>
                    <a:pt x="20268" y="29590"/>
                    <a:pt x="15462" y="29590"/>
                  </a:cubicBezTo>
                  <a:cubicBezTo>
                    <a:pt x="7672" y="29590"/>
                    <a:pt x="1334" y="23252"/>
                    <a:pt x="1334" y="15461"/>
                  </a:cubicBezTo>
                  <a:cubicBezTo>
                    <a:pt x="1334" y="7672"/>
                    <a:pt x="7672" y="1334"/>
                    <a:pt x="15462" y="1334"/>
                  </a:cubicBezTo>
                  <a:cubicBezTo>
                    <a:pt x="20268" y="1334"/>
                    <a:pt x="24702" y="3745"/>
                    <a:pt x="27322" y="7782"/>
                  </a:cubicBezTo>
                  <a:cubicBezTo>
                    <a:pt x="27450" y="7979"/>
                    <a:pt x="27664" y="8086"/>
                    <a:pt x="27882" y="8086"/>
                  </a:cubicBezTo>
                  <a:cubicBezTo>
                    <a:pt x="28006" y="8086"/>
                    <a:pt x="28132" y="8052"/>
                    <a:pt x="28244" y="7979"/>
                  </a:cubicBezTo>
                  <a:cubicBezTo>
                    <a:pt x="28553" y="7778"/>
                    <a:pt x="28641" y="7366"/>
                    <a:pt x="28440" y="7057"/>
                  </a:cubicBezTo>
                  <a:cubicBezTo>
                    <a:pt x="25573" y="2639"/>
                    <a:pt x="20721" y="1"/>
                    <a:pt x="1546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50"/>
            <p:cNvSpPr/>
            <p:nvPr/>
          </p:nvSpPr>
          <p:spPr>
            <a:xfrm>
              <a:off x="3376361" y="1169999"/>
              <a:ext cx="2391278" cy="3400785"/>
            </a:xfrm>
            <a:custGeom>
              <a:avLst/>
              <a:gdLst/>
              <a:ahLst/>
              <a:cxnLst/>
              <a:rect l="l" t="t" r="r" b="b"/>
              <a:pathLst>
                <a:path w="55744" h="79277" extrusionOk="0">
                  <a:moveTo>
                    <a:pt x="15462" y="1"/>
                  </a:moveTo>
                  <a:cubicBezTo>
                    <a:pt x="6936" y="1"/>
                    <a:pt x="1" y="6936"/>
                    <a:pt x="1" y="15461"/>
                  </a:cubicBezTo>
                  <a:cubicBezTo>
                    <a:pt x="1" y="23988"/>
                    <a:pt x="6936" y="30923"/>
                    <a:pt x="15462" y="30923"/>
                  </a:cubicBezTo>
                  <a:cubicBezTo>
                    <a:pt x="20685" y="30923"/>
                    <a:pt x="25505" y="28321"/>
                    <a:pt x="28379" y="23958"/>
                  </a:cubicBezTo>
                  <a:cubicBezTo>
                    <a:pt x="28393" y="23940"/>
                    <a:pt x="28410" y="23924"/>
                    <a:pt x="28422" y="23905"/>
                  </a:cubicBezTo>
                  <a:cubicBezTo>
                    <a:pt x="31042" y="19866"/>
                    <a:pt x="35476" y="17456"/>
                    <a:pt x="40282" y="17456"/>
                  </a:cubicBezTo>
                  <a:cubicBezTo>
                    <a:pt x="48072" y="17456"/>
                    <a:pt x="54410" y="23794"/>
                    <a:pt x="54410" y="31584"/>
                  </a:cubicBezTo>
                  <a:cubicBezTo>
                    <a:pt x="54410" y="39374"/>
                    <a:pt x="48072" y="45712"/>
                    <a:pt x="40282" y="45712"/>
                  </a:cubicBezTo>
                  <a:cubicBezTo>
                    <a:pt x="35489" y="45712"/>
                    <a:pt x="31067" y="43314"/>
                    <a:pt x="28443" y="39295"/>
                  </a:cubicBezTo>
                  <a:cubicBezTo>
                    <a:pt x="28442" y="39293"/>
                    <a:pt x="28441" y="39290"/>
                    <a:pt x="28440" y="39288"/>
                  </a:cubicBezTo>
                  <a:cubicBezTo>
                    <a:pt x="25573" y="34870"/>
                    <a:pt x="20721" y="32232"/>
                    <a:pt x="15462" y="32232"/>
                  </a:cubicBezTo>
                  <a:cubicBezTo>
                    <a:pt x="6936" y="32232"/>
                    <a:pt x="1" y="39168"/>
                    <a:pt x="1" y="47694"/>
                  </a:cubicBezTo>
                  <a:cubicBezTo>
                    <a:pt x="1" y="56219"/>
                    <a:pt x="6936" y="63155"/>
                    <a:pt x="15462" y="63155"/>
                  </a:cubicBezTo>
                  <a:cubicBezTo>
                    <a:pt x="20685" y="63155"/>
                    <a:pt x="25505" y="60552"/>
                    <a:pt x="28379" y="56190"/>
                  </a:cubicBezTo>
                  <a:cubicBezTo>
                    <a:pt x="28393" y="56172"/>
                    <a:pt x="28410" y="56156"/>
                    <a:pt x="28422" y="56136"/>
                  </a:cubicBezTo>
                  <a:cubicBezTo>
                    <a:pt x="31042" y="52098"/>
                    <a:pt x="35476" y="49687"/>
                    <a:pt x="40282" y="49687"/>
                  </a:cubicBezTo>
                  <a:cubicBezTo>
                    <a:pt x="48072" y="49687"/>
                    <a:pt x="54410" y="56026"/>
                    <a:pt x="54410" y="63815"/>
                  </a:cubicBezTo>
                  <a:cubicBezTo>
                    <a:pt x="54410" y="71606"/>
                    <a:pt x="48072" y="77943"/>
                    <a:pt x="40282" y="77943"/>
                  </a:cubicBezTo>
                  <a:cubicBezTo>
                    <a:pt x="35476" y="77943"/>
                    <a:pt x="31042" y="75533"/>
                    <a:pt x="28422" y="71494"/>
                  </a:cubicBezTo>
                  <a:cubicBezTo>
                    <a:pt x="28294" y="71297"/>
                    <a:pt x="28081" y="71191"/>
                    <a:pt x="27862" y="71191"/>
                  </a:cubicBezTo>
                  <a:cubicBezTo>
                    <a:pt x="27738" y="71191"/>
                    <a:pt x="27612" y="71225"/>
                    <a:pt x="27500" y="71298"/>
                  </a:cubicBezTo>
                  <a:cubicBezTo>
                    <a:pt x="27191" y="71498"/>
                    <a:pt x="27103" y="71912"/>
                    <a:pt x="27304" y="72221"/>
                  </a:cubicBezTo>
                  <a:cubicBezTo>
                    <a:pt x="30171" y="76639"/>
                    <a:pt x="35023" y="79277"/>
                    <a:pt x="40282" y="79277"/>
                  </a:cubicBezTo>
                  <a:cubicBezTo>
                    <a:pt x="48808" y="79277"/>
                    <a:pt x="55743" y="72340"/>
                    <a:pt x="55743" y="63815"/>
                  </a:cubicBezTo>
                  <a:cubicBezTo>
                    <a:pt x="55743" y="55290"/>
                    <a:pt x="48807" y="48354"/>
                    <a:pt x="40282" y="48354"/>
                  </a:cubicBezTo>
                  <a:cubicBezTo>
                    <a:pt x="35059" y="48354"/>
                    <a:pt x="30240" y="50956"/>
                    <a:pt x="27365" y="55319"/>
                  </a:cubicBezTo>
                  <a:cubicBezTo>
                    <a:pt x="27351" y="55336"/>
                    <a:pt x="27334" y="55352"/>
                    <a:pt x="27322" y="55372"/>
                  </a:cubicBezTo>
                  <a:cubicBezTo>
                    <a:pt x="24702" y="59410"/>
                    <a:pt x="20268" y="61821"/>
                    <a:pt x="15462" y="61821"/>
                  </a:cubicBezTo>
                  <a:cubicBezTo>
                    <a:pt x="7672" y="61821"/>
                    <a:pt x="1334" y="55483"/>
                    <a:pt x="1334" y="47694"/>
                  </a:cubicBezTo>
                  <a:cubicBezTo>
                    <a:pt x="1334" y="39903"/>
                    <a:pt x="7672" y="33566"/>
                    <a:pt x="15462" y="33566"/>
                  </a:cubicBezTo>
                  <a:cubicBezTo>
                    <a:pt x="20255" y="33566"/>
                    <a:pt x="24677" y="35964"/>
                    <a:pt x="27301" y="39982"/>
                  </a:cubicBezTo>
                  <a:cubicBezTo>
                    <a:pt x="27302" y="39984"/>
                    <a:pt x="27303" y="39986"/>
                    <a:pt x="27304" y="39988"/>
                  </a:cubicBezTo>
                  <a:cubicBezTo>
                    <a:pt x="30171" y="44407"/>
                    <a:pt x="35023" y="47045"/>
                    <a:pt x="40282" y="47045"/>
                  </a:cubicBezTo>
                  <a:cubicBezTo>
                    <a:pt x="48807" y="47045"/>
                    <a:pt x="55743" y="40109"/>
                    <a:pt x="55743" y="31584"/>
                  </a:cubicBezTo>
                  <a:cubicBezTo>
                    <a:pt x="55743" y="23058"/>
                    <a:pt x="48807" y="16122"/>
                    <a:pt x="40282" y="16122"/>
                  </a:cubicBezTo>
                  <a:cubicBezTo>
                    <a:pt x="35059" y="16122"/>
                    <a:pt x="30239" y="18724"/>
                    <a:pt x="27365" y="23087"/>
                  </a:cubicBezTo>
                  <a:cubicBezTo>
                    <a:pt x="27351" y="23106"/>
                    <a:pt x="27334" y="23121"/>
                    <a:pt x="27322" y="23141"/>
                  </a:cubicBezTo>
                  <a:cubicBezTo>
                    <a:pt x="24702" y="27179"/>
                    <a:pt x="20268" y="29590"/>
                    <a:pt x="15462" y="29590"/>
                  </a:cubicBezTo>
                  <a:cubicBezTo>
                    <a:pt x="7672" y="29590"/>
                    <a:pt x="1334" y="23252"/>
                    <a:pt x="1334" y="15461"/>
                  </a:cubicBezTo>
                  <a:cubicBezTo>
                    <a:pt x="1334" y="7672"/>
                    <a:pt x="7672" y="1334"/>
                    <a:pt x="15462" y="1334"/>
                  </a:cubicBezTo>
                  <a:cubicBezTo>
                    <a:pt x="20268" y="1334"/>
                    <a:pt x="24702" y="3745"/>
                    <a:pt x="27322" y="7782"/>
                  </a:cubicBezTo>
                  <a:cubicBezTo>
                    <a:pt x="27450" y="7979"/>
                    <a:pt x="27664" y="8086"/>
                    <a:pt x="27882" y="8086"/>
                  </a:cubicBezTo>
                  <a:cubicBezTo>
                    <a:pt x="28006" y="8086"/>
                    <a:pt x="28132" y="8052"/>
                    <a:pt x="28244" y="7979"/>
                  </a:cubicBezTo>
                  <a:cubicBezTo>
                    <a:pt x="28553" y="7778"/>
                    <a:pt x="28641" y="7366"/>
                    <a:pt x="28440" y="7057"/>
                  </a:cubicBezTo>
                  <a:cubicBezTo>
                    <a:pt x="25573" y="2639"/>
                    <a:pt x="20721" y="1"/>
                    <a:pt x="15462" y="1"/>
                  </a:cubicBezTo>
                  <a:close/>
                </a:path>
              </a:pathLst>
            </a:custGeom>
            <a:solidFill>
              <a:srgbClr val="3F3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50"/>
          <p:cNvGrpSpPr/>
          <p:nvPr/>
        </p:nvGrpSpPr>
        <p:grpSpPr>
          <a:xfrm>
            <a:off x="5669435" y="2163446"/>
            <a:ext cx="1920900" cy="916993"/>
            <a:chOff x="6664510" y="1637446"/>
            <a:chExt cx="1920900" cy="916993"/>
          </a:xfrm>
        </p:grpSpPr>
        <p:sp>
          <p:nvSpPr>
            <p:cNvPr id="10748" name="Google Shape;10748;p50"/>
            <p:cNvSpPr/>
            <p:nvPr/>
          </p:nvSpPr>
          <p:spPr>
            <a:xfrm>
              <a:off x="6664510" y="2052540"/>
              <a:ext cx="1920900" cy="501900"/>
            </a:xfrm>
            <a:prstGeom prst="rect">
              <a:avLst/>
            </a:prstGeom>
            <a:noFill/>
            <a:ln>
              <a:noFill/>
            </a:ln>
          </p:spPr>
          <p:txBody>
            <a:bodyPr spcFirstLastPara="1" wrap="square" lIns="90000" tIns="91425" rIns="274300" bIns="91425" anchor="ctr" anchorCtr="0">
              <a:noAutofit/>
            </a:bodyPr>
            <a:lstStyle/>
            <a:p>
              <a:pPr marL="0" marR="0" lvl="0" indent="0" algn="r" rtl="0">
                <a:spcBef>
                  <a:spcPts val="0"/>
                </a:spcBef>
                <a:spcAft>
                  <a:spcPts val="0"/>
                </a:spcAft>
                <a:buClr>
                  <a:srgbClr val="000000"/>
                </a:buClr>
                <a:buSzPts val="1100"/>
                <a:buFont typeface="Arial"/>
                <a:buNone/>
              </a:pPr>
              <a:r>
                <a:rPr lang="en" sz="1200">
                  <a:solidFill>
                    <a:srgbClr val="3F3742"/>
                  </a:solidFill>
                  <a:latin typeface="Livvic"/>
                  <a:ea typeface="Livvic"/>
                  <a:cs typeface="Livvic"/>
                  <a:sym typeface="Livvic"/>
                </a:rPr>
                <a:t>Pendidikan dan Perkembangan </a:t>
              </a:r>
              <a:endParaRPr sz="1200">
                <a:solidFill>
                  <a:srgbClr val="3F3742"/>
                </a:solidFill>
                <a:latin typeface="Livvic"/>
                <a:ea typeface="Livvic"/>
                <a:cs typeface="Livvic"/>
                <a:sym typeface="Livvic"/>
              </a:endParaRPr>
            </a:p>
          </p:txBody>
        </p:sp>
        <p:sp>
          <p:nvSpPr>
            <p:cNvPr id="10749" name="Google Shape;10749;p50"/>
            <p:cNvSpPr txBox="1"/>
            <p:nvPr/>
          </p:nvSpPr>
          <p:spPr>
            <a:xfrm>
              <a:off x="7020002" y="1637446"/>
              <a:ext cx="1565400" cy="365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rgbClr val="EC8686"/>
                  </a:solidFill>
                  <a:latin typeface="Merriweather"/>
                  <a:ea typeface="Merriweather"/>
                  <a:cs typeface="Merriweather"/>
                  <a:sym typeface="Merriweather"/>
                </a:rPr>
                <a:t>Keluarga</a:t>
              </a:r>
              <a:endParaRPr sz="1800" b="1">
                <a:solidFill>
                  <a:srgbClr val="EC8686"/>
                </a:solidFill>
                <a:latin typeface="Merriweather"/>
                <a:ea typeface="Merriweather"/>
                <a:cs typeface="Merriweather"/>
                <a:sym typeface="Merriweather"/>
              </a:endParaRPr>
            </a:p>
          </p:txBody>
        </p:sp>
      </p:grpSp>
      <p:grpSp>
        <p:nvGrpSpPr>
          <p:cNvPr id="10750" name="Google Shape;10750;p50"/>
          <p:cNvGrpSpPr/>
          <p:nvPr/>
        </p:nvGrpSpPr>
        <p:grpSpPr>
          <a:xfrm>
            <a:off x="3608899" y="1568750"/>
            <a:ext cx="915215" cy="891644"/>
            <a:chOff x="2581550" y="1973000"/>
            <a:chExt cx="926050" cy="902200"/>
          </a:xfrm>
        </p:grpSpPr>
        <p:sp>
          <p:nvSpPr>
            <p:cNvPr id="10751" name="Google Shape;10751;p50"/>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007D8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50"/>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007D8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50"/>
          <p:cNvGrpSpPr/>
          <p:nvPr/>
        </p:nvGrpSpPr>
        <p:grpSpPr>
          <a:xfrm>
            <a:off x="4666174" y="2246875"/>
            <a:ext cx="915215" cy="891644"/>
            <a:chOff x="2581550" y="1973000"/>
            <a:chExt cx="926050" cy="902200"/>
          </a:xfrm>
        </p:grpSpPr>
        <p:sp>
          <p:nvSpPr>
            <p:cNvPr id="10754" name="Google Shape;10754;p50"/>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EC8686"/>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0"/>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EC8686"/>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50"/>
          <p:cNvGrpSpPr/>
          <p:nvPr/>
        </p:nvGrpSpPr>
        <p:grpSpPr>
          <a:xfrm>
            <a:off x="3608899" y="2970775"/>
            <a:ext cx="915215" cy="891644"/>
            <a:chOff x="2581550" y="1973000"/>
            <a:chExt cx="926050" cy="902200"/>
          </a:xfrm>
        </p:grpSpPr>
        <p:sp>
          <p:nvSpPr>
            <p:cNvPr id="10757" name="Google Shape;10757;p50"/>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9B8D69"/>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0"/>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9B8D69"/>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50"/>
          <p:cNvGrpSpPr/>
          <p:nvPr/>
        </p:nvGrpSpPr>
        <p:grpSpPr>
          <a:xfrm>
            <a:off x="4666174" y="3675625"/>
            <a:ext cx="915215" cy="891644"/>
            <a:chOff x="2581550" y="1973000"/>
            <a:chExt cx="926050" cy="902200"/>
          </a:xfrm>
        </p:grpSpPr>
        <p:sp>
          <p:nvSpPr>
            <p:cNvPr id="10760" name="Google Shape;10760;p50"/>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B6646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0"/>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B6646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50"/>
          <p:cNvGrpSpPr/>
          <p:nvPr/>
        </p:nvGrpSpPr>
        <p:grpSpPr>
          <a:xfrm>
            <a:off x="5669428" y="3675623"/>
            <a:ext cx="1920900" cy="840978"/>
            <a:chOff x="6664503" y="3649173"/>
            <a:chExt cx="1920900" cy="840978"/>
          </a:xfrm>
        </p:grpSpPr>
        <p:sp>
          <p:nvSpPr>
            <p:cNvPr id="10763" name="Google Shape;10763;p50"/>
            <p:cNvSpPr/>
            <p:nvPr/>
          </p:nvSpPr>
          <p:spPr>
            <a:xfrm>
              <a:off x="6664503" y="3988251"/>
              <a:ext cx="1920900" cy="501900"/>
            </a:xfrm>
            <a:prstGeom prst="rect">
              <a:avLst/>
            </a:prstGeom>
            <a:noFill/>
            <a:ln>
              <a:noFill/>
            </a:ln>
          </p:spPr>
          <p:txBody>
            <a:bodyPr spcFirstLastPara="1" wrap="square" lIns="90000" tIns="91425" rIns="274300" bIns="91425" anchor="ctr" anchorCtr="0">
              <a:noAutofit/>
            </a:bodyPr>
            <a:lstStyle/>
            <a:p>
              <a:pPr marL="0" marR="0" lvl="0" indent="0" algn="r" rtl="0">
                <a:spcBef>
                  <a:spcPts val="0"/>
                </a:spcBef>
                <a:spcAft>
                  <a:spcPts val="0"/>
                </a:spcAft>
                <a:buClr>
                  <a:srgbClr val="000000"/>
                </a:buClr>
                <a:buSzPts val="1100"/>
                <a:buFont typeface="Arial"/>
                <a:buNone/>
              </a:pPr>
              <a:r>
                <a:rPr lang="en" sz="1200">
                  <a:solidFill>
                    <a:srgbClr val="3F3742"/>
                  </a:solidFill>
                  <a:latin typeface="Livvic"/>
                  <a:ea typeface="Livvic"/>
                  <a:cs typeface="Livvic"/>
                  <a:sym typeface="Livvic"/>
                </a:rPr>
                <a:t>Nilai dan Moral </a:t>
              </a:r>
              <a:endParaRPr sz="1200">
                <a:solidFill>
                  <a:srgbClr val="3F3742"/>
                </a:solidFill>
                <a:latin typeface="Livvic"/>
                <a:ea typeface="Livvic"/>
                <a:cs typeface="Livvic"/>
                <a:sym typeface="Livvic"/>
              </a:endParaRPr>
            </a:p>
          </p:txBody>
        </p:sp>
        <p:sp>
          <p:nvSpPr>
            <p:cNvPr id="10764" name="Google Shape;10764;p50"/>
            <p:cNvSpPr txBox="1"/>
            <p:nvPr/>
          </p:nvSpPr>
          <p:spPr>
            <a:xfrm>
              <a:off x="7019999" y="3649173"/>
              <a:ext cx="1565400" cy="365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rgbClr val="B66464"/>
                  </a:solidFill>
                  <a:latin typeface="Merriweather"/>
                  <a:ea typeface="Merriweather"/>
                  <a:cs typeface="Merriweather"/>
                  <a:sym typeface="Merriweather"/>
                </a:rPr>
                <a:t>Masyarakat</a:t>
              </a:r>
              <a:endParaRPr sz="1800" b="1">
                <a:solidFill>
                  <a:srgbClr val="B66464"/>
                </a:solidFill>
                <a:latin typeface="Merriweather"/>
                <a:ea typeface="Merriweather"/>
                <a:cs typeface="Merriweather"/>
                <a:sym typeface="Merriweather"/>
              </a:endParaRPr>
            </a:p>
          </p:txBody>
        </p:sp>
      </p:grpSp>
      <p:grpSp>
        <p:nvGrpSpPr>
          <p:cNvPr id="10765" name="Google Shape;10765;p50"/>
          <p:cNvGrpSpPr/>
          <p:nvPr/>
        </p:nvGrpSpPr>
        <p:grpSpPr>
          <a:xfrm>
            <a:off x="3788217" y="1645531"/>
            <a:ext cx="499484" cy="697445"/>
            <a:chOff x="8047661" y="1501037"/>
            <a:chExt cx="278404" cy="355260"/>
          </a:xfrm>
        </p:grpSpPr>
        <p:sp>
          <p:nvSpPr>
            <p:cNvPr id="10766" name="Google Shape;10766;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50"/>
          <p:cNvGrpSpPr/>
          <p:nvPr/>
        </p:nvGrpSpPr>
        <p:grpSpPr>
          <a:xfrm>
            <a:off x="4809598" y="2377567"/>
            <a:ext cx="628393" cy="630276"/>
            <a:chOff x="3235438" y="1970604"/>
            <a:chExt cx="354363" cy="354745"/>
          </a:xfrm>
        </p:grpSpPr>
        <p:sp>
          <p:nvSpPr>
            <p:cNvPr id="10771" name="Google Shape;10771;p50"/>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50"/>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0"/>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50"/>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50"/>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50"/>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50"/>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50"/>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50"/>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50"/>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50"/>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50"/>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50"/>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50"/>
          <p:cNvGrpSpPr/>
          <p:nvPr/>
        </p:nvGrpSpPr>
        <p:grpSpPr>
          <a:xfrm>
            <a:off x="3712503" y="3073650"/>
            <a:ext cx="708033" cy="572709"/>
            <a:chOff x="5776798" y="3409778"/>
            <a:chExt cx="346379" cy="264518"/>
          </a:xfrm>
        </p:grpSpPr>
        <p:sp>
          <p:nvSpPr>
            <p:cNvPr id="10785" name="Google Shape;10785;p5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5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5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5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1" name="Google Shape;10791;p50"/>
          <p:cNvSpPr/>
          <p:nvPr/>
        </p:nvSpPr>
        <p:spPr>
          <a:xfrm>
            <a:off x="4831433" y="3863293"/>
            <a:ext cx="584740" cy="516298"/>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671521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140"/>
        <p:cNvGrpSpPr/>
        <p:nvPr/>
      </p:nvGrpSpPr>
      <p:grpSpPr>
        <a:xfrm>
          <a:off x="0" y="0"/>
          <a:ext cx="0" cy="0"/>
          <a:chOff x="0" y="0"/>
          <a:chExt cx="0" cy="0"/>
        </a:xfrm>
      </p:grpSpPr>
      <p:sp>
        <p:nvSpPr>
          <p:cNvPr id="11141" name="Google Shape;11141;p51"/>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51"/>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1"/>
          <p:cNvSpPr txBox="1">
            <a:spLocks noGrp="1"/>
          </p:cNvSpPr>
          <p:nvPr>
            <p:ph type="title"/>
          </p:nvPr>
        </p:nvSpPr>
        <p:spPr>
          <a:xfrm>
            <a:off x="3975600" y="2716538"/>
            <a:ext cx="4389300" cy="625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600">
                <a:solidFill>
                  <a:schemeClr val="dk1"/>
                </a:solidFill>
              </a:rPr>
              <a:t>PENGHAYATAN ETIKA DAN PERADABAN</a:t>
            </a:r>
            <a:endParaRPr sz="2600"/>
          </a:p>
        </p:txBody>
      </p:sp>
      <p:sp>
        <p:nvSpPr>
          <p:cNvPr id="11144" name="Google Shape;11144;p51"/>
          <p:cNvSpPr txBox="1">
            <a:spLocks noGrp="1"/>
          </p:cNvSpPr>
          <p:nvPr>
            <p:ph type="title" idx="2"/>
          </p:nvPr>
        </p:nvSpPr>
        <p:spPr>
          <a:xfrm>
            <a:off x="4572000" y="1329738"/>
            <a:ext cx="3792900" cy="1173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0000"/>
              <a:t>05</a:t>
            </a:r>
            <a:endParaRPr sz="10000"/>
          </a:p>
        </p:txBody>
      </p:sp>
      <p:sp>
        <p:nvSpPr>
          <p:cNvPr id="11145" name="Google Shape;11145;p51"/>
          <p:cNvSpPr txBox="1">
            <a:spLocks noGrp="1"/>
          </p:cNvSpPr>
          <p:nvPr>
            <p:ph type="subTitle" idx="1"/>
          </p:nvPr>
        </p:nvSpPr>
        <p:spPr>
          <a:xfrm>
            <a:off x="4533075" y="3488813"/>
            <a:ext cx="3792900" cy="516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rPr>
              <a:t>mengikut konteks Masyarakat, Negara dan Pasaran</a:t>
            </a:r>
            <a:endParaRPr/>
          </a:p>
        </p:txBody>
      </p:sp>
      <p:sp>
        <p:nvSpPr>
          <p:cNvPr id="11146" name="Google Shape;11146;p51"/>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51"/>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151"/>
        <p:cNvGrpSpPr/>
        <p:nvPr/>
      </p:nvGrpSpPr>
      <p:grpSpPr>
        <a:xfrm>
          <a:off x="0" y="0"/>
          <a:ext cx="0" cy="0"/>
          <a:chOff x="0" y="0"/>
          <a:chExt cx="0" cy="0"/>
        </a:xfrm>
      </p:grpSpPr>
      <p:grpSp>
        <p:nvGrpSpPr>
          <p:cNvPr id="11152" name="Google Shape;11152;p52"/>
          <p:cNvGrpSpPr/>
          <p:nvPr/>
        </p:nvGrpSpPr>
        <p:grpSpPr>
          <a:xfrm>
            <a:off x="156470" y="1444386"/>
            <a:ext cx="2794622" cy="2862914"/>
            <a:chOff x="3119125" y="1476475"/>
            <a:chExt cx="2063975" cy="2114100"/>
          </a:xfrm>
        </p:grpSpPr>
        <p:sp>
          <p:nvSpPr>
            <p:cNvPr id="11153" name="Google Shape;11153;p52"/>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52"/>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52"/>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52"/>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52"/>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52"/>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52"/>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52"/>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52"/>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52"/>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52"/>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52"/>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52"/>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52"/>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52"/>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2"/>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52"/>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52"/>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52"/>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52"/>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52"/>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52"/>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52"/>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52"/>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52"/>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52"/>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52"/>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52"/>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52"/>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52"/>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52"/>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52"/>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52"/>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52"/>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52"/>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52"/>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52"/>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52"/>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52"/>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52"/>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52"/>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52"/>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52"/>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52"/>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52"/>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52"/>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52"/>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52"/>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52"/>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2"/>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2"/>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52"/>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52"/>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2"/>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2"/>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2"/>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2"/>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2"/>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2"/>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52"/>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52"/>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2"/>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2"/>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2"/>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52"/>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52"/>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52"/>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2"/>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52"/>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52"/>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52"/>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2"/>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2"/>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2"/>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52"/>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52"/>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52"/>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2"/>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2"/>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52"/>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52"/>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52"/>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52"/>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52"/>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52"/>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2"/>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2"/>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2"/>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2"/>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52"/>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2"/>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52"/>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52"/>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2"/>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52"/>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52"/>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52"/>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52"/>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52"/>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2"/>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2"/>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52"/>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2"/>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2"/>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2"/>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2"/>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2"/>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2"/>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2"/>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52"/>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52"/>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52"/>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52"/>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52"/>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52"/>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52"/>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2"/>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52"/>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52"/>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52"/>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52"/>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2"/>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52"/>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52"/>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52"/>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2"/>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52"/>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52"/>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2"/>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2"/>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2"/>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2"/>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2"/>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52"/>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2"/>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52"/>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52"/>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52"/>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52"/>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52"/>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52"/>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2"/>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2"/>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2"/>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52"/>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52"/>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52"/>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52"/>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52"/>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52"/>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52"/>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52"/>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52"/>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52"/>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52"/>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52"/>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52"/>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52"/>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52"/>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52"/>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52"/>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52"/>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52"/>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52"/>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52"/>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52"/>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52"/>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52"/>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52"/>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52"/>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52"/>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52"/>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52"/>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52"/>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52"/>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52"/>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52"/>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52"/>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52"/>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52"/>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52"/>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52"/>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52"/>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52"/>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52"/>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52"/>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52"/>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52"/>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52"/>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52"/>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52"/>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52"/>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52"/>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52"/>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52"/>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52"/>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52"/>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52"/>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52"/>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52"/>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52"/>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52"/>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52"/>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52"/>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52"/>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52"/>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52"/>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52"/>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52"/>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52"/>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52"/>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52"/>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52"/>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52"/>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52"/>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52"/>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52"/>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52"/>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52"/>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52"/>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52"/>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52"/>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52"/>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52"/>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52"/>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52"/>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52"/>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52"/>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52"/>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52"/>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52"/>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52"/>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52"/>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52"/>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52"/>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52"/>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52"/>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52"/>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52"/>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52"/>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52"/>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52"/>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52"/>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52"/>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52"/>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52"/>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52"/>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52"/>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52"/>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52"/>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52"/>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52"/>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52"/>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52"/>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52"/>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52"/>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52"/>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52"/>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52"/>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52"/>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52"/>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52"/>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52"/>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52"/>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52"/>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52"/>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52"/>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52"/>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52"/>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52"/>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52"/>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52"/>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52"/>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52"/>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52"/>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52"/>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52"/>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52"/>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52"/>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52"/>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52"/>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52"/>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52"/>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52"/>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52"/>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52"/>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52"/>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52"/>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52"/>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52"/>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52"/>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52"/>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52"/>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52"/>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52"/>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52"/>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52"/>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52"/>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52"/>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52"/>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52"/>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52"/>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52"/>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52"/>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52"/>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52"/>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52"/>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52"/>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52"/>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52"/>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52"/>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52"/>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52"/>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52"/>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52"/>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52"/>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52"/>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52"/>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52"/>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52"/>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52"/>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52"/>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52"/>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52"/>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52"/>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52"/>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52"/>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52"/>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52"/>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52"/>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52"/>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52"/>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52"/>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52"/>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52"/>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52"/>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52"/>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52"/>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52"/>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52"/>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52"/>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52"/>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52"/>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52"/>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52"/>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52"/>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52"/>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52"/>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52"/>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52"/>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52"/>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52"/>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52"/>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52"/>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52"/>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52"/>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52"/>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52"/>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52"/>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52"/>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52"/>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52"/>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52"/>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52"/>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52"/>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52"/>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52"/>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52"/>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52"/>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52"/>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52"/>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52"/>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52"/>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52"/>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52"/>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52"/>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52"/>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52"/>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52"/>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52"/>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52"/>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52"/>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52"/>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52"/>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52"/>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52"/>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52"/>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52"/>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52"/>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52"/>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52"/>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52"/>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52"/>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52"/>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52"/>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52"/>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52"/>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52"/>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52"/>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52"/>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52"/>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52"/>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52"/>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52"/>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52"/>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52"/>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52"/>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52"/>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52"/>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52"/>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52"/>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52"/>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52"/>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52"/>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52"/>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52"/>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52"/>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52"/>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52"/>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52"/>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52"/>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52"/>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52"/>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52"/>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52"/>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52"/>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52"/>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52"/>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52"/>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52"/>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52"/>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52"/>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52"/>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52"/>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52"/>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52"/>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52"/>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52"/>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52"/>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52"/>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52"/>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52"/>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52"/>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52"/>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52"/>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52"/>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52"/>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52"/>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52"/>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52"/>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52"/>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52"/>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52"/>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52"/>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52"/>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52"/>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52"/>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52"/>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52"/>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52"/>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52"/>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52"/>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52"/>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52"/>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52"/>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52"/>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52"/>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52"/>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52"/>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52"/>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52"/>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52"/>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52"/>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52"/>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52"/>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52"/>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52"/>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52"/>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52"/>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52"/>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52"/>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52"/>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52"/>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52"/>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52"/>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52"/>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52"/>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52"/>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52"/>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52"/>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52"/>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52"/>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52"/>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52"/>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52"/>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52"/>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52"/>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52"/>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52"/>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52"/>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52"/>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52"/>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52"/>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52"/>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52"/>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52"/>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52"/>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52"/>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52"/>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52"/>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52"/>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52"/>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52"/>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52"/>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52"/>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52"/>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52"/>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52"/>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52"/>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52"/>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52"/>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52"/>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52"/>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52"/>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52"/>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52"/>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52"/>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52"/>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52"/>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52"/>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52"/>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52"/>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52"/>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52"/>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52"/>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52"/>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52"/>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52"/>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52"/>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52"/>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52"/>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52"/>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52"/>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52"/>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52"/>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52"/>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52"/>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52"/>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52"/>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52"/>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52"/>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52"/>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52"/>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52"/>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52"/>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52"/>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52"/>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52"/>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52"/>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52"/>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52"/>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52"/>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52"/>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2"/>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2"/>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2"/>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2"/>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2"/>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2"/>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2"/>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2"/>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2"/>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2"/>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2"/>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2"/>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2"/>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2"/>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2"/>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2"/>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2"/>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2"/>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2"/>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2"/>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2"/>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2"/>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2"/>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2"/>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2"/>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2"/>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2"/>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2"/>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2"/>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2"/>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2"/>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2"/>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2"/>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2"/>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2"/>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2"/>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2"/>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2"/>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2"/>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2"/>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2"/>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2"/>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2"/>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2"/>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2"/>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2"/>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2"/>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2"/>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2"/>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2"/>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2"/>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2"/>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2"/>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2"/>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2"/>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2"/>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2"/>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2"/>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2"/>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2"/>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2"/>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2"/>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2"/>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2"/>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2"/>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2"/>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2"/>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2"/>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2"/>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2"/>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2"/>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2"/>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2"/>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2"/>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2"/>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2"/>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2"/>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2"/>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2"/>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2"/>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2"/>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2"/>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2"/>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2"/>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2"/>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2"/>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2"/>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2"/>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2"/>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2"/>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2"/>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2"/>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2"/>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2"/>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2"/>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2"/>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2"/>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2"/>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2"/>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2"/>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2"/>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2"/>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2"/>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2"/>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2"/>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2"/>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2"/>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2"/>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2"/>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2"/>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2"/>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2"/>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2"/>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2"/>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2"/>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2"/>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2"/>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2"/>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2"/>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2"/>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2"/>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2"/>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2"/>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2"/>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2"/>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2"/>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2"/>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2"/>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2"/>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2"/>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2"/>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2"/>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2"/>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2"/>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2"/>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2"/>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2"/>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2"/>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2"/>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2"/>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2"/>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2"/>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2"/>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2"/>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2"/>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2"/>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2"/>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2"/>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2"/>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2"/>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2"/>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2"/>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2"/>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2"/>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2"/>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2"/>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2"/>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2"/>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2"/>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2"/>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2"/>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2"/>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2"/>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2"/>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2"/>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2"/>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2"/>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2"/>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2"/>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2"/>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2"/>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2"/>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2"/>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2"/>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2"/>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2"/>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2"/>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2"/>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2"/>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2"/>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2"/>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2"/>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2"/>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2"/>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2"/>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2"/>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2"/>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2"/>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2"/>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2"/>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2"/>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2"/>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2"/>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2"/>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2"/>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2"/>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2"/>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2"/>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2"/>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2"/>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2"/>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2"/>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2"/>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2"/>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2"/>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2"/>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2"/>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2"/>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2"/>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2"/>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2"/>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2"/>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2"/>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2"/>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2"/>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2"/>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2"/>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2"/>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2"/>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2"/>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2"/>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2"/>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2"/>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2"/>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2"/>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2"/>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2"/>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2"/>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2"/>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2"/>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2"/>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2"/>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2"/>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2"/>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2"/>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2"/>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2"/>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2"/>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2"/>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2"/>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2"/>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2"/>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2"/>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2"/>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2"/>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2"/>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2"/>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2"/>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2"/>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2"/>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2"/>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2"/>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2"/>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2"/>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2"/>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2"/>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2"/>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2"/>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2"/>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2"/>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2"/>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2"/>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2"/>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2"/>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2"/>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2"/>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2"/>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2"/>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2"/>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2"/>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2"/>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2"/>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2"/>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2"/>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2"/>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2"/>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2"/>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2"/>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2"/>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2"/>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2"/>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2"/>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2"/>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2"/>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2"/>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2"/>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52"/>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2"/>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2"/>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2"/>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2"/>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2"/>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2"/>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2"/>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2"/>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2"/>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2"/>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2"/>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2"/>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2"/>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2"/>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52"/>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52"/>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52"/>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52"/>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52"/>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52"/>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52"/>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52"/>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52"/>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52"/>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52"/>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52"/>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52"/>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52"/>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52"/>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52"/>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52"/>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52"/>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52"/>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52"/>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52"/>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52"/>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52"/>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52"/>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52"/>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52"/>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52"/>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52"/>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52"/>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52"/>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52"/>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52"/>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52"/>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52"/>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52"/>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52"/>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52"/>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52"/>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52"/>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52"/>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52"/>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52"/>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52"/>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52"/>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52"/>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52"/>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52"/>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52"/>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52"/>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52"/>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52"/>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52"/>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52"/>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52"/>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52"/>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52"/>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52"/>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52"/>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52"/>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52"/>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52"/>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52"/>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52"/>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52"/>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52"/>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52"/>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52"/>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52"/>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52"/>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52"/>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52"/>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52"/>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52"/>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52"/>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52"/>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52"/>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52"/>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52"/>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52"/>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52"/>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52"/>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52"/>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52"/>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52"/>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52"/>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52"/>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52"/>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52"/>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52"/>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52"/>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52"/>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52"/>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52"/>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52"/>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52"/>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52"/>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52"/>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52"/>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52"/>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52"/>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52"/>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52"/>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52"/>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52"/>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52"/>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52"/>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52"/>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52"/>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52"/>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52"/>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52"/>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52"/>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52"/>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52"/>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52"/>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52"/>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52"/>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52"/>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52"/>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52"/>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52"/>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52"/>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52"/>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52"/>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52"/>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52"/>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52"/>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52"/>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52"/>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52"/>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52"/>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52"/>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52"/>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52"/>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52"/>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52"/>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52"/>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52"/>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52"/>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52"/>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52"/>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52"/>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52"/>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52"/>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52"/>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52"/>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52"/>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52"/>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52"/>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52"/>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52"/>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52"/>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52"/>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52"/>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52"/>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52"/>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52"/>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52"/>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52"/>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52"/>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52"/>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52"/>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52"/>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52"/>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52"/>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52"/>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52"/>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52"/>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52"/>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52"/>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52"/>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52"/>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52"/>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52"/>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52"/>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52"/>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52"/>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52"/>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52"/>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52"/>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52"/>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52"/>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52"/>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52"/>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52"/>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52"/>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52"/>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52"/>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52"/>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52"/>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52"/>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52"/>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52"/>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52"/>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52"/>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52"/>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52"/>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52"/>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52"/>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52"/>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52"/>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52"/>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52"/>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52"/>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52"/>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52"/>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52"/>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52"/>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52"/>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52"/>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52"/>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52"/>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52"/>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52"/>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52"/>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52"/>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52"/>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52"/>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52"/>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52"/>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52"/>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52"/>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52"/>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52"/>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52"/>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52"/>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52"/>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52"/>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52"/>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52"/>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52"/>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52"/>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52"/>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52"/>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52"/>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52"/>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52"/>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52"/>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52"/>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52"/>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52"/>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52"/>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52"/>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52"/>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52"/>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52"/>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52"/>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52"/>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52"/>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52"/>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52"/>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52"/>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52"/>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52"/>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52"/>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52"/>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52"/>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52"/>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52"/>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52"/>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52"/>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52"/>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52"/>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52"/>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52"/>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52"/>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52"/>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52"/>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52"/>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52"/>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52"/>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52"/>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52"/>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52"/>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52"/>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52"/>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52"/>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52"/>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52"/>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52"/>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52"/>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52"/>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52"/>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52"/>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52"/>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52"/>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52"/>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52"/>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52"/>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52"/>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52"/>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52"/>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52"/>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52"/>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52"/>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52"/>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52"/>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52"/>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52"/>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52"/>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52"/>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52"/>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52"/>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52"/>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52"/>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52"/>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52"/>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52"/>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52"/>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52"/>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52"/>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52"/>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52"/>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52"/>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52"/>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52"/>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52"/>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52"/>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52"/>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52"/>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52"/>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52"/>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52"/>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52"/>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52"/>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52"/>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52"/>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52"/>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52"/>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52"/>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52"/>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52"/>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52"/>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52"/>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52"/>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52"/>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52"/>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52"/>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52"/>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52"/>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52"/>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52"/>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52"/>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52"/>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52"/>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52"/>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52"/>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52"/>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52"/>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52"/>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52"/>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52"/>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52"/>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52"/>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52"/>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52"/>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52"/>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4" name="Google Shape;12374;p52"/>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600">
                <a:solidFill>
                  <a:schemeClr val="dk1"/>
                </a:solidFill>
              </a:rPr>
              <a:t>PENGHAYATAN ETIKA DAN PERADABAN</a:t>
            </a:r>
            <a:endParaRPr/>
          </a:p>
        </p:txBody>
      </p:sp>
      <p:sp>
        <p:nvSpPr>
          <p:cNvPr id="12375" name="Google Shape;12375;p52"/>
          <p:cNvSpPr txBox="1">
            <a:spLocks noGrp="1"/>
          </p:cNvSpPr>
          <p:nvPr>
            <p:ph type="subTitle" idx="1"/>
          </p:nvPr>
        </p:nvSpPr>
        <p:spPr>
          <a:xfrm>
            <a:off x="2977428" y="1425000"/>
            <a:ext cx="2703900" cy="459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latin typeface="Livvic"/>
                <a:ea typeface="Livvic"/>
                <a:cs typeface="Livvic"/>
                <a:sym typeface="Livvic"/>
              </a:rPr>
              <a:t>Masyarakat</a:t>
            </a:r>
            <a:endParaRPr>
              <a:latin typeface="Livvic"/>
              <a:ea typeface="Livvic"/>
              <a:cs typeface="Livvic"/>
              <a:sym typeface="Livvic"/>
            </a:endParaRPr>
          </a:p>
        </p:txBody>
      </p:sp>
      <p:sp>
        <p:nvSpPr>
          <p:cNvPr id="12376" name="Google Shape;12376;p52"/>
          <p:cNvSpPr txBox="1">
            <a:spLocks noGrp="1"/>
          </p:cNvSpPr>
          <p:nvPr>
            <p:ph type="subTitle" idx="2"/>
          </p:nvPr>
        </p:nvSpPr>
        <p:spPr>
          <a:xfrm>
            <a:off x="2977475" y="1814975"/>
            <a:ext cx="2703900" cy="834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meletakkan negara dalam kedudukan yang baik serta dihormati</a:t>
            </a:r>
            <a:endParaRPr/>
          </a:p>
        </p:txBody>
      </p:sp>
      <p:sp>
        <p:nvSpPr>
          <p:cNvPr id="12377" name="Google Shape;12377;p52"/>
          <p:cNvSpPr txBox="1">
            <a:spLocks noGrp="1"/>
          </p:cNvSpPr>
          <p:nvPr>
            <p:ph type="subTitle" idx="3"/>
          </p:nvPr>
        </p:nvSpPr>
        <p:spPr>
          <a:xfrm>
            <a:off x="5726828" y="1425000"/>
            <a:ext cx="2703900" cy="459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latin typeface="Livvic"/>
                <a:ea typeface="Livvic"/>
                <a:cs typeface="Livvic"/>
                <a:sym typeface="Livvic"/>
              </a:rPr>
              <a:t>Negara</a:t>
            </a:r>
            <a:endParaRPr>
              <a:latin typeface="Livvic"/>
              <a:ea typeface="Livvic"/>
              <a:cs typeface="Livvic"/>
              <a:sym typeface="Livvic"/>
            </a:endParaRPr>
          </a:p>
        </p:txBody>
      </p:sp>
      <p:sp>
        <p:nvSpPr>
          <p:cNvPr id="12378" name="Google Shape;12378;p52"/>
          <p:cNvSpPr txBox="1">
            <a:spLocks noGrp="1"/>
          </p:cNvSpPr>
          <p:nvPr>
            <p:ph type="subTitle" idx="4"/>
          </p:nvPr>
        </p:nvSpPr>
        <p:spPr>
          <a:xfrm>
            <a:off x="5726825" y="1814977"/>
            <a:ext cx="2703900" cy="834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mencorak pemerintahan dan kehidupan yang hebat sekarang dan untuk masa depan</a:t>
            </a:r>
            <a:endParaRPr/>
          </a:p>
        </p:txBody>
      </p:sp>
      <p:sp>
        <p:nvSpPr>
          <p:cNvPr id="12379" name="Google Shape;12379;p52"/>
          <p:cNvSpPr txBox="1">
            <a:spLocks noGrp="1"/>
          </p:cNvSpPr>
          <p:nvPr>
            <p:ph type="subTitle" idx="5"/>
          </p:nvPr>
        </p:nvSpPr>
        <p:spPr>
          <a:xfrm>
            <a:off x="2977428" y="2867075"/>
            <a:ext cx="2703900" cy="459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latin typeface="Livvic"/>
                <a:ea typeface="Livvic"/>
                <a:cs typeface="Livvic"/>
                <a:sym typeface="Livvic"/>
              </a:rPr>
              <a:t>Pasaran</a:t>
            </a:r>
            <a:endParaRPr>
              <a:latin typeface="Livvic"/>
              <a:ea typeface="Livvic"/>
              <a:cs typeface="Livvic"/>
              <a:sym typeface="Livvic"/>
            </a:endParaRPr>
          </a:p>
        </p:txBody>
      </p:sp>
      <p:sp>
        <p:nvSpPr>
          <p:cNvPr id="12380" name="Google Shape;12380;p52"/>
          <p:cNvSpPr txBox="1">
            <a:spLocks noGrp="1"/>
          </p:cNvSpPr>
          <p:nvPr>
            <p:ph type="subTitle" idx="6"/>
          </p:nvPr>
        </p:nvSpPr>
        <p:spPr>
          <a:xfrm>
            <a:off x="2977425" y="3257050"/>
            <a:ext cx="2703900" cy="834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Hal perekonomian melibatkan berkembang dengan pesat</a:t>
            </a:r>
            <a:endParaRPr/>
          </a:p>
        </p:txBody>
      </p:sp>
      <p:grpSp>
        <p:nvGrpSpPr>
          <p:cNvPr id="12381" name="Google Shape;12381;p52"/>
          <p:cNvGrpSpPr/>
          <p:nvPr/>
        </p:nvGrpSpPr>
        <p:grpSpPr>
          <a:xfrm>
            <a:off x="156470" y="1368186"/>
            <a:ext cx="2794622" cy="2862914"/>
            <a:chOff x="3119125" y="1476475"/>
            <a:chExt cx="2063975" cy="2114100"/>
          </a:xfrm>
        </p:grpSpPr>
        <p:sp>
          <p:nvSpPr>
            <p:cNvPr id="12382" name="Google Shape;12382;p52"/>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52"/>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52"/>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52"/>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52"/>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52"/>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52"/>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52"/>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52"/>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52"/>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52"/>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52"/>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52"/>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52"/>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52"/>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52"/>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52"/>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52"/>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52"/>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52"/>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52"/>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52"/>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52"/>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52"/>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52"/>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52"/>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52"/>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52"/>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52"/>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52"/>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52"/>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52"/>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52"/>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52"/>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52"/>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52"/>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52"/>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52"/>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52"/>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52"/>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52"/>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52"/>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52"/>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52"/>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52"/>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52"/>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52"/>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52"/>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52"/>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52"/>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52"/>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52"/>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52"/>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52"/>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52"/>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52"/>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52"/>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52"/>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52"/>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52"/>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52"/>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52"/>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52"/>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52"/>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52"/>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52"/>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52"/>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52"/>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52"/>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52"/>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52"/>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52"/>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52"/>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52"/>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52"/>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52"/>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52"/>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52"/>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52"/>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52"/>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52"/>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52"/>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52"/>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52"/>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52"/>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52"/>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52"/>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52"/>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52"/>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52"/>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52"/>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52"/>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52"/>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52"/>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52"/>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52"/>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52"/>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52"/>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52"/>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52"/>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52"/>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52"/>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52"/>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52"/>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52"/>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52"/>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52"/>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52"/>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52"/>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52"/>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52"/>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52"/>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52"/>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52"/>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52"/>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52"/>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52"/>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52"/>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52"/>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52"/>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52"/>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52"/>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52"/>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52"/>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52"/>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52"/>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52"/>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52"/>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52"/>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52"/>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52"/>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52"/>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52"/>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52"/>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52"/>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52"/>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52"/>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52"/>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52"/>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52"/>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52"/>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52"/>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52"/>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52"/>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52"/>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52"/>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52"/>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52"/>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52"/>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52"/>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52"/>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52"/>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52"/>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52"/>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52"/>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52"/>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52"/>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52"/>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52"/>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52"/>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52"/>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52"/>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52"/>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52"/>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52"/>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52"/>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52"/>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52"/>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52"/>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52"/>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52"/>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52"/>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52"/>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52"/>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52"/>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52"/>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52"/>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52"/>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52"/>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52"/>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52"/>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52"/>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52"/>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52"/>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52"/>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52"/>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52"/>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52"/>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52"/>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52"/>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52"/>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52"/>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52"/>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52"/>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52"/>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52"/>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52"/>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52"/>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52"/>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52"/>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52"/>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52"/>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52"/>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52"/>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52"/>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52"/>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52"/>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52"/>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52"/>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52"/>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52"/>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52"/>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52"/>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52"/>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52"/>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52"/>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52"/>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52"/>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52"/>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52"/>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52"/>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52"/>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52"/>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52"/>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52"/>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52"/>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52"/>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52"/>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52"/>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52"/>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52"/>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52"/>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52"/>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52"/>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52"/>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52"/>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52"/>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52"/>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52"/>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52"/>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52"/>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52"/>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52"/>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52"/>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52"/>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52"/>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52"/>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52"/>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52"/>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52"/>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52"/>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52"/>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52"/>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52"/>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52"/>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52"/>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52"/>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52"/>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52"/>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52"/>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52"/>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52"/>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52"/>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52"/>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52"/>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52"/>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52"/>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52"/>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52"/>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52"/>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52"/>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52"/>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52"/>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52"/>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52"/>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52"/>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52"/>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52"/>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52"/>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52"/>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52"/>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52"/>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52"/>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52"/>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52"/>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52"/>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52"/>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52"/>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52"/>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52"/>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52"/>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52"/>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52"/>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52"/>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52"/>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52"/>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52"/>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52"/>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52"/>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52"/>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52"/>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52"/>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52"/>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52"/>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52"/>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52"/>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52"/>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52"/>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52"/>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52"/>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52"/>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52"/>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52"/>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52"/>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52"/>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52"/>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52"/>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52"/>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52"/>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52"/>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52"/>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52"/>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52"/>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52"/>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52"/>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52"/>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52"/>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52"/>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52"/>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52"/>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52"/>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52"/>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52"/>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52"/>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52"/>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52"/>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52"/>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52"/>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52"/>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52"/>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52"/>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52"/>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52"/>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52"/>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52"/>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52"/>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52"/>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52"/>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52"/>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52"/>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52"/>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52"/>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52"/>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52"/>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52"/>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52"/>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52"/>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52"/>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52"/>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52"/>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52"/>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52"/>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52"/>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52"/>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52"/>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52"/>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52"/>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52"/>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52"/>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52"/>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52"/>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52"/>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52"/>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52"/>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52"/>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52"/>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52"/>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52"/>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52"/>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52"/>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52"/>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52"/>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52"/>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52"/>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52"/>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52"/>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52"/>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52"/>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52"/>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52"/>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52"/>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52"/>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52"/>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52"/>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52"/>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52"/>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52"/>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52"/>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52"/>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52"/>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52"/>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52"/>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52"/>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52"/>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52"/>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52"/>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52"/>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52"/>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52"/>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52"/>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52"/>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52"/>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52"/>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52"/>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52"/>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52"/>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52"/>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52"/>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52"/>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52"/>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52"/>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52"/>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52"/>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52"/>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52"/>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52"/>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52"/>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52"/>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52"/>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52"/>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52"/>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52"/>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52"/>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52"/>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52"/>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52"/>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52"/>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52"/>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52"/>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52"/>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52"/>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52"/>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52"/>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52"/>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52"/>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52"/>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52"/>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52"/>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52"/>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52"/>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52"/>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52"/>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52"/>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52"/>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52"/>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52"/>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52"/>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52"/>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52"/>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52"/>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52"/>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52"/>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52"/>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52"/>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52"/>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52"/>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52"/>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52"/>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52"/>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52"/>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52"/>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52"/>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52"/>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52"/>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52"/>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52"/>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52"/>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52"/>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52"/>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52"/>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52"/>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52"/>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52"/>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52"/>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52"/>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52"/>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52"/>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52"/>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52"/>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52"/>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52"/>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52"/>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52"/>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52"/>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52"/>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52"/>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52"/>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52"/>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52"/>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52"/>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52"/>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52"/>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52"/>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52"/>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52"/>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52"/>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52"/>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52"/>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52"/>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52"/>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52"/>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52"/>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52"/>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52"/>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52"/>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52"/>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52"/>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52"/>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52"/>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52"/>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52"/>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52"/>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52"/>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52"/>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52"/>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52"/>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52"/>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52"/>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52"/>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52"/>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52"/>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52"/>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52"/>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52"/>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52"/>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52"/>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52"/>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52"/>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52"/>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52"/>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52"/>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52"/>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52"/>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52"/>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52"/>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52"/>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52"/>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52"/>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52"/>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52"/>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52"/>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52"/>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52"/>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52"/>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52"/>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52"/>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52"/>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52"/>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52"/>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52"/>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52"/>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52"/>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52"/>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52"/>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52"/>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52"/>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52"/>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52"/>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52"/>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52"/>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52"/>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52"/>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52"/>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52"/>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52"/>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52"/>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52"/>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52"/>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52"/>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52"/>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52"/>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52"/>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52"/>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52"/>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52"/>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52"/>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52"/>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52"/>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52"/>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52"/>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52"/>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52"/>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52"/>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52"/>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52"/>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52"/>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52"/>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52"/>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52"/>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52"/>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52"/>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52"/>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52"/>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52"/>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52"/>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52"/>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52"/>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52"/>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52"/>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52"/>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52"/>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52"/>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52"/>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52"/>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52"/>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52"/>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52"/>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52"/>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52"/>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52"/>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52"/>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52"/>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52"/>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52"/>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52"/>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52"/>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52"/>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52"/>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52"/>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52"/>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52"/>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52"/>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52"/>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52"/>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52"/>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52"/>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52"/>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52"/>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52"/>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52"/>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52"/>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52"/>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52"/>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52"/>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52"/>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52"/>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52"/>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52"/>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52"/>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52"/>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52"/>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52"/>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52"/>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52"/>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52"/>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52"/>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52"/>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52"/>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52"/>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52"/>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52"/>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52"/>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52"/>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52"/>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52"/>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52"/>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52"/>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52"/>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52"/>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52"/>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52"/>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52"/>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52"/>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52"/>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52"/>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52"/>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52"/>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52"/>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52"/>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52"/>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52"/>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52"/>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52"/>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52"/>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52"/>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52"/>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52"/>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52"/>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52"/>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52"/>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52"/>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52"/>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52"/>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52"/>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52"/>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52"/>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52"/>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52"/>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52"/>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52"/>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52"/>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52"/>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52"/>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52"/>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52"/>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52"/>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52"/>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52"/>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52"/>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52"/>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52"/>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52"/>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52"/>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52"/>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52"/>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52"/>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52"/>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52"/>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52"/>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52"/>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52"/>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52"/>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52"/>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52"/>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52"/>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52"/>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52"/>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52"/>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52"/>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52"/>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52"/>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52"/>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52"/>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52"/>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52"/>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52"/>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52"/>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52"/>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52"/>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52"/>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52"/>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52"/>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52"/>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52"/>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52"/>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52"/>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52"/>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52"/>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52"/>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52"/>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52"/>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52"/>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52"/>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52"/>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52"/>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52"/>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52"/>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52"/>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52"/>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52"/>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52"/>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52"/>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52"/>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52"/>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52"/>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52"/>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52"/>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52"/>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52"/>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52"/>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52"/>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52"/>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52"/>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52"/>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52"/>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52"/>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52"/>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52"/>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52"/>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52"/>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52"/>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52"/>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52"/>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52"/>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52"/>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52"/>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52"/>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52"/>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52"/>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52"/>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52"/>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52"/>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52"/>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52"/>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52"/>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52"/>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52"/>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52"/>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52"/>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52"/>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52"/>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52"/>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52"/>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52"/>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52"/>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52"/>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52"/>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52"/>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52"/>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52"/>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52"/>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52"/>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52"/>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52"/>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52"/>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52"/>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52"/>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52"/>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52"/>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52"/>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52"/>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52"/>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52"/>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52"/>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52"/>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52"/>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52"/>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52"/>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52"/>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52"/>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52"/>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52"/>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52"/>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52"/>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52"/>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52"/>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52"/>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52"/>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52"/>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52"/>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52"/>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52"/>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52"/>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52"/>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52"/>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52"/>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52"/>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52"/>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52"/>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52"/>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52"/>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52"/>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52"/>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52"/>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52"/>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52"/>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52"/>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52"/>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52"/>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52"/>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52"/>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52"/>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52"/>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52"/>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52"/>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52"/>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52"/>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52"/>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52"/>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52"/>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52"/>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52"/>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52"/>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52"/>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52"/>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52"/>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52"/>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52"/>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52"/>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52"/>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52"/>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52"/>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52"/>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52"/>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52"/>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52"/>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52"/>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52"/>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52"/>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52"/>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52"/>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52"/>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52"/>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52"/>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52"/>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52"/>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52"/>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52"/>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52"/>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52"/>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52"/>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52"/>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52"/>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52"/>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52"/>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52"/>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52"/>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52"/>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52"/>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52"/>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52"/>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52"/>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52"/>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52"/>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52"/>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52"/>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52"/>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52"/>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52"/>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52"/>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52"/>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52"/>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52"/>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52"/>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52"/>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52"/>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52"/>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52"/>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52"/>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52"/>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52"/>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52"/>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52"/>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52"/>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52"/>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52"/>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52"/>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52"/>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52"/>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52"/>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52"/>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52"/>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52"/>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52"/>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52"/>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52"/>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52"/>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52"/>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52"/>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52"/>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52"/>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52"/>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52"/>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52"/>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52"/>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52"/>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52"/>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52"/>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52"/>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52"/>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52"/>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52"/>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52"/>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52"/>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52"/>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52"/>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52"/>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52"/>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52"/>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52"/>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52"/>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52"/>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52"/>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52"/>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52"/>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52"/>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52"/>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52"/>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52"/>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52"/>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52"/>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52"/>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52"/>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52"/>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52"/>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52"/>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52"/>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52"/>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52"/>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52"/>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52"/>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52"/>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52"/>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52"/>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52"/>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52"/>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52"/>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52"/>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52"/>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52"/>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52"/>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52"/>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52"/>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52"/>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52"/>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52"/>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52"/>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52"/>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52"/>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52"/>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52"/>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52"/>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52"/>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52"/>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52"/>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52"/>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52"/>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52"/>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52"/>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52"/>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52"/>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52"/>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52"/>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52"/>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52"/>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52"/>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52"/>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52"/>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52"/>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52"/>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52"/>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52"/>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52"/>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52"/>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52"/>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52"/>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52"/>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52"/>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52"/>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52"/>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52"/>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52"/>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52"/>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52"/>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52"/>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52"/>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52"/>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52"/>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52"/>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52"/>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52"/>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52"/>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52"/>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52"/>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52"/>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52"/>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52"/>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52"/>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52"/>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52"/>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52"/>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52"/>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52"/>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52"/>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52"/>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52"/>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52"/>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52"/>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52"/>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52"/>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52"/>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52"/>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52"/>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52"/>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52"/>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52"/>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52"/>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52"/>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52"/>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52"/>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52"/>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52"/>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52"/>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52"/>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52"/>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52"/>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52"/>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52"/>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52"/>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52"/>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52"/>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52"/>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52"/>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52"/>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52"/>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52"/>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52"/>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52"/>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52"/>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52"/>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52"/>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52"/>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52"/>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52"/>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52"/>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52"/>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52"/>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52"/>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52"/>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52"/>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52"/>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52"/>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52"/>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52"/>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52"/>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52"/>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52"/>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52"/>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52"/>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52"/>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52"/>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52"/>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52"/>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52"/>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52"/>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52"/>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52"/>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52"/>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52"/>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52"/>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52"/>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52"/>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52"/>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52"/>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52"/>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52"/>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52"/>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52"/>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52"/>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52"/>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52"/>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52"/>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52"/>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52"/>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52"/>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52"/>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52"/>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52"/>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52"/>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52"/>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52"/>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52"/>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52"/>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52"/>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52"/>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52"/>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52"/>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52"/>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52"/>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52"/>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52"/>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52"/>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52"/>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52"/>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52"/>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52"/>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52"/>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52"/>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52"/>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52"/>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52"/>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52"/>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52"/>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52"/>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52"/>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52"/>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52"/>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52"/>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52"/>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52"/>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52"/>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52"/>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52"/>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52"/>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52"/>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52"/>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52"/>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52"/>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52"/>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52"/>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52"/>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52"/>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52"/>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52"/>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52"/>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52"/>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52"/>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52"/>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52"/>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52"/>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52"/>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52"/>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52"/>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52"/>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52"/>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52"/>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52"/>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52"/>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52"/>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52"/>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52"/>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52"/>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52"/>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52"/>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52"/>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52"/>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52"/>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52"/>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52"/>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52"/>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52"/>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606"/>
        <p:cNvGrpSpPr/>
        <p:nvPr/>
      </p:nvGrpSpPr>
      <p:grpSpPr>
        <a:xfrm>
          <a:off x="0" y="0"/>
          <a:ext cx="0" cy="0"/>
          <a:chOff x="0" y="0"/>
          <a:chExt cx="0" cy="0"/>
        </a:xfrm>
      </p:grpSpPr>
      <p:sp>
        <p:nvSpPr>
          <p:cNvPr id="13607" name="Google Shape;13607;p53"/>
          <p:cNvSpPr txBox="1">
            <a:spLocks noGrp="1"/>
          </p:cNvSpPr>
          <p:nvPr>
            <p:ph type="body" idx="1"/>
          </p:nvPr>
        </p:nvSpPr>
        <p:spPr>
          <a:xfrm>
            <a:off x="2317500" y="1760850"/>
            <a:ext cx="3792900" cy="115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REFLEKSI</a:t>
            </a:r>
            <a:endParaRPr/>
          </a:p>
        </p:txBody>
      </p:sp>
      <p:sp>
        <p:nvSpPr>
          <p:cNvPr id="13608" name="Google Shape;13608;p53"/>
          <p:cNvSpPr txBox="1">
            <a:spLocks noGrp="1"/>
          </p:cNvSpPr>
          <p:nvPr>
            <p:ph type="body" idx="1"/>
          </p:nvPr>
        </p:nvSpPr>
        <p:spPr>
          <a:xfrm>
            <a:off x="2268900" y="2834850"/>
            <a:ext cx="3890100" cy="68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900" b="0">
                <a:latin typeface="Livvic"/>
                <a:ea typeface="Livvic"/>
                <a:cs typeface="Livvic"/>
                <a:sym typeface="Livvic"/>
              </a:rPr>
              <a:t>Nyatakan satu (1) perkara yang anda telah pelajari sepanjang topik?</a:t>
            </a:r>
            <a:endParaRPr sz="1900" b="0">
              <a:latin typeface="Livvic"/>
              <a:ea typeface="Livvic"/>
              <a:cs typeface="Livvic"/>
              <a:sym typeface="Livvic"/>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612"/>
        <p:cNvGrpSpPr/>
        <p:nvPr/>
      </p:nvGrpSpPr>
      <p:grpSpPr>
        <a:xfrm>
          <a:off x="0" y="0"/>
          <a:ext cx="0" cy="0"/>
          <a:chOff x="0" y="0"/>
          <a:chExt cx="0" cy="0"/>
        </a:xfrm>
      </p:grpSpPr>
      <p:sp>
        <p:nvSpPr>
          <p:cNvPr id="13613" name="Google Shape;13613;p54"/>
          <p:cNvSpPr txBox="1">
            <a:spLocks noGrp="1"/>
          </p:cNvSpPr>
          <p:nvPr>
            <p:ph type="subTitle" idx="1"/>
          </p:nvPr>
        </p:nvSpPr>
        <p:spPr>
          <a:xfrm>
            <a:off x="1732500" y="1352975"/>
            <a:ext cx="5679000" cy="113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Peradaban dalah pencapaian daripada hasil budi daya manusia yang mencakupi keseluruhan aspek kehidupan manusia sama ada secara fizikal seperti bangunan, jalan ataupun non fizikal seperti nilai , seni dan sebagainya</a:t>
            </a:r>
            <a:endParaRPr/>
          </a:p>
        </p:txBody>
      </p:sp>
      <p:grpSp>
        <p:nvGrpSpPr>
          <p:cNvPr id="13614" name="Google Shape;13614;p54"/>
          <p:cNvGrpSpPr/>
          <p:nvPr/>
        </p:nvGrpSpPr>
        <p:grpSpPr>
          <a:xfrm rot="386413">
            <a:off x="514129" y="842546"/>
            <a:ext cx="1393977" cy="920208"/>
            <a:chOff x="3463225" y="1863975"/>
            <a:chExt cx="1899850" cy="1254150"/>
          </a:xfrm>
        </p:grpSpPr>
        <p:sp>
          <p:nvSpPr>
            <p:cNvPr id="13615" name="Google Shape;13615;p54"/>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54"/>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7" name="Google Shape;13617;p54"/>
          <p:cNvGrpSpPr/>
          <p:nvPr/>
        </p:nvGrpSpPr>
        <p:grpSpPr>
          <a:xfrm rot="-10047154">
            <a:off x="6906263" y="3265964"/>
            <a:ext cx="1393965" cy="920200"/>
            <a:chOff x="3463225" y="1863975"/>
            <a:chExt cx="1899850" cy="1254150"/>
          </a:xfrm>
        </p:grpSpPr>
        <p:sp>
          <p:nvSpPr>
            <p:cNvPr id="13618" name="Google Shape;13618;p54"/>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54"/>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54"/>
          <p:cNvGrpSpPr/>
          <p:nvPr/>
        </p:nvGrpSpPr>
        <p:grpSpPr>
          <a:xfrm>
            <a:off x="3579768" y="3723880"/>
            <a:ext cx="2252199" cy="93989"/>
            <a:chOff x="3445893" y="4053330"/>
            <a:chExt cx="2252199" cy="93989"/>
          </a:xfrm>
        </p:grpSpPr>
        <p:sp>
          <p:nvSpPr>
            <p:cNvPr id="13621" name="Google Shape;13621;p5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22" name="Google Shape;13622;p5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626"/>
        <p:cNvGrpSpPr/>
        <p:nvPr/>
      </p:nvGrpSpPr>
      <p:grpSpPr>
        <a:xfrm>
          <a:off x="0" y="0"/>
          <a:ext cx="0" cy="0"/>
          <a:chOff x="0" y="0"/>
          <a:chExt cx="0" cy="0"/>
        </a:xfrm>
      </p:grpSpPr>
      <p:sp>
        <p:nvSpPr>
          <p:cNvPr id="13627" name="Google Shape;13627;p55"/>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KESIMPULAN</a:t>
            </a:r>
            <a:endParaRPr/>
          </a:p>
        </p:txBody>
      </p:sp>
      <p:grpSp>
        <p:nvGrpSpPr>
          <p:cNvPr id="13628" name="Google Shape;13628;p55"/>
          <p:cNvGrpSpPr/>
          <p:nvPr/>
        </p:nvGrpSpPr>
        <p:grpSpPr>
          <a:xfrm>
            <a:off x="937127" y="1240218"/>
            <a:ext cx="7269726" cy="3568335"/>
            <a:chOff x="3013175" y="4489825"/>
            <a:chExt cx="1829000" cy="982850"/>
          </a:xfrm>
        </p:grpSpPr>
        <p:sp>
          <p:nvSpPr>
            <p:cNvPr id="13629" name="Google Shape;13629;p55"/>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55"/>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55"/>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55"/>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55"/>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55"/>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55"/>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55"/>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55"/>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55"/>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55"/>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55"/>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55"/>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55"/>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55"/>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55"/>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55"/>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55"/>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55"/>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55"/>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55"/>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55"/>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55"/>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55"/>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55"/>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55"/>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55"/>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55"/>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55"/>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55"/>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55"/>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55"/>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55"/>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55"/>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55"/>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55"/>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55"/>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55"/>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55"/>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55"/>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55"/>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55"/>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55"/>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55"/>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55"/>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55"/>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55"/>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55"/>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55"/>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55"/>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55"/>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55"/>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55"/>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55"/>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55"/>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55"/>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55"/>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55"/>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55"/>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55"/>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55"/>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55"/>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55"/>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55"/>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55"/>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55"/>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55"/>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55"/>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55"/>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55"/>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55"/>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55"/>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55"/>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55"/>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55"/>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55"/>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55"/>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55"/>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55"/>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55"/>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55"/>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55"/>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55"/>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55"/>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55"/>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55"/>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55"/>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55"/>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55"/>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55"/>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55"/>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55"/>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55"/>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55"/>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55"/>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55"/>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55"/>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55"/>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55"/>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55"/>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55"/>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55"/>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55"/>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55"/>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55"/>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55"/>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55"/>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55"/>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55"/>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55"/>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55"/>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55"/>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55"/>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55"/>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55"/>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55"/>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55"/>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55"/>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55"/>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55"/>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55"/>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55"/>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55"/>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55"/>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55"/>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55"/>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55"/>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55"/>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55"/>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55"/>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55"/>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55"/>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55"/>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55"/>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55"/>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55"/>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55"/>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55"/>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55"/>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55"/>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55"/>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55"/>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55"/>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55"/>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55"/>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55"/>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55"/>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55"/>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55"/>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55"/>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55"/>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55"/>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55"/>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55"/>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55"/>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55"/>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55"/>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55"/>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55"/>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55"/>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55"/>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55"/>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55"/>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55"/>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55"/>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55"/>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55"/>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55"/>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55"/>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55"/>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55"/>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55"/>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55"/>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55"/>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55"/>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55"/>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55"/>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6" name="Google Shape;13806;p55"/>
          <p:cNvSpPr/>
          <p:nvPr/>
        </p:nvSpPr>
        <p:spPr>
          <a:xfrm>
            <a:off x="1351369" y="1810228"/>
            <a:ext cx="6441500" cy="35227"/>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55"/>
          <p:cNvSpPr/>
          <p:nvPr/>
        </p:nvSpPr>
        <p:spPr>
          <a:xfrm>
            <a:off x="1351369" y="2260048"/>
            <a:ext cx="6441500" cy="35227"/>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55"/>
          <p:cNvSpPr txBox="1"/>
          <p:nvPr/>
        </p:nvSpPr>
        <p:spPr>
          <a:xfrm>
            <a:off x="1412977" y="1358211"/>
            <a:ext cx="6375900" cy="395100"/>
          </a:xfrm>
          <a:prstGeom prst="rect">
            <a:avLst/>
          </a:prstGeom>
          <a:noFill/>
          <a:ln>
            <a:noFill/>
          </a:ln>
        </p:spPr>
        <p:txBody>
          <a:bodyPr spcFirstLastPara="1" wrap="square" lIns="91425" tIns="91425" rIns="91425" bIns="91425" anchor="t" anchorCtr="0">
            <a:noAutofit/>
          </a:bodyPr>
          <a:lstStyle/>
          <a:p>
            <a:pPr marL="0" lvl="0" indent="0" algn="just" rtl="0">
              <a:lnSpc>
                <a:spcPct val="150000"/>
              </a:lnSpc>
              <a:spcBef>
                <a:spcPts val="0"/>
              </a:spcBef>
              <a:spcAft>
                <a:spcPts val="1600"/>
              </a:spcAft>
              <a:buNone/>
            </a:pPr>
            <a:r>
              <a:rPr lang="en" sz="1900" dirty="0">
                <a:solidFill>
                  <a:schemeClr val="lt2"/>
                </a:solidFill>
                <a:latin typeface="Livvic"/>
                <a:ea typeface="Livvic"/>
                <a:cs typeface="Livvic"/>
                <a:sym typeface="Livvic"/>
              </a:rPr>
              <a:t>Etika dan Peradaban bukan sahaja dipelajari namun perlu dihayati oleh masyarakat. Memahami pengaruhi perkembangan ini melalui perkembangan sejarah, strutur sosial dan biografi diikuti dengan susur masa evolusi yang telah dibincangkan, sedikit sebanyak penghayatan etika dan peradaban di Malaysia boleh difahami mengikut acuan Malaysia.</a:t>
            </a:r>
            <a:endParaRPr sz="1900" dirty="0">
              <a:solidFill>
                <a:schemeClr val="lt2"/>
              </a:solidFill>
              <a:latin typeface="Livvic"/>
              <a:ea typeface="Livvic"/>
              <a:cs typeface="Livvic"/>
              <a:sym typeface="Livvic"/>
            </a:endParaRPr>
          </a:p>
        </p:txBody>
      </p:sp>
      <p:sp>
        <p:nvSpPr>
          <p:cNvPr id="13809" name="Google Shape;13809;p55"/>
          <p:cNvSpPr/>
          <p:nvPr/>
        </p:nvSpPr>
        <p:spPr>
          <a:xfrm>
            <a:off x="1351369" y="2736810"/>
            <a:ext cx="6441500" cy="35227"/>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55"/>
          <p:cNvSpPr/>
          <p:nvPr/>
        </p:nvSpPr>
        <p:spPr>
          <a:xfrm>
            <a:off x="1351369" y="3213565"/>
            <a:ext cx="6441500" cy="35227"/>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55"/>
          <p:cNvSpPr/>
          <p:nvPr/>
        </p:nvSpPr>
        <p:spPr>
          <a:xfrm>
            <a:off x="1351369" y="3700809"/>
            <a:ext cx="6441500" cy="35227"/>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55"/>
          <p:cNvSpPr/>
          <p:nvPr/>
        </p:nvSpPr>
        <p:spPr>
          <a:xfrm>
            <a:off x="1351369" y="4177571"/>
            <a:ext cx="6441500" cy="35227"/>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55"/>
          <p:cNvSpPr/>
          <p:nvPr/>
        </p:nvSpPr>
        <p:spPr>
          <a:xfrm>
            <a:off x="2328700" y="2260080"/>
            <a:ext cx="2848489" cy="35199"/>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55"/>
          <p:cNvSpPr/>
          <p:nvPr/>
        </p:nvSpPr>
        <p:spPr>
          <a:xfrm>
            <a:off x="3319266" y="2736815"/>
            <a:ext cx="2563323" cy="35199"/>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55"/>
          <p:cNvSpPr/>
          <p:nvPr/>
        </p:nvSpPr>
        <p:spPr>
          <a:xfrm>
            <a:off x="1416843" y="3217498"/>
            <a:ext cx="2186372" cy="35225"/>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55"/>
          <p:cNvSpPr/>
          <p:nvPr/>
        </p:nvSpPr>
        <p:spPr>
          <a:xfrm>
            <a:off x="3170085" y="3698195"/>
            <a:ext cx="2186372" cy="35225"/>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55"/>
          <p:cNvSpPr/>
          <p:nvPr/>
        </p:nvSpPr>
        <p:spPr>
          <a:xfrm>
            <a:off x="3116563" y="4182813"/>
            <a:ext cx="3171466" cy="35225"/>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35"/>
        <p:cNvGrpSpPr/>
        <p:nvPr/>
      </p:nvGrpSpPr>
      <p:grpSpPr>
        <a:xfrm>
          <a:off x="0" y="0"/>
          <a:ext cx="0" cy="0"/>
          <a:chOff x="0" y="0"/>
          <a:chExt cx="0" cy="0"/>
        </a:xfrm>
      </p:grpSpPr>
      <p:grpSp>
        <p:nvGrpSpPr>
          <p:cNvPr id="936" name="Google Shape;936;p29"/>
          <p:cNvGrpSpPr/>
          <p:nvPr/>
        </p:nvGrpSpPr>
        <p:grpSpPr>
          <a:xfrm>
            <a:off x="7205094" y="315131"/>
            <a:ext cx="2319893" cy="4649083"/>
            <a:chOff x="5108075" y="1607775"/>
            <a:chExt cx="1235300" cy="2475550"/>
          </a:xfrm>
        </p:grpSpPr>
        <p:sp>
          <p:nvSpPr>
            <p:cNvPr id="937" name="Google Shape;937;p29"/>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9"/>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9"/>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9"/>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9"/>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9"/>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9"/>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9"/>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9"/>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9"/>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9"/>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9"/>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9"/>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9"/>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9"/>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9"/>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9"/>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9"/>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9"/>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9"/>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9"/>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9"/>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9"/>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9"/>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9"/>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9"/>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9"/>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9"/>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9"/>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9"/>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9"/>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9"/>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9"/>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9"/>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9"/>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9"/>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9"/>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9"/>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9"/>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9"/>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9"/>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9"/>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9"/>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9"/>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9"/>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9"/>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9"/>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9"/>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9"/>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9"/>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9"/>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9"/>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9"/>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9"/>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9"/>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9"/>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9"/>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9"/>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9"/>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9"/>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9"/>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9"/>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9"/>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9"/>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9"/>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9"/>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9"/>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9"/>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9"/>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9"/>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9"/>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9"/>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9"/>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9"/>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9"/>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9"/>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9"/>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9"/>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9"/>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9"/>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9"/>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9"/>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9"/>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9"/>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9"/>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9"/>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9"/>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9"/>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9"/>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9"/>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9"/>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9"/>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9"/>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9"/>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9"/>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9"/>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9"/>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9"/>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9"/>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9"/>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9"/>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9"/>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9"/>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9"/>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9"/>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9"/>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9"/>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9"/>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9"/>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9"/>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9"/>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9"/>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9"/>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9"/>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9"/>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9"/>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9"/>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9"/>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9"/>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9"/>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9"/>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9"/>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9"/>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9"/>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9"/>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9"/>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9"/>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9"/>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9"/>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9"/>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9"/>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9"/>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9"/>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9"/>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9"/>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9"/>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9"/>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9"/>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9"/>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9"/>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9"/>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9"/>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9"/>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9"/>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9"/>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9"/>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9"/>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9"/>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9"/>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9"/>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9"/>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9"/>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9"/>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9"/>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9"/>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9"/>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9"/>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9"/>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9"/>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9"/>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9"/>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9"/>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9"/>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9"/>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9"/>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9"/>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9"/>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9"/>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9"/>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9"/>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9"/>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9"/>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9"/>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9"/>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9"/>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9"/>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9"/>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9"/>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9"/>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9"/>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9"/>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9"/>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9"/>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9"/>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9"/>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9"/>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9"/>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9"/>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9"/>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9"/>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9"/>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9"/>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9"/>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9"/>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9"/>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9"/>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9"/>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9"/>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9"/>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9"/>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9"/>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9"/>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9"/>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9"/>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9"/>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9"/>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9"/>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9"/>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9"/>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9"/>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9"/>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9"/>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9"/>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9"/>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9"/>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9"/>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9"/>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9"/>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9"/>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9"/>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9"/>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9"/>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9"/>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9"/>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9"/>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9"/>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9"/>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9"/>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9"/>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9"/>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9"/>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9"/>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9"/>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9"/>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9"/>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9"/>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9"/>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9"/>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9"/>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9"/>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9"/>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9"/>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9"/>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9"/>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9"/>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9"/>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9"/>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9"/>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9"/>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9"/>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9"/>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9"/>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9"/>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9"/>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9"/>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9"/>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9"/>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9"/>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9"/>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9"/>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9"/>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9"/>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9"/>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9"/>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9"/>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9"/>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9"/>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9"/>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9"/>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9"/>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9"/>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9"/>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9"/>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9"/>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9"/>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9"/>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9"/>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9"/>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9"/>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9"/>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9"/>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9"/>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9"/>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9"/>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9"/>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9"/>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9"/>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9"/>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9"/>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9"/>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9"/>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9"/>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9"/>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9"/>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9"/>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9"/>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9"/>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9"/>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9"/>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9"/>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9"/>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9"/>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9"/>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9"/>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9"/>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9"/>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9"/>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9"/>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9"/>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9"/>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9"/>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9"/>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9"/>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9"/>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9"/>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9"/>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9"/>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9"/>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9"/>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9"/>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9"/>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9"/>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9"/>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9"/>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9"/>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9"/>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9"/>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9"/>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9"/>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9"/>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9"/>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9"/>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9"/>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9"/>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9"/>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9"/>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9"/>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9"/>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9"/>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9"/>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9"/>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9"/>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9"/>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9"/>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9"/>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9"/>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9"/>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9"/>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9"/>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9"/>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9"/>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9"/>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9"/>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9"/>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9"/>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9"/>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9"/>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9"/>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9"/>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9"/>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9"/>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9"/>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9"/>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9"/>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9"/>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9"/>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9"/>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9"/>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9"/>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9"/>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9"/>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9"/>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9"/>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9"/>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9"/>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9"/>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9"/>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9"/>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9"/>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9"/>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9"/>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9"/>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9"/>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9"/>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9"/>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9"/>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9"/>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9"/>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9"/>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9"/>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9"/>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9"/>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9"/>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9"/>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9"/>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9"/>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9"/>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9"/>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9"/>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9"/>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9"/>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9"/>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9"/>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9"/>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9"/>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9"/>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9"/>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9"/>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9"/>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9"/>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9"/>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9"/>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9"/>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9"/>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9"/>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9"/>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9"/>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9"/>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9"/>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9"/>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9"/>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9"/>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9"/>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9"/>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9"/>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9"/>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9"/>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9"/>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9"/>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9"/>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9"/>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9"/>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9"/>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9"/>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9"/>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9"/>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9"/>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9"/>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9"/>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9"/>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9"/>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9"/>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9"/>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9"/>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9"/>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9"/>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9"/>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9"/>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9"/>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9"/>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9"/>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9"/>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9"/>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9"/>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9"/>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9"/>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9"/>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9"/>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9"/>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9"/>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9"/>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9"/>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9"/>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9"/>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9"/>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9"/>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9"/>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9"/>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9"/>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9"/>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9"/>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9"/>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9"/>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9"/>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9"/>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9"/>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9"/>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9"/>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9"/>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9"/>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9"/>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9"/>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9"/>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9"/>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9"/>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9"/>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9"/>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9"/>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9"/>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9"/>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9"/>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9"/>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9"/>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9"/>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9"/>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9"/>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9"/>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9"/>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9"/>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9"/>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9"/>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9"/>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9"/>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9"/>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9"/>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9"/>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9"/>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9"/>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9"/>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9"/>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9"/>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9"/>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9"/>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9"/>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9"/>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9"/>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9"/>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9"/>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9"/>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9"/>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9"/>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9"/>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9"/>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9"/>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9"/>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9"/>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9"/>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9"/>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9"/>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9"/>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9"/>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9"/>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9"/>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9"/>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9"/>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9"/>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9"/>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9"/>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9"/>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9"/>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9"/>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9"/>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9"/>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9"/>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9"/>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9"/>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9"/>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9"/>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9"/>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9"/>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9"/>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9"/>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9"/>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9"/>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9"/>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9"/>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9"/>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9"/>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9"/>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9"/>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9"/>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9"/>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9"/>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9"/>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9"/>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9"/>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9"/>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9"/>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9"/>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9"/>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9"/>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9"/>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9"/>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9"/>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9"/>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9"/>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9"/>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9"/>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9"/>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9"/>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9"/>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9"/>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9"/>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9"/>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9"/>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9"/>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9"/>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9"/>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9"/>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9"/>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9"/>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9"/>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9"/>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9"/>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9"/>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9"/>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9"/>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9"/>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9"/>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9"/>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9"/>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9"/>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9"/>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9"/>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9"/>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9"/>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9"/>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9"/>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9"/>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9"/>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9"/>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9"/>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9"/>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9"/>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9"/>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9"/>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9"/>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9"/>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9"/>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9"/>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9"/>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9"/>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9"/>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9"/>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9"/>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9"/>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9"/>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9"/>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9"/>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9"/>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9"/>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9"/>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9"/>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9"/>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9"/>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9"/>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9"/>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9"/>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9"/>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9"/>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9"/>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9"/>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9"/>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9"/>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9"/>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9"/>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9"/>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9"/>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9"/>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9"/>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9"/>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9"/>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9"/>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9"/>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9"/>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9"/>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9"/>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9"/>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9"/>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9"/>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9"/>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9"/>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9"/>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9"/>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9"/>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9"/>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9"/>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9"/>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9"/>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9"/>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9"/>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9"/>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9"/>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9"/>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9"/>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9"/>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9"/>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9"/>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9"/>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9"/>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9"/>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9"/>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9"/>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9"/>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9"/>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9"/>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9"/>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9"/>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9"/>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9"/>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9"/>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9"/>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9"/>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9"/>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9"/>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9"/>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9"/>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9"/>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9"/>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9"/>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9"/>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9"/>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9"/>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9"/>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9"/>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9"/>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9"/>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9"/>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9"/>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9"/>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9"/>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9"/>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9"/>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9"/>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9"/>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9"/>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9"/>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9"/>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9"/>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9"/>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9"/>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9"/>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9"/>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9"/>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9"/>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9"/>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9"/>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9"/>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9"/>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9"/>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9"/>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9"/>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9"/>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9"/>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9"/>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9"/>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9"/>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9"/>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9"/>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9"/>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9"/>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9"/>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9"/>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9"/>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9"/>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9"/>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9"/>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9"/>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9"/>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9"/>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9"/>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9"/>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9"/>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9"/>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9"/>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9"/>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9"/>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9"/>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9"/>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9"/>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9"/>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9"/>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9"/>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9"/>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9"/>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9"/>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9"/>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9"/>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9"/>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9"/>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9"/>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9"/>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9"/>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9"/>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9"/>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9"/>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9"/>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9"/>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9"/>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9"/>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9"/>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9"/>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9"/>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9"/>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9"/>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9"/>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9"/>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9"/>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9"/>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9"/>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9"/>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9"/>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9"/>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9"/>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9"/>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9"/>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9"/>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9"/>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9"/>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9"/>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9"/>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9"/>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9"/>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9"/>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9"/>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9"/>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9"/>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9"/>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9"/>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9"/>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9"/>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9"/>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9"/>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9"/>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9"/>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9"/>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9"/>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9"/>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9"/>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9"/>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9"/>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9"/>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9"/>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9"/>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9"/>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9"/>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9"/>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9"/>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9"/>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9"/>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9"/>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9"/>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9"/>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9"/>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9"/>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9"/>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9"/>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9"/>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9"/>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9"/>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9"/>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9"/>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9"/>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9"/>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9"/>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9"/>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9"/>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9"/>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9"/>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9"/>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9"/>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9"/>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9"/>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9"/>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9"/>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9"/>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9"/>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9"/>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9"/>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9"/>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9"/>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9"/>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9"/>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9"/>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9"/>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9"/>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9"/>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9"/>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9"/>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9"/>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9"/>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9"/>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9"/>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9"/>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9"/>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9"/>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9"/>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9"/>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9"/>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9"/>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9"/>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9"/>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9"/>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9"/>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9"/>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9"/>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9"/>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9"/>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9"/>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9"/>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9"/>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9"/>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9"/>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9"/>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9"/>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9"/>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9"/>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9"/>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9"/>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9"/>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9"/>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9"/>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9"/>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9"/>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9"/>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9"/>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9"/>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9"/>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9"/>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9"/>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9"/>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9"/>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9"/>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9"/>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9"/>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9"/>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9"/>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9"/>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9"/>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9"/>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9"/>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9"/>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9"/>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9"/>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9"/>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9"/>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9"/>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9"/>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9"/>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9"/>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9"/>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9"/>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9"/>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9"/>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9"/>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9"/>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9"/>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9"/>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9"/>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9"/>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9"/>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9"/>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9"/>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9"/>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9"/>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9"/>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9"/>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9"/>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9"/>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9"/>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9"/>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9"/>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9"/>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9"/>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9"/>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9"/>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9"/>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9"/>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9"/>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9"/>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9"/>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9"/>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9"/>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9"/>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9"/>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9"/>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9"/>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9"/>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9"/>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9"/>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9"/>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9"/>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9"/>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9"/>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9"/>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9"/>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9"/>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9"/>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9"/>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9"/>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9"/>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9"/>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9"/>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9"/>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9"/>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9"/>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9"/>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9"/>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9"/>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9"/>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9"/>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9"/>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9"/>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9"/>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9"/>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9"/>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9"/>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9"/>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9"/>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9"/>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9"/>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9"/>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9"/>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9"/>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9"/>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9"/>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9"/>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9"/>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9"/>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9"/>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9"/>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9"/>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9"/>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9"/>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9"/>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9"/>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9"/>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9"/>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9"/>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9"/>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9"/>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9"/>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9"/>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9"/>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9"/>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9"/>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9"/>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9"/>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9"/>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9"/>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9"/>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9"/>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9"/>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9"/>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9"/>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9"/>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9"/>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9"/>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9"/>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9"/>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9"/>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9"/>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9"/>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9"/>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9"/>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9"/>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9"/>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9"/>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9"/>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9"/>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9"/>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9"/>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9"/>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9"/>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9"/>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9"/>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9"/>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9"/>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9"/>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9"/>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9"/>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9"/>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9"/>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9"/>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9"/>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9"/>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9"/>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9"/>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9"/>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9"/>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9"/>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9"/>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9"/>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9"/>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9"/>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9"/>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9"/>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9"/>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9"/>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9"/>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9"/>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9"/>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9"/>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9"/>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9"/>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9"/>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9"/>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9"/>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9"/>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9"/>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9"/>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9"/>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9"/>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9"/>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9"/>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9"/>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9"/>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9"/>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9"/>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9"/>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9"/>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9"/>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9"/>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9"/>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9"/>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9"/>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9"/>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9"/>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9"/>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9"/>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9"/>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9"/>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9"/>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9"/>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9"/>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9"/>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9"/>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9"/>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9"/>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9"/>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9"/>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9"/>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9"/>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9"/>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9"/>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9"/>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9"/>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9"/>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9"/>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9"/>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9"/>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9"/>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9"/>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9"/>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9"/>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9"/>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9"/>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9"/>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9"/>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9"/>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9"/>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9"/>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9"/>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9"/>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9"/>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9"/>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9"/>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9"/>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9"/>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9"/>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9"/>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9"/>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9"/>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9"/>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9"/>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9"/>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9"/>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9"/>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9"/>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9"/>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9"/>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9"/>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9"/>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9"/>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9"/>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9"/>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9"/>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9"/>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9"/>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9"/>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9"/>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9"/>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9"/>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9"/>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9"/>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9"/>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9"/>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9"/>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9"/>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9"/>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9"/>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9"/>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9"/>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9"/>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9"/>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9"/>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9"/>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9"/>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9"/>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9"/>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9"/>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9"/>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9"/>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9"/>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9"/>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9"/>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9"/>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9"/>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9"/>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9"/>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9"/>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9"/>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9"/>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9"/>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9"/>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9"/>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9"/>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9"/>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9"/>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9"/>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9"/>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9"/>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9"/>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9"/>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9"/>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9"/>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9"/>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9"/>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9"/>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9"/>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9"/>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9"/>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9"/>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9"/>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9"/>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9"/>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9"/>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9"/>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9"/>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9"/>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9"/>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9"/>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9"/>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9"/>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9"/>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9"/>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9"/>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9"/>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9"/>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9"/>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9"/>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9"/>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9"/>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9"/>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9"/>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9"/>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9"/>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9"/>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9"/>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9"/>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9"/>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9"/>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9"/>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9"/>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9"/>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9"/>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9"/>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9"/>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9"/>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9"/>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9"/>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9"/>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9"/>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9"/>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9"/>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9"/>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9"/>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9"/>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9"/>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9"/>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9"/>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9"/>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9"/>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9"/>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9"/>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9"/>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9"/>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9"/>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9"/>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9"/>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9"/>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9"/>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9"/>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9"/>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9"/>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9"/>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9"/>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9"/>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9"/>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9"/>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9"/>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9"/>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9"/>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9"/>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9"/>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9"/>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9"/>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9"/>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9"/>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9"/>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9"/>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9"/>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9"/>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9"/>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9"/>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9"/>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9"/>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9"/>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9"/>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9"/>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9"/>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9"/>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9"/>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9"/>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9"/>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9"/>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9"/>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9"/>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9"/>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9"/>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9"/>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9"/>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9"/>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9"/>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9"/>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9"/>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9"/>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9"/>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9"/>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9"/>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9"/>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9"/>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9"/>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9"/>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9"/>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9"/>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9"/>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9"/>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9"/>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9"/>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9"/>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9"/>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9"/>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9"/>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9"/>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9"/>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9"/>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9"/>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9"/>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9"/>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9"/>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9"/>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9"/>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9"/>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9"/>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9"/>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9"/>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9"/>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9"/>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9"/>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9"/>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9"/>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9"/>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9"/>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9"/>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9"/>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9"/>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9"/>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9"/>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9"/>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9"/>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9"/>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9"/>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9"/>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9"/>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9"/>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9"/>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9"/>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9"/>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9"/>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9"/>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9"/>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9"/>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9"/>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9"/>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9"/>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9"/>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9"/>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9"/>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9"/>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9"/>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9"/>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9"/>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9"/>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9"/>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9"/>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9"/>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9"/>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9"/>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9"/>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9"/>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9"/>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9"/>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9"/>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9"/>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9"/>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9"/>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9"/>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9"/>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9"/>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9"/>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9"/>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9"/>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9"/>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9"/>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9"/>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9"/>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9"/>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9"/>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9"/>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9"/>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9"/>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9"/>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9"/>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9"/>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9"/>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9"/>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9"/>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9"/>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9"/>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9"/>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9"/>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9"/>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9"/>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9"/>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9"/>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9"/>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9"/>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9"/>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9"/>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9"/>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9"/>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9"/>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9"/>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9"/>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9"/>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9"/>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9"/>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9"/>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9"/>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9"/>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9"/>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9"/>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9"/>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9"/>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9"/>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9"/>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9"/>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9"/>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9"/>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9"/>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9"/>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9"/>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9"/>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9"/>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9"/>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9"/>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9"/>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9"/>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9"/>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9"/>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9"/>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9"/>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9"/>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9"/>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9"/>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9"/>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9"/>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9"/>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9"/>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9"/>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9"/>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9"/>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9"/>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9"/>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9"/>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9"/>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9"/>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9"/>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9"/>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9"/>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9"/>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9"/>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9"/>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9"/>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9"/>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9"/>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9"/>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9"/>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9"/>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9"/>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9"/>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9"/>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9"/>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9"/>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9"/>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9"/>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9"/>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9"/>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9"/>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9"/>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9"/>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9"/>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9"/>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9"/>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9"/>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9"/>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9"/>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9"/>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9"/>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9"/>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9"/>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9"/>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9"/>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9"/>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9"/>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9"/>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9"/>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9"/>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9"/>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9"/>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9"/>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9"/>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9"/>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9"/>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9"/>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9"/>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9"/>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9"/>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9"/>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9"/>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9"/>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9"/>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9"/>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9"/>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9"/>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9"/>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9"/>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9"/>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9"/>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9"/>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9"/>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9"/>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9"/>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9"/>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9"/>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9"/>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9"/>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9"/>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9"/>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9"/>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9"/>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9"/>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9"/>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9"/>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9"/>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9"/>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9"/>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9"/>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9"/>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9"/>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9"/>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9"/>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9"/>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9"/>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9"/>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9"/>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9"/>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9"/>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9"/>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9"/>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9"/>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9"/>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9"/>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9"/>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9"/>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9"/>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9"/>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9"/>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9"/>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9"/>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9"/>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9"/>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9"/>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9"/>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9"/>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9"/>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9"/>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9"/>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9"/>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9"/>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9"/>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9"/>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9"/>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9"/>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9"/>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9"/>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9"/>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9"/>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9"/>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9"/>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9"/>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9"/>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9"/>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9"/>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9"/>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9"/>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9"/>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9"/>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9"/>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9"/>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9"/>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9"/>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9"/>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9"/>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9"/>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9"/>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9"/>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9"/>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9"/>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9"/>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9"/>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9"/>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9"/>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9"/>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9"/>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9"/>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9"/>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9"/>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9"/>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9"/>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9"/>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9"/>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9"/>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9"/>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9"/>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9"/>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9"/>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9"/>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9"/>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9"/>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9"/>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9"/>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9"/>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9"/>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9"/>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9"/>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9"/>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9"/>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9"/>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9"/>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9"/>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9"/>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9"/>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9"/>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9"/>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9"/>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9"/>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9"/>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9"/>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9"/>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9"/>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9"/>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9"/>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9"/>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9"/>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9"/>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9"/>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9"/>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9"/>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9"/>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9"/>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9"/>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9"/>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9"/>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9"/>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9"/>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9"/>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9"/>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9"/>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9"/>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9"/>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9"/>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9"/>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9"/>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9"/>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9"/>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9"/>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9"/>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9"/>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9"/>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9"/>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9"/>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9"/>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9"/>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9"/>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9"/>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9"/>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9"/>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9"/>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9"/>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9"/>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9"/>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9"/>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9"/>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9"/>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9"/>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9"/>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9"/>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9"/>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9"/>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9"/>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9"/>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9"/>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9"/>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9"/>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9"/>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9"/>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9"/>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9"/>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9"/>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9"/>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9"/>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9"/>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9"/>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9"/>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9"/>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9"/>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9"/>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9"/>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9"/>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9"/>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9"/>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9"/>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9"/>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9"/>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9"/>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9"/>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9"/>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9"/>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9"/>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9"/>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9"/>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9"/>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9"/>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9"/>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9"/>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9"/>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9"/>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9"/>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9"/>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9"/>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9"/>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9"/>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9"/>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9"/>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9"/>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9"/>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9"/>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9"/>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9"/>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9"/>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9"/>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9"/>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9"/>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9"/>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9"/>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9"/>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9"/>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9"/>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9"/>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9"/>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9"/>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9"/>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9"/>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9"/>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9"/>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9"/>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9"/>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9"/>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9"/>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9"/>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9"/>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9"/>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9"/>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9"/>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9"/>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9"/>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9"/>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9"/>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9"/>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9"/>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9"/>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9"/>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9"/>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9"/>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9"/>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9"/>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9"/>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9"/>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9"/>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9"/>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9"/>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9"/>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9"/>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9"/>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9"/>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9"/>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9"/>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9"/>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9"/>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9"/>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9"/>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9"/>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9"/>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9"/>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9"/>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9"/>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9"/>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9"/>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9"/>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9"/>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9"/>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9"/>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9"/>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9"/>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9"/>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9"/>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9"/>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9"/>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9"/>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9"/>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9"/>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9"/>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9"/>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9"/>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9"/>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9"/>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9"/>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9"/>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9"/>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9"/>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9"/>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9"/>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9"/>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9"/>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9"/>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9"/>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9"/>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9"/>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9"/>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9"/>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9"/>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9"/>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9"/>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9"/>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9"/>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9"/>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9"/>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9"/>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9"/>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9"/>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9"/>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9"/>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9"/>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9"/>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9"/>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9"/>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9"/>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9"/>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9"/>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9"/>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9"/>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9"/>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9"/>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9"/>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9"/>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9"/>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9"/>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9"/>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9"/>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9"/>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9"/>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9"/>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9"/>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9"/>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9"/>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9"/>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9"/>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9"/>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9"/>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9"/>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9"/>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9"/>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9"/>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9"/>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9"/>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9"/>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9"/>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9"/>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9"/>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9"/>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9"/>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9"/>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9"/>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9"/>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9"/>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9"/>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9"/>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9"/>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9"/>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9"/>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9"/>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9"/>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9"/>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9"/>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9"/>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9"/>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9"/>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9"/>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9"/>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9"/>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9"/>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9"/>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9"/>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9"/>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9"/>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9"/>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9"/>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9"/>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9"/>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9"/>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9"/>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9"/>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9"/>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9"/>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9"/>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9"/>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9"/>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9"/>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9"/>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9"/>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9"/>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9"/>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9"/>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9"/>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9"/>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9"/>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9"/>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9"/>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9"/>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9"/>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9"/>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9"/>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9"/>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9"/>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9"/>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9"/>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9"/>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9"/>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9"/>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9"/>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9"/>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9"/>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9"/>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9"/>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9"/>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9"/>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9"/>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9"/>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9"/>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9"/>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9"/>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9"/>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9"/>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9"/>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9"/>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9"/>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9"/>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9"/>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9"/>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9"/>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9"/>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9"/>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9"/>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9"/>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9"/>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9"/>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9"/>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9"/>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9"/>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9"/>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9"/>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9"/>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9"/>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9"/>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9"/>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9"/>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9"/>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9"/>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9"/>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9"/>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9"/>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9"/>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9"/>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9"/>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9"/>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9"/>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9"/>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9"/>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9"/>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9"/>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9"/>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9"/>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9"/>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9"/>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9"/>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9"/>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9"/>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9"/>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9"/>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9"/>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9"/>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9"/>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9"/>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9"/>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9"/>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9"/>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9"/>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9"/>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9"/>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9"/>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9"/>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9"/>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9"/>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9"/>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9"/>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9"/>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9"/>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9"/>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9"/>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9"/>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9"/>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9"/>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9"/>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9"/>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9"/>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9"/>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9"/>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9"/>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9"/>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9"/>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9"/>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9"/>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9"/>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9"/>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9"/>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9"/>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9"/>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9"/>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9"/>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9"/>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9"/>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9"/>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9"/>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9"/>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9"/>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9"/>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9"/>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9"/>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9"/>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9"/>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9"/>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9"/>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9"/>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9"/>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9"/>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9"/>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9"/>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9"/>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9"/>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9"/>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9"/>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9"/>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9"/>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9"/>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9"/>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9"/>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9"/>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9"/>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9"/>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9"/>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9"/>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9"/>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9"/>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9"/>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9"/>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9"/>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9"/>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9"/>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9"/>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9"/>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9"/>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9"/>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9"/>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9"/>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9"/>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9"/>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9"/>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9"/>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9"/>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9"/>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9"/>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9"/>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9"/>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9"/>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9"/>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9"/>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9"/>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9"/>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9"/>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9"/>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9"/>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9"/>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9"/>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9"/>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9"/>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9"/>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9"/>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9"/>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9"/>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9"/>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9"/>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9"/>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9"/>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9"/>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9"/>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9"/>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9"/>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9"/>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9"/>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9"/>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9"/>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9"/>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9"/>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9"/>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9"/>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9"/>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9"/>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9"/>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9"/>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9"/>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9"/>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9"/>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9"/>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9"/>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9"/>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9"/>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9"/>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9"/>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9"/>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9"/>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9"/>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9"/>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9"/>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9"/>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9"/>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9"/>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9"/>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9"/>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9"/>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9"/>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9"/>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9"/>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9"/>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9"/>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9"/>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9"/>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9"/>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9"/>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9"/>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9"/>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9"/>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9"/>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9"/>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9"/>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9"/>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9"/>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9"/>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9"/>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9"/>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9"/>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9"/>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9"/>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9"/>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9"/>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9"/>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9"/>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9"/>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9"/>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9"/>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9"/>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9"/>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9"/>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9"/>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9"/>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9"/>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9"/>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9"/>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9"/>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9"/>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9"/>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9"/>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9"/>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9"/>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9"/>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9"/>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9"/>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9"/>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9"/>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9"/>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9"/>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9"/>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9"/>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9"/>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9"/>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9"/>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9"/>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9"/>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9"/>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9"/>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9"/>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9"/>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9"/>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9"/>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9"/>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9"/>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9"/>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9"/>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9"/>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9"/>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9"/>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9"/>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9"/>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9"/>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9"/>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9"/>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9"/>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9"/>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9"/>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9"/>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9"/>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9"/>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9"/>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9"/>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9"/>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9"/>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9"/>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9"/>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9"/>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9"/>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9"/>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9"/>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9"/>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9"/>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9"/>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9"/>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9"/>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9"/>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9"/>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9"/>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9"/>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9"/>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9"/>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9"/>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9"/>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9"/>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9"/>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9"/>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9"/>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9"/>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9"/>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9"/>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9"/>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9"/>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9"/>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9"/>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9"/>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9"/>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9"/>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9"/>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9"/>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9"/>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9"/>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9"/>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9"/>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9"/>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9"/>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9"/>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29"/>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9"/>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9"/>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9"/>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9"/>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29"/>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9"/>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9"/>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9"/>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29"/>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9"/>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9"/>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9"/>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9"/>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9"/>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9"/>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9"/>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9"/>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9"/>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9"/>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9"/>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9"/>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9"/>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9"/>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9"/>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9"/>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9"/>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9"/>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9"/>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9"/>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9"/>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9"/>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9"/>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9"/>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9"/>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9"/>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9"/>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9"/>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9"/>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9"/>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9"/>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9"/>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9"/>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29"/>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9"/>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9"/>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9"/>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9"/>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9"/>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9"/>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9"/>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9"/>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9"/>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9"/>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9"/>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9"/>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9"/>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9"/>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9"/>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9"/>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9"/>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9"/>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9"/>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9"/>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9"/>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9"/>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9"/>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9"/>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9"/>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9"/>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9"/>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9"/>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9"/>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9"/>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9"/>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9"/>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9"/>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9"/>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9"/>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9"/>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9"/>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9"/>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9"/>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9"/>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9"/>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9"/>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9"/>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9"/>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9"/>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9"/>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9"/>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9"/>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9"/>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9"/>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9"/>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9"/>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9"/>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9"/>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9"/>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9"/>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9"/>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9"/>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9"/>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9"/>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9"/>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9"/>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9"/>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9"/>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29"/>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9"/>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9"/>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9"/>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9"/>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9"/>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9"/>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9"/>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9"/>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9"/>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9"/>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9"/>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9"/>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9"/>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9"/>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9"/>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9"/>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9"/>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9"/>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9"/>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9"/>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9"/>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9"/>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9"/>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9"/>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9"/>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9"/>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9"/>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9"/>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9"/>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9"/>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9"/>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9"/>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9"/>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9"/>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9"/>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9"/>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9"/>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9"/>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9"/>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9"/>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9"/>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9"/>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9"/>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9"/>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9"/>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9"/>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9"/>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9"/>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9"/>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9"/>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9"/>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9"/>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9"/>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9"/>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9"/>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9"/>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29"/>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9"/>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9"/>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9"/>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9"/>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9"/>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29"/>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29"/>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29"/>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9"/>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9"/>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9"/>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29"/>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29"/>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9"/>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9"/>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9"/>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9"/>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29"/>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29"/>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9"/>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9"/>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29"/>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29"/>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9"/>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9"/>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9"/>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9"/>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29"/>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29"/>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9"/>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9"/>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29"/>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29"/>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9"/>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9"/>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29"/>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9"/>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29"/>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29"/>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9"/>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9"/>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9"/>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9"/>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29"/>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29"/>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9"/>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9"/>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9"/>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9"/>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29"/>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29"/>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9"/>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9"/>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9"/>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9"/>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29"/>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29"/>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9"/>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9"/>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29"/>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29"/>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9"/>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9"/>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9"/>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9"/>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29"/>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29"/>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9"/>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29"/>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9"/>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9"/>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9"/>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9"/>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9"/>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9"/>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9"/>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9"/>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9"/>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9"/>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9"/>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9"/>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9"/>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9"/>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9"/>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9"/>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9"/>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9"/>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9"/>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9"/>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9"/>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9"/>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9"/>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9"/>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9"/>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9"/>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9"/>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9"/>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9"/>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9"/>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9"/>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9"/>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9"/>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9"/>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9"/>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9"/>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9"/>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9"/>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9"/>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9"/>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9"/>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9"/>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9"/>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9"/>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9"/>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9"/>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9"/>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9"/>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9"/>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9"/>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9"/>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9"/>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9"/>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9"/>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9"/>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9"/>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9"/>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9"/>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9"/>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9"/>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9"/>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9"/>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9"/>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9"/>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9"/>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9"/>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9"/>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9"/>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9"/>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9"/>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29"/>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9"/>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9"/>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9"/>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9"/>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9"/>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9"/>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9"/>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9"/>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9"/>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9"/>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9"/>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9"/>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9"/>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9"/>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9"/>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9"/>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9"/>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9"/>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9"/>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9"/>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9"/>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9"/>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9"/>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9"/>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9"/>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9"/>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9"/>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9"/>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9"/>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9"/>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9"/>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9"/>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9"/>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9"/>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9"/>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9"/>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9"/>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9"/>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9"/>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9"/>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9"/>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9"/>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9"/>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9"/>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9"/>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9"/>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9"/>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9"/>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9"/>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9"/>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9"/>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9"/>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9"/>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9"/>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9"/>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9"/>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9"/>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9"/>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9"/>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9"/>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9"/>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9"/>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9"/>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9"/>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9"/>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9"/>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9"/>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9"/>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9"/>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9"/>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9"/>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9"/>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9"/>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9"/>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9"/>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9"/>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9"/>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9"/>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9"/>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9"/>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9"/>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9"/>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9"/>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9"/>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9"/>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9"/>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9"/>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9"/>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9"/>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9"/>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9"/>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9"/>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9"/>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9"/>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9"/>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9"/>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9"/>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9"/>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9"/>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9"/>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9"/>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9"/>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9"/>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9"/>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9"/>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9"/>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9"/>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9"/>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9"/>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9"/>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9"/>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9"/>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9"/>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9"/>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9"/>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9"/>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9"/>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9"/>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9"/>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9"/>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9"/>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9"/>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9"/>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9"/>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9"/>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9"/>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9"/>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9"/>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9"/>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9"/>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9"/>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9"/>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9"/>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9"/>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9"/>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9"/>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9"/>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9"/>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9"/>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9"/>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9"/>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9"/>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9"/>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9"/>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9"/>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9"/>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9"/>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9"/>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9"/>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9"/>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9"/>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9"/>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9"/>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9"/>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9"/>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9"/>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9"/>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9"/>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9"/>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9"/>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9"/>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9"/>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9"/>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9"/>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9"/>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9"/>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9"/>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9"/>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9"/>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9"/>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9"/>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9"/>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9"/>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9"/>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9"/>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9"/>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9"/>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9"/>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9"/>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9"/>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9"/>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9"/>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9"/>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9"/>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9"/>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9"/>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9"/>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9"/>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9"/>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9"/>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9"/>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9"/>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9"/>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9"/>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9"/>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9"/>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9"/>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29"/>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9"/>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9"/>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9"/>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9"/>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9"/>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9"/>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9"/>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9"/>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9"/>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9"/>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9"/>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9"/>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9"/>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9"/>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9"/>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9"/>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9"/>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9"/>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9"/>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9"/>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9"/>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9"/>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9"/>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9"/>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9"/>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9"/>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9"/>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9"/>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9"/>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9"/>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9"/>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9"/>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9"/>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9"/>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9"/>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9"/>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9"/>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9"/>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9"/>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9"/>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9"/>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9"/>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9"/>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9"/>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9"/>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9"/>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9"/>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9"/>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9"/>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9"/>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9"/>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9"/>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9"/>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9"/>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9"/>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9"/>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9"/>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29"/>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9"/>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9"/>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9"/>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9"/>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9"/>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9"/>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9"/>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9"/>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9"/>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9"/>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9"/>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9"/>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9"/>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9"/>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9"/>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9"/>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9"/>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9"/>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9"/>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9"/>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9"/>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9"/>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9"/>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9"/>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9"/>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9"/>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9"/>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9"/>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9"/>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9"/>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9"/>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9"/>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9"/>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9"/>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9"/>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9"/>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9"/>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9"/>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9"/>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9"/>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9"/>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9"/>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9"/>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9"/>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9"/>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9"/>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9"/>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9"/>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9"/>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9"/>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9"/>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9"/>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9"/>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9"/>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9"/>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9"/>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9"/>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9"/>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9"/>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9"/>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9"/>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9"/>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9"/>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9"/>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9"/>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9"/>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29"/>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9"/>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9"/>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9"/>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9"/>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9"/>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9"/>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9"/>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9"/>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9"/>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9"/>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9"/>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9"/>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9"/>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9"/>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9"/>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9"/>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9"/>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9"/>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9"/>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9"/>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9"/>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9"/>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9"/>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9"/>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9"/>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9"/>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9"/>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9"/>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9"/>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9"/>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9"/>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9"/>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9"/>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9"/>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9"/>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9"/>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9"/>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9"/>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9"/>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9"/>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9"/>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9"/>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9"/>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9"/>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9"/>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9"/>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9"/>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9"/>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9"/>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9"/>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9"/>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9"/>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9"/>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9"/>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9"/>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9"/>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9"/>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9"/>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9"/>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9"/>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9"/>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9"/>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9"/>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9"/>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9"/>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9"/>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9"/>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9"/>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9"/>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9"/>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9"/>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9"/>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9"/>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9"/>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9"/>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9"/>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9"/>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9"/>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9"/>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9"/>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9"/>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9"/>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9"/>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9"/>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9"/>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9"/>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9"/>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9"/>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9"/>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9"/>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9"/>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9"/>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9"/>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9"/>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9"/>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9"/>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9"/>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9"/>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9"/>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9"/>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9"/>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9"/>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9"/>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9"/>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9"/>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9"/>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9"/>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9"/>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9"/>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9"/>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9"/>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9"/>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9"/>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9"/>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9"/>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9"/>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9"/>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9"/>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9"/>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9"/>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9"/>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9"/>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9"/>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9"/>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9"/>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9"/>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9"/>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9"/>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9"/>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9"/>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9"/>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9"/>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9"/>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9"/>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29"/>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9"/>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9"/>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9"/>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29"/>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9"/>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9"/>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9"/>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9"/>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9"/>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9"/>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9"/>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9"/>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9"/>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9"/>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9"/>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9"/>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9"/>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29"/>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9"/>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9"/>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9"/>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9"/>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9"/>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9"/>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9"/>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9"/>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9"/>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9"/>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9"/>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9"/>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9"/>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9"/>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9"/>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9"/>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9"/>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9"/>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9"/>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9"/>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9"/>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9"/>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9"/>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9"/>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9"/>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9"/>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9"/>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9"/>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9"/>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9"/>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9"/>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9"/>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9"/>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9"/>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9"/>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9"/>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9"/>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9"/>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9"/>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9"/>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9"/>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9"/>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9"/>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9"/>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9"/>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9"/>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9"/>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9"/>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9"/>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9"/>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9"/>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9"/>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9"/>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9"/>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9"/>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9"/>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9"/>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9"/>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9"/>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9"/>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9"/>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9"/>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9"/>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9"/>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9"/>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9"/>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9"/>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9"/>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9"/>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9"/>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9"/>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9"/>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9"/>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9"/>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9"/>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9"/>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9"/>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9"/>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9"/>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9"/>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9"/>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9"/>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9"/>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9"/>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9"/>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9"/>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9"/>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9"/>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9"/>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9"/>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9"/>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9"/>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9"/>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9"/>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9"/>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9"/>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9"/>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9"/>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9"/>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9"/>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9"/>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9"/>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9"/>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29"/>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29"/>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9"/>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9"/>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9"/>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9"/>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9"/>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9"/>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9"/>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9"/>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9"/>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9"/>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9"/>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9"/>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9"/>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9"/>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9"/>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9"/>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9"/>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9"/>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9"/>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9"/>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9"/>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9"/>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9"/>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9"/>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29"/>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29"/>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9"/>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9"/>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9"/>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9"/>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9"/>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9"/>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9"/>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9"/>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9"/>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9"/>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9"/>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9"/>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9"/>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9"/>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9"/>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29"/>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9"/>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9"/>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29"/>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29"/>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29"/>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29"/>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29"/>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29"/>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29"/>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29"/>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9"/>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29"/>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9"/>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9"/>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29"/>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29"/>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9"/>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9"/>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9"/>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9"/>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9"/>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9"/>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9"/>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9"/>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9"/>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9"/>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9"/>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9"/>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9"/>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9"/>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9"/>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9"/>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9"/>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9"/>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9"/>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9"/>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9"/>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9"/>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9"/>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9"/>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9"/>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9"/>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9"/>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29"/>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9"/>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9"/>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9"/>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9"/>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9"/>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9"/>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9"/>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9"/>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9"/>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9"/>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9"/>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9"/>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9"/>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9"/>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9"/>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9"/>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29"/>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29"/>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9"/>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9"/>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9"/>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9"/>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29"/>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9"/>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9"/>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9"/>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9"/>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9"/>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9"/>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9"/>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9"/>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9"/>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9"/>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9"/>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9"/>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9"/>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9"/>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9"/>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9"/>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9"/>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9"/>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9"/>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9"/>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9"/>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29"/>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29"/>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9"/>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29"/>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9"/>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9"/>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29"/>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29"/>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9"/>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9"/>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9"/>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9"/>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29"/>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29"/>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9"/>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29"/>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29"/>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29"/>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9"/>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29"/>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29"/>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29"/>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9"/>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9"/>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9"/>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9"/>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9"/>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9"/>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9"/>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9"/>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9"/>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9"/>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9"/>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9"/>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9"/>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9"/>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9"/>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9"/>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29"/>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9"/>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9"/>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9"/>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9"/>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9"/>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9"/>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9"/>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29"/>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29"/>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9"/>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9"/>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9"/>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29"/>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9"/>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9"/>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9"/>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9"/>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9"/>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9"/>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9"/>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9"/>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9"/>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29"/>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9"/>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9"/>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9"/>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9"/>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9"/>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9"/>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29"/>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9"/>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9"/>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9"/>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29"/>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29"/>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9"/>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29"/>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9"/>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9"/>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9"/>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9"/>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9"/>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9"/>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9"/>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9"/>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29"/>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29"/>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29"/>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29"/>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9"/>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9"/>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9"/>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9"/>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9"/>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9"/>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9"/>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9"/>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9"/>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9"/>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29"/>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29"/>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29"/>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9"/>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9"/>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9"/>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29"/>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9"/>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9"/>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9"/>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9"/>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9"/>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9"/>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9"/>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9"/>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9"/>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9"/>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9"/>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9"/>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9"/>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9"/>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9"/>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9"/>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9"/>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9"/>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29"/>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9"/>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29"/>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29"/>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9"/>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9"/>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9"/>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9"/>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9"/>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9"/>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9"/>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9"/>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9"/>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9"/>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9"/>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9"/>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9"/>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9"/>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9"/>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9"/>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9"/>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9"/>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29"/>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29"/>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9"/>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9"/>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9"/>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9"/>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29"/>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29"/>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9"/>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9"/>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9"/>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9"/>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9"/>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9"/>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9"/>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9"/>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9"/>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9"/>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9"/>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9"/>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9"/>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9"/>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9"/>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9"/>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9"/>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9"/>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9"/>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9"/>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9"/>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9"/>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9"/>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9"/>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29"/>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9"/>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9"/>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9"/>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9"/>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9"/>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9"/>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9"/>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9"/>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9"/>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9"/>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9"/>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9"/>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9"/>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9"/>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9"/>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9"/>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9"/>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9"/>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9"/>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9"/>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9"/>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29"/>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29"/>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9"/>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29"/>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29"/>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29"/>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29"/>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29"/>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29"/>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29"/>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29"/>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29"/>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29"/>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29"/>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29"/>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29"/>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29"/>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29"/>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29"/>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29"/>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29"/>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29"/>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29"/>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29"/>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29"/>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29"/>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29"/>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29"/>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29"/>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29"/>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29"/>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29"/>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29"/>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29"/>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29"/>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29"/>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29"/>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29"/>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29"/>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29"/>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29"/>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29"/>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29"/>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29"/>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29"/>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29"/>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29"/>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29"/>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29"/>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29"/>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29"/>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29"/>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29"/>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29"/>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29"/>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29"/>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29"/>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29"/>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29"/>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29"/>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29"/>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29"/>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29"/>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29"/>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29"/>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29"/>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29"/>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29"/>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29"/>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29"/>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29"/>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29"/>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29"/>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29"/>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29"/>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29"/>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29"/>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29"/>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29"/>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29"/>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29"/>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29"/>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29"/>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29"/>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29"/>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29"/>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29"/>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29"/>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29"/>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29"/>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29"/>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29"/>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29"/>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29"/>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9"/>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29"/>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29"/>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29"/>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29"/>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29"/>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9"/>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29"/>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29"/>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29"/>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29"/>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29"/>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29"/>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29"/>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29"/>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9"/>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29"/>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9"/>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9"/>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29"/>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29"/>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9"/>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29"/>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29"/>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29"/>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9"/>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29"/>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29"/>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29"/>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29"/>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29"/>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29"/>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9"/>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9"/>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29"/>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29"/>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9"/>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9"/>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9"/>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9"/>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29"/>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29"/>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29"/>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9"/>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29"/>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29"/>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9"/>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9"/>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9"/>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9"/>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9"/>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9"/>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9"/>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9"/>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9"/>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9"/>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9"/>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9"/>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9"/>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9"/>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9"/>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9"/>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9"/>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9"/>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9"/>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9"/>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9"/>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9"/>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9"/>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29"/>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9"/>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9"/>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9"/>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9"/>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9"/>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29"/>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9"/>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9"/>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9"/>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9"/>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9"/>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9"/>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29"/>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29"/>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9"/>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9"/>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9"/>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9"/>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29"/>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9"/>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9"/>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9"/>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9"/>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9"/>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29"/>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9"/>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9"/>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29"/>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9"/>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9"/>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9"/>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9"/>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9"/>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9"/>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9"/>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9"/>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29"/>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9"/>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9"/>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29"/>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29"/>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29"/>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29"/>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29"/>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29"/>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29"/>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29"/>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9"/>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29"/>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29"/>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9"/>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9"/>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29"/>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9"/>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29"/>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29"/>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29"/>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29"/>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29"/>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29"/>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29"/>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29"/>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29"/>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29"/>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29"/>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29"/>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9"/>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9"/>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29"/>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29"/>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9"/>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29"/>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29"/>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29"/>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29"/>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29"/>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29"/>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29"/>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29"/>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29"/>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29"/>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29"/>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29"/>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29"/>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9"/>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29"/>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29"/>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29"/>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29"/>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29"/>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29"/>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29"/>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29"/>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29"/>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29"/>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29"/>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29"/>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29"/>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29"/>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29"/>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29"/>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29"/>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29"/>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29"/>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29"/>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29"/>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29"/>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29"/>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9"/>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9"/>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29"/>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29"/>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29"/>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9"/>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9"/>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29"/>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29"/>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9"/>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9"/>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29"/>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29"/>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9"/>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9"/>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9"/>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29"/>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29"/>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9"/>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9"/>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29"/>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29"/>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29"/>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29"/>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29"/>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29"/>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29"/>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29"/>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29"/>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29"/>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29"/>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29"/>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29"/>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29"/>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29"/>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29"/>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29"/>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29"/>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29"/>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29"/>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29"/>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29"/>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29"/>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29"/>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29"/>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29"/>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29"/>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29"/>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29"/>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29"/>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29"/>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29"/>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29"/>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29"/>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29"/>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29"/>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29"/>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29"/>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29"/>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29"/>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29"/>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29"/>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29"/>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29"/>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29"/>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29"/>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29"/>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29"/>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29"/>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29"/>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29"/>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29"/>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29"/>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29"/>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29"/>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29"/>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29"/>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29"/>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29"/>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29"/>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29"/>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29"/>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29"/>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29"/>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29"/>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29"/>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29"/>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29"/>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29"/>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29"/>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29"/>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29"/>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29"/>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29"/>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29"/>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29"/>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29"/>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29"/>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29"/>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29"/>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29"/>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29"/>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29"/>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29"/>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29"/>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29"/>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29"/>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29"/>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29"/>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29"/>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29"/>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29"/>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29"/>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29"/>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29"/>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29"/>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29"/>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29"/>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29"/>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29"/>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29"/>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29"/>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29"/>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29"/>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29"/>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29"/>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29"/>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29"/>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29"/>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29"/>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29"/>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29"/>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29"/>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29"/>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29"/>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29"/>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29"/>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29"/>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29"/>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29"/>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29"/>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29"/>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29"/>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29"/>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29"/>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29"/>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29"/>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29"/>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29"/>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29"/>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29"/>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29"/>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29"/>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29"/>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29"/>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29"/>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29"/>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29"/>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29"/>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29"/>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29"/>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29"/>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29"/>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29"/>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29"/>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29"/>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29"/>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29"/>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29"/>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29"/>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29"/>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29"/>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29"/>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29"/>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29"/>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29"/>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29"/>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29"/>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29"/>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29"/>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29"/>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29"/>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29"/>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29"/>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29"/>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29"/>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29"/>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29"/>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29"/>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29"/>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29"/>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29"/>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29"/>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29"/>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29"/>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29"/>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29"/>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29"/>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29"/>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29"/>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29"/>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29"/>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29"/>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29"/>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29"/>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29"/>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29"/>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29"/>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29"/>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29"/>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29"/>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29"/>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29"/>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29"/>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29"/>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29"/>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29"/>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29"/>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29"/>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29"/>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29"/>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29"/>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29"/>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29"/>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29"/>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29"/>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29"/>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29"/>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29"/>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29"/>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29"/>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29"/>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29"/>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29"/>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29"/>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29"/>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29"/>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29"/>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29"/>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29"/>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29"/>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29"/>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29"/>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29"/>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29"/>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29"/>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29"/>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29"/>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29"/>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29"/>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29"/>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29"/>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29"/>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29"/>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29"/>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29"/>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29"/>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29"/>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29"/>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29"/>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29"/>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29"/>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29"/>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29"/>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29"/>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29"/>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29"/>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29"/>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29"/>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29"/>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29"/>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29"/>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29"/>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29"/>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29"/>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29"/>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29"/>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29"/>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29"/>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29"/>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29"/>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29"/>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29"/>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29"/>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29"/>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29"/>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29"/>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29"/>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29"/>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29"/>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29"/>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29"/>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29"/>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7" name="Google Shape;5027;p29"/>
          <p:cNvSpPr txBox="1">
            <a:spLocks noGrp="1"/>
          </p:cNvSpPr>
          <p:nvPr>
            <p:ph type="title"/>
          </p:nvPr>
        </p:nvSpPr>
        <p:spPr>
          <a:xfrm>
            <a:off x="771521" y="1142097"/>
            <a:ext cx="5575200" cy="94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Hasil Pembelajaran (CLO 1) </a:t>
            </a:r>
            <a:endParaRPr/>
          </a:p>
        </p:txBody>
      </p:sp>
      <p:sp>
        <p:nvSpPr>
          <p:cNvPr id="5028" name="Google Shape;5028;p29"/>
          <p:cNvSpPr txBox="1">
            <a:spLocks noGrp="1"/>
          </p:cNvSpPr>
          <p:nvPr>
            <p:ph type="body" idx="1"/>
          </p:nvPr>
        </p:nvSpPr>
        <p:spPr>
          <a:xfrm>
            <a:off x="771521" y="2082695"/>
            <a:ext cx="5700600" cy="2108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t>Membentangkan Konsep Etika dan Peradaban dalam Kepelbagaian Tamadun </a:t>
            </a:r>
            <a:endParaRPr sz="1800"/>
          </a:p>
          <a:p>
            <a:pPr marL="0" lvl="0" indent="0" algn="l" rtl="0">
              <a:spcBef>
                <a:spcPts val="1600"/>
              </a:spcBef>
              <a:spcAft>
                <a:spcPts val="1600"/>
              </a:spcAft>
              <a:buNone/>
            </a:pPr>
            <a:r>
              <a:rPr lang="en"/>
              <a:t>(A2, CLS 5)</a:t>
            </a:r>
            <a:endParaRPr/>
          </a:p>
        </p:txBody>
      </p:sp>
      <p:sp>
        <p:nvSpPr>
          <p:cNvPr id="5029" name="Google Shape;5029;p29"/>
          <p:cNvSpPr/>
          <p:nvPr/>
        </p:nvSpPr>
        <p:spPr>
          <a:xfrm>
            <a:off x="546700" y="892576"/>
            <a:ext cx="6024926" cy="3548025"/>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0" name="Google Shape;5030;p29"/>
          <p:cNvGrpSpPr/>
          <p:nvPr/>
        </p:nvGrpSpPr>
        <p:grpSpPr>
          <a:xfrm>
            <a:off x="7128894" y="238931"/>
            <a:ext cx="2319893" cy="4649083"/>
            <a:chOff x="5108075" y="1607775"/>
            <a:chExt cx="1235300" cy="2475550"/>
          </a:xfrm>
        </p:grpSpPr>
        <p:sp>
          <p:nvSpPr>
            <p:cNvPr id="5031" name="Google Shape;5031;p29"/>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29"/>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29"/>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29"/>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29"/>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29"/>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29"/>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29"/>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29"/>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29"/>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29"/>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29"/>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29"/>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29"/>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29"/>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29"/>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29"/>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29"/>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29"/>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29"/>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29"/>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29"/>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29"/>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29"/>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29"/>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29"/>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29"/>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29"/>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29"/>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29"/>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29"/>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29"/>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29"/>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29"/>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29"/>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29"/>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29"/>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29"/>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29"/>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29"/>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29"/>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29"/>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29"/>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29"/>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29"/>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29"/>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29"/>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29"/>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29"/>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29"/>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29"/>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29"/>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29"/>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29"/>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29"/>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29"/>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29"/>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29"/>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29"/>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29"/>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29"/>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29"/>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29"/>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29"/>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29"/>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29"/>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29"/>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29"/>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29"/>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29"/>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29"/>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29"/>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29"/>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29"/>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29"/>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29"/>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29"/>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29"/>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29"/>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29"/>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29"/>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29"/>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29"/>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29"/>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29"/>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29"/>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29"/>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29"/>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29"/>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29"/>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29"/>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29"/>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29"/>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29"/>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29"/>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29"/>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29"/>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29"/>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29"/>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29"/>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29"/>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29"/>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29"/>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29"/>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29"/>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29"/>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29"/>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29"/>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29"/>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29"/>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29"/>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29"/>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29"/>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29"/>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29"/>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29"/>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29"/>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29"/>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29"/>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29"/>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29"/>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29"/>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29"/>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29"/>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29"/>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29"/>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29"/>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29"/>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29"/>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29"/>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29"/>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29"/>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29"/>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29"/>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29"/>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29"/>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29"/>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29"/>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29"/>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29"/>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29"/>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29"/>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29"/>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29"/>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29"/>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29"/>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29"/>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29"/>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29"/>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29"/>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29"/>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29"/>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29"/>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29"/>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29"/>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29"/>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29"/>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29"/>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29"/>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29"/>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29"/>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29"/>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29"/>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29"/>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29"/>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29"/>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29"/>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29"/>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29"/>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29"/>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29"/>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29"/>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29"/>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29"/>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29"/>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29"/>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29"/>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29"/>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29"/>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29"/>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29"/>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29"/>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29"/>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29"/>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29"/>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29"/>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29"/>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29"/>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29"/>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29"/>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29"/>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29"/>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29"/>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29"/>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29"/>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29"/>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29"/>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29"/>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29"/>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29"/>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29"/>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29"/>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29"/>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29"/>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29"/>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29"/>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29"/>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29"/>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29"/>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29"/>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29"/>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29"/>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29"/>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29"/>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29"/>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29"/>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29"/>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29"/>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29"/>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29"/>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29"/>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29"/>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29"/>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29"/>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29"/>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29"/>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29"/>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29"/>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29"/>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29"/>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29"/>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29"/>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29"/>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29"/>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29"/>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29"/>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29"/>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29"/>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29"/>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29"/>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29"/>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29"/>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29"/>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29"/>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29"/>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29"/>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29"/>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29"/>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29"/>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29"/>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29"/>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29"/>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29"/>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29"/>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29"/>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29"/>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29"/>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29"/>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29"/>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29"/>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29"/>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29"/>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29"/>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29"/>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29"/>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29"/>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29"/>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29"/>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29"/>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29"/>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29"/>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29"/>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29"/>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29"/>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29"/>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29"/>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29"/>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29"/>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29"/>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29"/>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29"/>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29"/>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29"/>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29"/>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29"/>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29"/>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29"/>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29"/>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29"/>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29"/>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29"/>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29"/>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29"/>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29"/>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29"/>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29"/>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29"/>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29"/>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29"/>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29"/>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29"/>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29"/>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29"/>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29"/>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29"/>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29"/>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29"/>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29"/>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29"/>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29"/>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29"/>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29"/>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29"/>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29"/>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29"/>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29"/>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29"/>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29"/>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29"/>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29"/>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29"/>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29"/>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29"/>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29"/>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29"/>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29"/>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29"/>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29"/>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29"/>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29"/>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29"/>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29"/>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29"/>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29"/>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29"/>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29"/>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29"/>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29"/>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29"/>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29"/>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29"/>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29"/>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29"/>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29"/>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29"/>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29"/>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29"/>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29"/>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29"/>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29"/>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29"/>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29"/>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29"/>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29"/>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29"/>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29"/>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29"/>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29"/>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29"/>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29"/>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29"/>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29"/>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29"/>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29"/>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29"/>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29"/>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29"/>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29"/>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29"/>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29"/>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29"/>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29"/>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29"/>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29"/>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29"/>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29"/>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29"/>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29"/>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29"/>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29"/>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29"/>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29"/>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29"/>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29"/>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29"/>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29"/>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29"/>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29"/>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29"/>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29"/>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29"/>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29"/>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29"/>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29"/>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29"/>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29"/>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29"/>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29"/>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29"/>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29"/>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29"/>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29"/>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29"/>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29"/>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29"/>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29"/>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29"/>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29"/>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29"/>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29"/>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29"/>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29"/>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29"/>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29"/>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29"/>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29"/>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29"/>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29"/>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29"/>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29"/>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29"/>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29"/>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29"/>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29"/>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29"/>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29"/>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29"/>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29"/>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29"/>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29"/>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29"/>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29"/>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29"/>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29"/>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29"/>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29"/>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29"/>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29"/>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29"/>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29"/>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29"/>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29"/>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29"/>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29"/>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29"/>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29"/>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29"/>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29"/>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29"/>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29"/>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29"/>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29"/>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29"/>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29"/>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29"/>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29"/>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29"/>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29"/>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29"/>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29"/>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29"/>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29"/>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29"/>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29"/>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29"/>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29"/>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29"/>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29"/>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29"/>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29"/>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29"/>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29"/>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29"/>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29"/>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29"/>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29"/>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29"/>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29"/>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29"/>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29"/>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29"/>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29"/>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29"/>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29"/>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29"/>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29"/>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29"/>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29"/>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29"/>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29"/>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29"/>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29"/>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29"/>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29"/>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29"/>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29"/>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29"/>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29"/>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29"/>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29"/>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29"/>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29"/>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29"/>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29"/>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29"/>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29"/>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29"/>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29"/>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29"/>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29"/>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29"/>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29"/>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29"/>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29"/>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29"/>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29"/>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29"/>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29"/>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29"/>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29"/>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29"/>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29"/>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29"/>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29"/>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29"/>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29"/>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29"/>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29"/>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29"/>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29"/>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29"/>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29"/>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9"/>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9"/>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29"/>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29"/>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29"/>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29"/>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29"/>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29"/>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29"/>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9"/>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29"/>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29"/>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9"/>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9"/>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29"/>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29"/>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29"/>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9"/>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9"/>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29"/>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29"/>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9"/>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9"/>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9"/>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9"/>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9"/>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29"/>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29"/>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9"/>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9"/>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9"/>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9"/>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29"/>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29"/>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29"/>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9"/>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9"/>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29"/>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29"/>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9"/>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9"/>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9"/>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29"/>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29"/>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29"/>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29"/>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9"/>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29"/>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29"/>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9"/>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9"/>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29"/>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29"/>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9"/>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29"/>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9"/>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9"/>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9"/>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9"/>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29"/>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29"/>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29"/>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29"/>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29"/>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9"/>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9"/>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9"/>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9"/>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9"/>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9"/>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9"/>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9"/>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9"/>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9"/>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9"/>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29"/>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29"/>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9"/>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9"/>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9"/>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9"/>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9"/>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9"/>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9"/>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9"/>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9"/>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9"/>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9"/>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9"/>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9"/>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9"/>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9"/>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9"/>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9"/>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9"/>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9"/>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9"/>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9"/>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9"/>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9"/>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9"/>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9"/>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9"/>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9"/>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9"/>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9"/>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9"/>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9"/>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9"/>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9"/>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9"/>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9"/>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9"/>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9"/>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9"/>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9"/>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9"/>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9"/>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9"/>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9"/>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9"/>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9"/>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9"/>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9"/>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9"/>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9"/>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9"/>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9"/>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9"/>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9"/>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9"/>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9"/>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9"/>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9"/>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9"/>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9"/>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9"/>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9"/>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9"/>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9"/>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9"/>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9"/>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9"/>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9"/>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9"/>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9"/>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9"/>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9"/>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9"/>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9"/>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9"/>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9"/>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9"/>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9"/>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9"/>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9"/>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9"/>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9"/>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9"/>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9"/>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9"/>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9"/>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9"/>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9"/>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9"/>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9"/>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9"/>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9"/>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9"/>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9"/>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9"/>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9"/>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9"/>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9"/>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9"/>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9"/>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9"/>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9"/>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9"/>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9"/>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9"/>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9"/>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9"/>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9"/>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9"/>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9"/>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9"/>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9"/>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9"/>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9"/>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9"/>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9"/>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9"/>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9"/>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9"/>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9"/>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9"/>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9"/>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29"/>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29"/>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9"/>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9"/>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29"/>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9"/>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9"/>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9"/>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9"/>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9"/>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9"/>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9"/>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9"/>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9"/>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9"/>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9"/>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9"/>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9"/>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9"/>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9"/>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9"/>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9"/>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9"/>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9"/>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9"/>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9"/>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9"/>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9"/>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9"/>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9"/>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9"/>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9"/>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29"/>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9"/>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9"/>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9"/>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9"/>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9"/>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9"/>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9"/>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9"/>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9"/>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9"/>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9"/>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9"/>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9"/>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9"/>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9"/>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9"/>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9"/>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9"/>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9"/>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9"/>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9"/>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9"/>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9"/>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9"/>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9"/>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9"/>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9"/>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9"/>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9"/>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9"/>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9"/>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9"/>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9"/>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9"/>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9"/>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9"/>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9"/>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9"/>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9"/>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9"/>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9"/>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9"/>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9"/>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9"/>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9"/>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9"/>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9"/>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9"/>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9"/>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9"/>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9"/>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9"/>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9"/>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9"/>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9"/>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9"/>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9"/>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9"/>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9"/>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9"/>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9"/>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9"/>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9"/>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9"/>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9"/>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9"/>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9"/>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9"/>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9"/>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9"/>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9"/>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9"/>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9"/>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9"/>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9"/>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9"/>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9"/>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9"/>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9"/>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9"/>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9"/>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9"/>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9"/>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9"/>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9"/>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9"/>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9"/>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9"/>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9"/>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9"/>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9"/>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9"/>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9"/>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9"/>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9"/>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9"/>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9"/>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9"/>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9"/>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9"/>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9"/>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9"/>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9"/>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9"/>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9"/>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9"/>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9"/>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9"/>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9"/>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9"/>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9"/>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9"/>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9"/>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9"/>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9"/>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9"/>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9"/>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9"/>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9"/>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9"/>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9"/>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9"/>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9"/>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9"/>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9"/>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9"/>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9"/>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9"/>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9"/>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9"/>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9"/>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9"/>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9"/>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9"/>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9"/>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9"/>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9"/>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9"/>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9"/>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9"/>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9"/>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9"/>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9"/>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9"/>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9"/>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9"/>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9"/>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9"/>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9"/>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9"/>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9"/>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9"/>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9"/>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9"/>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9"/>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9"/>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9"/>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9"/>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9"/>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9"/>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9"/>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9"/>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9"/>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9"/>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9"/>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9"/>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9"/>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9"/>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9"/>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9"/>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9"/>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9"/>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29"/>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29"/>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9"/>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9"/>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9"/>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9"/>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9"/>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9"/>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9"/>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9"/>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9"/>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9"/>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9"/>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9"/>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9"/>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9"/>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9"/>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9"/>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9"/>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9"/>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9"/>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9"/>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9"/>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9"/>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9"/>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9"/>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9"/>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9"/>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9"/>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9"/>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9"/>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9"/>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9"/>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9"/>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9"/>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9"/>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9"/>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9"/>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9"/>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9"/>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9"/>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9"/>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9"/>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9"/>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9"/>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9"/>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9"/>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9"/>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9"/>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9"/>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9"/>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9"/>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9"/>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9"/>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9"/>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9"/>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9"/>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9"/>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9"/>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9"/>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9"/>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9"/>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29"/>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29"/>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9"/>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9"/>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29"/>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29"/>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9"/>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9"/>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9"/>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9"/>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9"/>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9"/>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9"/>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9"/>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9"/>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9"/>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9"/>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9"/>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9"/>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9"/>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9"/>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9"/>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9"/>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9"/>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9"/>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9"/>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9"/>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9"/>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9"/>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9"/>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9"/>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9"/>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29"/>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29"/>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9"/>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9"/>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9"/>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9"/>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9"/>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9"/>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9"/>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9"/>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9"/>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9"/>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9"/>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9"/>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9"/>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9"/>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9"/>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9"/>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9"/>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9"/>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29"/>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29"/>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9"/>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9"/>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9"/>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9"/>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9"/>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9"/>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9"/>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9"/>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9"/>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9"/>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9"/>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9"/>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9"/>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9"/>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9"/>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9"/>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9"/>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9"/>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9"/>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9"/>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9"/>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29"/>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29"/>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9"/>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9"/>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9"/>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9"/>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9"/>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9"/>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9"/>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9"/>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9"/>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9"/>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9"/>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9"/>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9"/>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9"/>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9"/>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9"/>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9"/>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9"/>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9"/>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9"/>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9"/>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29"/>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29"/>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9"/>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9"/>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9"/>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9"/>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9"/>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9"/>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9"/>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9"/>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9"/>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9"/>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9"/>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9"/>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9"/>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9"/>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9"/>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9"/>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9"/>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9"/>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29"/>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29"/>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9"/>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9"/>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29"/>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29"/>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9"/>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9"/>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9"/>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9"/>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9"/>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9"/>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9"/>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9"/>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29"/>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29"/>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29"/>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29"/>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9"/>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29"/>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29"/>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9"/>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9"/>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9"/>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9"/>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9"/>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9"/>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9"/>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29"/>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29"/>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9"/>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9"/>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9"/>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9"/>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9"/>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9"/>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9"/>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9"/>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9"/>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9"/>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9"/>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9"/>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9"/>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9"/>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9"/>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9"/>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9"/>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9"/>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9"/>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9"/>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9"/>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9"/>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9"/>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9"/>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9"/>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9"/>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9"/>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9"/>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9"/>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9"/>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9"/>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9"/>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9"/>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9"/>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9"/>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9"/>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9"/>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9"/>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9"/>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9"/>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9"/>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9"/>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9"/>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9"/>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9"/>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9"/>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9"/>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9"/>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9"/>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9"/>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9"/>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9"/>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9"/>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9"/>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9"/>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9"/>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9"/>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9"/>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9"/>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9"/>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9"/>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9"/>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9"/>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9"/>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9"/>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9"/>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9"/>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9"/>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9"/>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9"/>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9"/>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9"/>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9"/>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9"/>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9"/>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9"/>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9"/>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9"/>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9"/>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9"/>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9"/>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9"/>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9"/>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9"/>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9"/>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9"/>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9"/>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9"/>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9"/>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9"/>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9"/>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9"/>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9"/>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9"/>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9"/>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9"/>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9"/>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9"/>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9"/>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9"/>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9"/>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9"/>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9"/>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9"/>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9"/>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9"/>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9"/>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9"/>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9"/>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9"/>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9"/>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9"/>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9"/>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9"/>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9"/>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9"/>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9"/>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9"/>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9"/>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9"/>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9"/>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9"/>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9"/>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9"/>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9"/>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9"/>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9"/>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9"/>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9"/>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9"/>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9"/>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9"/>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9"/>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9"/>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9"/>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9"/>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9"/>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9"/>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9"/>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9"/>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9"/>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9"/>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9"/>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9"/>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9"/>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9"/>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9"/>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9"/>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9"/>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9"/>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9"/>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9"/>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9"/>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9"/>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9"/>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9"/>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9"/>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9"/>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9"/>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9"/>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9"/>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9"/>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9"/>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9"/>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9"/>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9"/>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9"/>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9"/>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9"/>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9"/>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9"/>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9"/>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9"/>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9"/>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9"/>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9"/>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9"/>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9"/>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9"/>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9"/>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9"/>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9"/>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9"/>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9"/>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9"/>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9"/>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9"/>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9"/>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9"/>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9"/>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9"/>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9"/>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9"/>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9"/>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9"/>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9"/>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9"/>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9"/>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9"/>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9"/>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9"/>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9"/>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9"/>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9"/>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9"/>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9"/>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9"/>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9"/>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9"/>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9"/>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9"/>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9"/>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9"/>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9"/>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9"/>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9"/>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9"/>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9"/>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9"/>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9"/>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9"/>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9"/>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9"/>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9"/>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9"/>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9"/>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9"/>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9"/>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9"/>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9"/>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9"/>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9"/>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9"/>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9"/>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9"/>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9"/>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9"/>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9"/>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9"/>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9"/>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9"/>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9"/>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9"/>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9"/>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9"/>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9"/>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9"/>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9"/>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9"/>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9"/>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9"/>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9"/>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9"/>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9"/>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9"/>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9"/>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9"/>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9"/>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9"/>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9"/>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9"/>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9"/>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9"/>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9"/>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9"/>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9"/>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9"/>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9"/>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9"/>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9"/>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9"/>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9"/>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9"/>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9"/>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9"/>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9"/>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9"/>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9"/>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9"/>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9"/>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9"/>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9"/>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9"/>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9"/>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9"/>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9"/>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9"/>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9"/>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9"/>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9"/>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9"/>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9"/>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9"/>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9"/>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9"/>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9"/>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9"/>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9"/>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9"/>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9"/>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9"/>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9"/>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9"/>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9"/>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9"/>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9"/>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9"/>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9"/>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9"/>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9"/>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9"/>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9"/>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9"/>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9"/>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9"/>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9"/>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9"/>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9"/>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9"/>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9"/>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9"/>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9"/>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9"/>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9"/>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9"/>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9"/>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9"/>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9"/>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9"/>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9"/>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9"/>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9"/>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9"/>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9"/>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9"/>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9"/>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9"/>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9"/>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9"/>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9"/>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9"/>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9"/>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9"/>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9"/>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9"/>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9"/>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9"/>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9"/>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9"/>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9"/>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9"/>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9"/>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9"/>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9"/>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9"/>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9"/>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9"/>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9"/>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9"/>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9"/>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9"/>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9"/>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9"/>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9"/>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9"/>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9"/>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9"/>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9"/>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9"/>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9"/>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9"/>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29"/>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29"/>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9"/>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9"/>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9"/>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9"/>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9"/>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9"/>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9"/>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9"/>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9"/>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9"/>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9"/>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9"/>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9"/>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9"/>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9"/>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9"/>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9"/>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9"/>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9"/>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9"/>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9"/>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9"/>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9"/>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9"/>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9"/>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9"/>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9"/>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9"/>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9"/>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9"/>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9"/>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9"/>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9"/>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9"/>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9"/>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9"/>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9"/>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9"/>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9"/>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9"/>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9"/>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9"/>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9"/>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9"/>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9"/>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9"/>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9"/>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9"/>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9"/>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9"/>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9"/>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9"/>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9"/>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9"/>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9"/>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9"/>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9"/>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9"/>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9"/>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9"/>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9"/>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9"/>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9"/>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9"/>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9"/>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9"/>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9"/>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9"/>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9"/>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9"/>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9"/>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29"/>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9"/>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9"/>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29"/>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9"/>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9"/>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9"/>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9"/>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9"/>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9"/>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9"/>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9"/>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9"/>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9"/>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9"/>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9"/>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9"/>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9"/>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9"/>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9"/>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9"/>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9"/>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9"/>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9"/>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9"/>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9"/>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9"/>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9"/>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9"/>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9"/>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9"/>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9"/>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9"/>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9"/>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9"/>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9"/>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9"/>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9"/>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9"/>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9"/>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9"/>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9"/>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9"/>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9"/>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9"/>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9"/>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9"/>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9"/>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9"/>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9"/>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9"/>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9"/>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9"/>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9"/>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9"/>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9"/>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9"/>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9"/>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9"/>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9"/>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9"/>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9"/>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9"/>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9"/>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9"/>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9"/>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9"/>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9"/>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9"/>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9"/>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9"/>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9"/>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9"/>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9"/>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9"/>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9"/>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9"/>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9"/>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9"/>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9"/>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9"/>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9"/>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9"/>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9"/>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9"/>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9"/>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9"/>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9"/>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9"/>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9"/>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9"/>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9"/>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9"/>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9"/>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9"/>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9"/>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9"/>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9"/>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9"/>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9"/>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9"/>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9"/>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9"/>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9"/>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9"/>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9"/>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9"/>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9"/>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9"/>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9"/>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9"/>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9"/>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9"/>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9"/>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9"/>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9"/>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9"/>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9"/>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9"/>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9"/>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9"/>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9"/>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9"/>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9"/>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9"/>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9"/>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9"/>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9"/>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9"/>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9"/>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9"/>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9"/>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9"/>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9"/>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9"/>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9"/>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9"/>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9"/>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9"/>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9"/>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9"/>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9"/>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9"/>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9"/>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9"/>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9"/>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9"/>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9"/>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9"/>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9"/>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9"/>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9"/>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9"/>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9"/>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9"/>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9"/>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9"/>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9"/>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9"/>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9"/>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9"/>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9"/>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9"/>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9"/>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9"/>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9"/>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9"/>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9"/>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9"/>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9"/>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9"/>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9"/>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9"/>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9"/>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9"/>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9"/>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9"/>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9"/>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9"/>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9"/>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29"/>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9"/>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9"/>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9"/>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9"/>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9"/>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9"/>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9"/>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9"/>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9"/>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9"/>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9"/>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9"/>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9"/>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9"/>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9"/>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9"/>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9"/>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9"/>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9"/>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9"/>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9"/>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9"/>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9"/>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9"/>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9"/>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9"/>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9"/>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9"/>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9"/>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9"/>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9"/>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9"/>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9"/>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9"/>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9"/>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29"/>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9"/>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9"/>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9"/>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9"/>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9"/>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9"/>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9"/>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9"/>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9"/>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9"/>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9"/>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9"/>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9"/>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9"/>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9"/>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9"/>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9"/>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9"/>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9"/>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29"/>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29"/>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9"/>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9"/>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9"/>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9"/>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9"/>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9"/>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9"/>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9"/>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9"/>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9"/>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9"/>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9"/>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9"/>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9"/>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9"/>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9"/>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9"/>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9"/>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9"/>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9"/>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9"/>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9"/>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9"/>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9"/>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29"/>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9"/>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9"/>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9"/>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9"/>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9"/>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9"/>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9"/>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9"/>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9"/>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9"/>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9"/>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9"/>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9"/>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29"/>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29"/>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9"/>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9"/>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9"/>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9"/>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9"/>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9"/>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9"/>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9"/>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9"/>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9"/>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9"/>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9"/>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9"/>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9"/>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9"/>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9"/>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9"/>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9"/>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9"/>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9"/>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9"/>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9"/>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9"/>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9"/>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9"/>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9"/>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9"/>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9"/>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9"/>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9"/>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9"/>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9"/>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9"/>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9"/>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9"/>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9"/>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9"/>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9"/>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9"/>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9"/>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9"/>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9"/>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9"/>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9"/>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9"/>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9"/>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29"/>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29"/>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9"/>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9"/>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9"/>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9"/>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9"/>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9"/>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9"/>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9"/>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9"/>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9"/>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9"/>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9"/>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9"/>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9"/>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9"/>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9"/>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9"/>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9"/>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9"/>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9"/>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9"/>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9"/>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9"/>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9"/>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9"/>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9"/>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9"/>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9"/>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9"/>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9"/>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9"/>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9"/>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9"/>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9"/>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9"/>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9"/>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9"/>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9"/>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9"/>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9"/>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9"/>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9"/>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9"/>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9"/>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9"/>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9"/>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9"/>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9"/>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9"/>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9"/>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9"/>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9"/>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9"/>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9"/>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9"/>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9"/>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9"/>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9"/>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9"/>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9"/>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9"/>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9"/>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9"/>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9"/>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9"/>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9"/>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9"/>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9"/>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9"/>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9"/>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9"/>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9"/>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9"/>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9"/>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9"/>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9"/>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9"/>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9"/>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9"/>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9"/>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9"/>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9"/>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9"/>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9"/>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9"/>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9"/>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9"/>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9"/>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9"/>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9"/>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9"/>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9"/>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9"/>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9"/>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9"/>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9"/>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9"/>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9"/>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9"/>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9"/>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9"/>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9"/>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9"/>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9"/>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9"/>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9"/>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9"/>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9"/>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29"/>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29"/>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9"/>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9"/>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9"/>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9"/>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9"/>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9"/>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9"/>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29"/>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29"/>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9"/>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9"/>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9"/>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9"/>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9"/>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9"/>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9"/>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9"/>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9"/>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9"/>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9"/>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9"/>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9"/>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9"/>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9"/>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9"/>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9"/>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9"/>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9"/>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9"/>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9"/>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9"/>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9"/>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9"/>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9"/>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9"/>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29"/>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29"/>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9"/>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9"/>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9"/>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9"/>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9"/>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9"/>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9"/>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29"/>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29"/>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9"/>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9"/>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9"/>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9"/>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9"/>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9"/>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9"/>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9"/>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9"/>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9"/>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9"/>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9"/>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9"/>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9"/>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9"/>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9"/>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9"/>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9"/>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9"/>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9"/>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9"/>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9"/>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9"/>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9"/>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9"/>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9"/>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9"/>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9"/>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9"/>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9"/>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9"/>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9"/>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9"/>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9"/>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9"/>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9"/>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9"/>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9"/>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9"/>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9"/>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9"/>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9"/>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9"/>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9"/>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9"/>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9"/>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9"/>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9"/>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9"/>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9"/>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9"/>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9"/>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9"/>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9"/>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9"/>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9"/>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9"/>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9"/>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9"/>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9"/>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9"/>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9"/>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9"/>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9"/>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9"/>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9"/>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9"/>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9"/>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9"/>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9"/>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9"/>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9"/>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9"/>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9"/>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9"/>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9"/>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9"/>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9"/>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9"/>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9"/>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9"/>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9"/>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9"/>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9"/>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9"/>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9"/>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9"/>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9"/>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9"/>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9"/>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9"/>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9"/>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9"/>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9"/>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9"/>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9"/>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9"/>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9"/>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9"/>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9"/>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9"/>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9"/>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9"/>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9"/>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9"/>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9"/>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9"/>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9"/>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9"/>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9"/>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9"/>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9"/>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9"/>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9"/>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9"/>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9"/>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9"/>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9"/>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9"/>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9"/>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9"/>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9"/>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9"/>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9"/>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9"/>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9"/>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9"/>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9"/>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9"/>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9"/>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9"/>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9"/>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9"/>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9"/>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9"/>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9"/>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9"/>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9"/>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9"/>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9"/>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9"/>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9"/>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9"/>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9"/>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9"/>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9"/>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9"/>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9"/>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9"/>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9"/>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9"/>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9"/>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9"/>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9"/>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9"/>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9"/>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9"/>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9"/>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9"/>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9"/>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9"/>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9"/>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9"/>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9"/>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9"/>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9"/>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9"/>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9"/>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9"/>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9"/>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9"/>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9"/>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9"/>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9"/>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9"/>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9"/>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9"/>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9"/>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9"/>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9"/>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9"/>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9"/>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9"/>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9"/>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9"/>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9"/>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9"/>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9"/>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9"/>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9"/>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9"/>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9"/>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9"/>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9"/>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9"/>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9"/>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9"/>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9"/>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9"/>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9"/>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9"/>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9"/>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9"/>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9"/>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9"/>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9"/>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9"/>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9"/>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9"/>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9"/>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9"/>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9"/>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9"/>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9"/>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9"/>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9"/>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9"/>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9"/>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9"/>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9"/>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9"/>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9"/>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9"/>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9"/>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9"/>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9"/>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9"/>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9"/>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9"/>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9"/>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9"/>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9"/>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9"/>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9"/>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9"/>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9"/>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9"/>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9"/>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9"/>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9"/>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9"/>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9"/>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9"/>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9"/>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9"/>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9"/>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9"/>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9"/>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9"/>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9"/>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9"/>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9"/>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9"/>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9"/>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9"/>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9"/>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9"/>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9"/>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9"/>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9"/>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9"/>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9"/>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9"/>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9"/>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9"/>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9"/>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9"/>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9"/>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9"/>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9"/>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9"/>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9"/>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9"/>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9"/>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9"/>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9"/>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9"/>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9"/>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9"/>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9"/>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9"/>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9"/>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9"/>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9"/>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9"/>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9"/>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9"/>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9"/>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9"/>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9"/>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9"/>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9"/>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9"/>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9"/>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9"/>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9"/>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9"/>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9"/>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9"/>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9"/>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9"/>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9"/>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9"/>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9"/>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9"/>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9"/>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9"/>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9"/>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9"/>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9"/>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9"/>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9"/>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9"/>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9"/>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9"/>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9"/>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9"/>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9"/>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9"/>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9"/>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9"/>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9"/>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9"/>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9"/>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9"/>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9"/>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9"/>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9"/>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9"/>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9"/>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9"/>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9"/>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9"/>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9"/>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9"/>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9"/>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9"/>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9"/>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9"/>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9"/>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9"/>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9"/>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9"/>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9"/>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9"/>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9"/>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9"/>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9"/>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9"/>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9"/>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9"/>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9"/>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9"/>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9"/>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9"/>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9"/>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9"/>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9"/>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9"/>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9"/>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9"/>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9"/>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9"/>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9"/>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9"/>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9"/>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9"/>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9"/>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9"/>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9"/>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9"/>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9"/>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9"/>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9"/>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9"/>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9"/>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9"/>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9"/>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9"/>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9"/>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9"/>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9"/>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9"/>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9"/>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9"/>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9"/>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9"/>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9"/>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9"/>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9"/>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9"/>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9"/>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9"/>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9"/>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9"/>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9"/>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9"/>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9"/>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9"/>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9"/>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9"/>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9"/>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9"/>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9"/>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9"/>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9"/>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9"/>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9"/>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9"/>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9"/>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9"/>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9"/>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9"/>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9"/>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9"/>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9"/>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9"/>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9"/>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9"/>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9"/>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9"/>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9"/>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9"/>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9"/>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9"/>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9"/>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9"/>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9"/>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9"/>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9"/>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9"/>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9"/>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9"/>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9"/>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9"/>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9"/>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9"/>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9"/>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9"/>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9"/>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9"/>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9"/>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9"/>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9"/>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9"/>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9"/>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9"/>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9"/>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9"/>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9"/>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9"/>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9"/>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9"/>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9"/>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9"/>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9"/>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9"/>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9"/>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9"/>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9"/>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9"/>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9"/>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9"/>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9"/>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9"/>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9"/>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9"/>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9"/>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9"/>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9"/>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9"/>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9"/>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9"/>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9"/>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9"/>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9"/>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9"/>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9"/>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9"/>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9"/>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9"/>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9"/>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9"/>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9"/>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9"/>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9"/>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9"/>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9"/>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9"/>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9"/>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9"/>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9"/>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9"/>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9"/>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9"/>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9"/>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9"/>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9"/>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9"/>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9"/>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9"/>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9"/>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9"/>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9"/>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9"/>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9"/>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9"/>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9"/>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9"/>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9"/>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9"/>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9"/>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9"/>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9"/>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9"/>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9"/>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9"/>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9"/>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9"/>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9"/>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9"/>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9"/>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9"/>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9"/>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9"/>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9"/>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9"/>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9"/>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9"/>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9"/>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9"/>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9"/>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9"/>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9"/>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9"/>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9"/>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9"/>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9"/>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9"/>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9"/>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9"/>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29"/>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9"/>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9"/>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9"/>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9"/>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9"/>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9"/>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9"/>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9"/>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9"/>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9"/>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9"/>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9"/>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9"/>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9"/>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9"/>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9"/>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9"/>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9"/>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9"/>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9"/>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9"/>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9"/>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9"/>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9"/>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9"/>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9"/>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9"/>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9"/>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9"/>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9"/>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9"/>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9"/>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9"/>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9"/>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9"/>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9"/>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9"/>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9"/>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9"/>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9"/>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9"/>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9"/>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9"/>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9"/>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9"/>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9"/>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9"/>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9"/>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9"/>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9"/>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9"/>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9"/>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9"/>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9"/>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9"/>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9"/>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9"/>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9"/>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9"/>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9"/>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9"/>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9"/>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9"/>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9"/>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9"/>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9"/>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9"/>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9"/>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9"/>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9"/>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9"/>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9"/>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9"/>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9"/>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9"/>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9"/>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9"/>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9"/>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9"/>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9"/>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9"/>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9"/>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9"/>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9"/>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9"/>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9"/>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9"/>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9"/>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9"/>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9"/>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9"/>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9"/>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9"/>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9"/>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9"/>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9"/>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9"/>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9"/>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9"/>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9"/>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9"/>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9"/>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9"/>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9"/>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9"/>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9"/>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9"/>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9"/>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9"/>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9"/>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9"/>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9"/>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9"/>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9"/>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9"/>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9"/>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9"/>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9"/>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9"/>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9"/>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9"/>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9"/>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9"/>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9"/>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9"/>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9"/>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9"/>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9"/>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9"/>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9"/>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9"/>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9"/>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9"/>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9"/>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9"/>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9"/>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9"/>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9"/>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9"/>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9"/>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9"/>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9"/>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9"/>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9"/>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9"/>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9"/>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9"/>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9"/>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9"/>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9"/>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9"/>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9"/>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9"/>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9"/>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9"/>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9"/>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9"/>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9"/>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9"/>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9"/>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9"/>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9"/>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9"/>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9"/>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9"/>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9"/>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9"/>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9"/>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9"/>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9"/>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9"/>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9"/>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9"/>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9"/>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9"/>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9"/>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9"/>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9"/>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9"/>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9"/>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9"/>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9"/>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9"/>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9"/>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9"/>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9"/>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9"/>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9"/>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9"/>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9"/>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9"/>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9"/>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9"/>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9"/>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9"/>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9"/>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9"/>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9"/>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9"/>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9"/>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9"/>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9"/>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9"/>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9"/>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9"/>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9"/>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9"/>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9"/>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9"/>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9"/>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9"/>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9"/>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9"/>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9"/>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9"/>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9"/>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9"/>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9"/>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9"/>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9"/>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9"/>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9"/>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9"/>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9"/>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9"/>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9"/>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9"/>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9"/>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9"/>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9"/>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9"/>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9"/>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9"/>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9"/>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9"/>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9"/>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9"/>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9"/>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9"/>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9"/>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9"/>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9"/>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9"/>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9"/>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9"/>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9"/>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9"/>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9"/>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9"/>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9"/>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9"/>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9"/>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9"/>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9"/>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9"/>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9"/>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9"/>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9"/>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9"/>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9"/>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9"/>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9"/>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9"/>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9"/>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9"/>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9"/>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9"/>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9"/>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9"/>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9"/>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9"/>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9"/>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9"/>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9"/>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9"/>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9"/>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9"/>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9"/>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9"/>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9"/>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9"/>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9"/>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9"/>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9"/>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9"/>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9"/>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9"/>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9"/>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9"/>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9"/>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9"/>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9"/>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9"/>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9"/>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9"/>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9"/>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9"/>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9"/>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9"/>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9"/>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9"/>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9"/>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9"/>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9"/>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9"/>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9"/>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9"/>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9"/>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9"/>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9"/>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9"/>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9"/>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9"/>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9"/>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9"/>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9"/>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9"/>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9"/>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9"/>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9"/>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9"/>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9"/>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9"/>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9"/>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9"/>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9"/>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9"/>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9"/>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9"/>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9"/>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9"/>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9"/>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9"/>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9"/>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9"/>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9"/>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9"/>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9"/>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9"/>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9"/>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9"/>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9"/>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9"/>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9"/>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9"/>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29"/>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29"/>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9"/>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9"/>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9"/>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9"/>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9"/>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9"/>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9"/>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29"/>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29"/>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9"/>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9"/>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29"/>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29"/>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29"/>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29"/>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29"/>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29"/>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9"/>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29"/>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9"/>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9"/>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9"/>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9"/>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29"/>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9"/>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9"/>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9"/>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9"/>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9"/>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9"/>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9"/>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9"/>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9"/>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9"/>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9"/>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29"/>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29"/>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9"/>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9"/>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9"/>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9"/>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29"/>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9"/>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9"/>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9"/>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29"/>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29"/>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29"/>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9"/>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9"/>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9"/>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9"/>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9"/>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9"/>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9"/>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29"/>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29"/>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9"/>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29"/>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29"/>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29"/>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29"/>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29"/>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9"/>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9"/>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9"/>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29"/>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9"/>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9"/>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9"/>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9"/>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9"/>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9"/>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9"/>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9"/>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9"/>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9"/>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9"/>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9"/>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9"/>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9"/>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9"/>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9"/>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9"/>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9"/>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9"/>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9"/>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9"/>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9"/>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9"/>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9"/>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9"/>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9"/>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9"/>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9"/>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9"/>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9"/>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9"/>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9"/>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9"/>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9"/>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9"/>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9"/>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9"/>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9"/>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9"/>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9"/>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9"/>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9"/>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9"/>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9"/>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9"/>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9"/>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9"/>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9"/>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9"/>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9"/>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9"/>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9"/>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9"/>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9"/>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9"/>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9"/>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29"/>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29"/>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9"/>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9"/>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9"/>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9"/>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9"/>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9"/>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9"/>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9"/>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9"/>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9"/>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9"/>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9"/>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9"/>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9"/>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9"/>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9"/>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9"/>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9"/>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9"/>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29"/>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9"/>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9"/>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9"/>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9"/>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9"/>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9"/>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9"/>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9"/>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9"/>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9"/>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9"/>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9"/>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9"/>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29"/>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9"/>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9"/>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9"/>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9"/>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9"/>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29"/>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9"/>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9"/>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9"/>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9"/>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9"/>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9"/>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9"/>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9"/>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9"/>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9"/>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9"/>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9"/>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9"/>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9"/>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9"/>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9"/>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9"/>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9"/>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9"/>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9"/>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9"/>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9"/>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9"/>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9"/>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9"/>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9"/>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9"/>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9"/>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9"/>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9"/>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9"/>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9"/>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9"/>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9"/>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9"/>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9"/>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9"/>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9"/>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9"/>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9"/>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9"/>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9"/>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9"/>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9"/>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9"/>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9"/>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9"/>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9"/>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9"/>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9"/>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9"/>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9"/>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9"/>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9"/>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9"/>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9"/>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9"/>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9"/>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9"/>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9"/>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9"/>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9"/>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9"/>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9"/>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9"/>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9"/>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9"/>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9"/>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9"/>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9"/>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9"/>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9"/>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9"/>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9"/>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9"/>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9"/>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9"/>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9"/>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9"/>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9"/>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9"/>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9"/>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9"/>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9"/>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9"/>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9"/>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9"/>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9"/>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9"/>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9"/>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9"/>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9"/>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9"/>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9"/>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9"/>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9"/>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9"/>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9"/>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9"/>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9"/>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9"/>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9"/>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9"/>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9"/>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9"/>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9"/>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9"/>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9"/>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9"/>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9"/>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9"/>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9"/>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9"/>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9"/>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9"/>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9"/>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9"/>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9"/>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9"/>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9"/>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9"/>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9"/>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9"/>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9"/>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9"/>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9"/>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9"/>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9"/>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9"/>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9"/>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9"/>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9"/>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9"/>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9"/>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9"/>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9"/>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9"/>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9"/>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9"/>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9"/>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9"/>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9"/>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9"/>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9"/>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9"/>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9"/>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9"/>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9"/>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9"/>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9"/>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9"/>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9"/>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9"/>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9"/>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9"/>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9"/>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9"/>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9"/>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9"/>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9"/>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9"/>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9"/>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9"/>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9"/>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9"/>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9"/>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9"/>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9"/>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9"/>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9"/>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9"/>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9"/>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9"/>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9"/>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9"/>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9"/>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9"/>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9"/>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9"/>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9"/>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9"/>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9"/>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9"/>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9"/>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9"/>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9"/>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9"/>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9"/>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9"/>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9"/>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9"/>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9"/>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9"/>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9"/>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9"/>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9"/>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9"/>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9"/>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9"/>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9"/>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9"/>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9"/>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9"/>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9"/>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9"/>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9"/>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9"/>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9"/>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9"/>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9"/>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9"/>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9"/>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9"/>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9"/>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9"/>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9"/>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9"/>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9"/>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9"/>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9"/>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9"/>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9"/>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9"/>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9"/>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9"/>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9"/>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9"/>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9"/>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9"/>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9"/>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9"/>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9"/>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9"/>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9"/>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9"/>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9"/>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9"/>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9"/>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9"/>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9"/>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9"/>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9"/>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9"/>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9"/>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9"/>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9"/>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9"/>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9"/>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9"/>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9"/>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9"/>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9"/>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9"/>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9"/>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9"/>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9"/>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9"/>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9"/>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9"/>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9"/>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9"/>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9"/>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9"/>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9"/>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9"/>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9"/>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9"/>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9"/>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9"/>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9"/>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9"/>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9"/>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9"/>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9"/>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9"/>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9"/>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9"/>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9"/>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9"/>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9"/>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9"/>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9"/>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9"/>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9"/>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9"/>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9"/>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9"/>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9"/>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9"/>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9"/>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9"/>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9"/>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9"/>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9"/>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9"/>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9"/>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9"/>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9"/>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9"/>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9"/>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9"/>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9"/>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9"/>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9"/>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9"/>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9"/>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9"/>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9"/>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9"/>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9"/>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9"/>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9"/>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9"/>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9"/>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9"/>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9"/>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9"/>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9"/>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9"/>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9"/>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9"/>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9"/>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9"/>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9"/>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9"/>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9"/>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9"/>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9"/>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9"/>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9"/>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9"/>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9"/>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9"/>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9"/>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9"/>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9"/>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9"/>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9"/>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9"/>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9"/>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9"/>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9"/>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9"/>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9"/>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9"/>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9"/>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9"/>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9"/>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9"/>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9"/>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9"/>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9"/>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9"/>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9"/>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9"/>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9"/>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9"/>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9"/>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9"/>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9"/>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9"/>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9"/>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9"/>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9"/>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9"/>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9"/>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9"/>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9"/>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9"/>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9"/>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9"/>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9"/>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9"/>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9"/>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9"/>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9"/>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9"/>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9"/>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9"/>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9"/>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9"/>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9"/>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9"/>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9"/>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9"/>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9"/>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9"/>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9"/>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9"/>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9"/>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9"/>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9"/>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9"/>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9"/>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9"/>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9"/>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9"/>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9"/>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9"/>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9"/>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9"/>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9"/>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9"/>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9"/>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9"/>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9"/>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9"/>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9"/>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9"/>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9"/>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9"/>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9"/>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9"/>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9"/>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9"/>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9"/>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9"/>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9"/>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9"/>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9"/>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9"/>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9"/>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9"/>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9"/>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9"/>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9"/>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9"/>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9"/>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9"/>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9"/>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9"/>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9"/>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9"/>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9"/>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9"/>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9"/>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9"/>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9"/>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9"/>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9"/>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9"/>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9"/>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9"/>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9"/>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9"/>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9"/>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9"/>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9"/>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9"/>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9"/>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9"/>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9"/>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9"/>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9"/>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9"/>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9"/>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9"/>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9"/>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9"/>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9"/>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9"/>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9"/>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9"/>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9"/>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9"/>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9"/>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9"/>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9"/>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9"/>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9"/>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9"/>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9"/>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9"/>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9"/>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9"/>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9"/>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9"/>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9"/>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9"/>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9"/>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9"/>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9"/>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9"/>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9"/>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9"/>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9"/>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9"/>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9"/>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9"/>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9"/>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9"/>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9"/>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9"/>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9"/>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9"/>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9"/>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9"/>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9"/>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9"/>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9"/>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9"/>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9"/>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9"/>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9"/>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9"/>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9"/>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9"/>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9"/>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9"/>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9"/>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9"/>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9"/>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9"/>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9"/>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9"/>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9"/>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9"/>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9"/>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9"/>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9"/>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9"/>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9"/>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9"/>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9"/>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9"/>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9"/>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9"/>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9"/>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9"/>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9"/>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9"/>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9"/>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9"/>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9"/>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9"/>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9"/>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9"/>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9"/>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9"/>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9"/>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9"/>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9"/>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9"/>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9"/>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9"/>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9"/>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9"/>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9"/>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9"/>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9"/>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9"/>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9"/>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9"/>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9"/>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9"/>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9"/>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9"/>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9"/>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9"/>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9"/>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9"/>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9"/>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9"/>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9"/>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9"/>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9"/>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9"/>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9"/>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9"/>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9"/>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9"/>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9"/>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9"/>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9"/>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9"/>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9"/>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9"/>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9"/>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9"/>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9"/>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9"/>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9"/>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9"/>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9"/>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9"/>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9"/>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9"/>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9"/>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9"/>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9"/>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9"/>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9"/>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9"/>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9"/>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9"/>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9"/>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9"/>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9"/>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9"/>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9"/>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9"/>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9"/>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9"/>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9"/>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9"/>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9"/>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9"/>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9"/>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9"/>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9"/>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9"/>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9"/>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9"/>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9"/>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9"/>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9"/>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9"/>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9"/>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9"/>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9"/>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9"/>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9"/>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9"/>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9"/>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9"/>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9"/>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9"/>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9"/>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9"/>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9"/>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9"/>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9"/>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9"/>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9"/>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9"/>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9"/>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9"/>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9"/>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9"/>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9"/>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9"/>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9"/>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9"/>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9"/>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9"/>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9"/>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9"/>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9"/>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9"/>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9"/>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9"/>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9"/>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9"/>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9"/>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9"/>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9"/>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9"/>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9"/>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9"/>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9"/>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9"/>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9"/>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9"/>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9"/>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9"/>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9"/>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9"/>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9"/>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9"/>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9"/>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9"/>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9"/>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9"/>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9"/>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9"/>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9"/>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9"/>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9"/>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9"/>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9"/>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9"/>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9"/>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9"/>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9"/>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9"/>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9"/>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9"/>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9"/>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9"/>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9"/>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9"/>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9"/>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9"/>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9"/>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9"/>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9"/>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9"/>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9"/>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9"/>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9"/>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9"/>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9"/>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9"/>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9"/>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9"/>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9"/>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9"/>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9"/>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9"/>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9"/>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9"/>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9"/>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9"/>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9"/>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9"/>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9"/>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9"/>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9"/>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9"/>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9"/>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9"/>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9"/>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9"/>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9"/>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9"/>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9"/>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9"/>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9"/>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9"/>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9"/>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9"/>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9"/>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9"/>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9"/>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9"/>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9"/>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9"/>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9"/>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9"/>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9"/>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9"/>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9"/>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9"/>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9"/>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9"/>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9"/>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9"/>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9"/>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9"/>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9"/>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9"/>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9"/>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9"/>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9"/>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9"/>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9"/>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9"/>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9"/>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9"/>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9"/>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9"/>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9"/>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9"/>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9"/>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9"/>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9"/>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9"/>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9"/>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9"/>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9"/>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9"/>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9"/>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9"/>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9"/>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9"/>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9"/>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9"/>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9"/>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9"/>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9"/>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9"/>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9"/>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9"/>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9"/>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9"/>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9"/>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9"/>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9"/>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9"/>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9"/>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9"/>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9"/>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9"/>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9"/>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9"/>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9"/>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9"/>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9"/>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9"/>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9"/>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9"/>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9"/>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9"/>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9"/>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9"/>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9"/>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9"/>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9"/>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9"/>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9"/>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9"/>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9"/>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9"/>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9"/>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9"/>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9"/>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9"/>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9"/>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9"/>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9"/>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9"/>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9"/>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9"/>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9"/>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9"/>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9"/>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9"/>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9"/>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9"/>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9"/>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9"/>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9"/>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9"/>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9"/>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9"/>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9"/>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9"/>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9"/>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9"/>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9"/>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9"/>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9"/>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9"/>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9"/>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9"/>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9"/>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9"/>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9"/>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9"/>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9"/>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9"/>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9"/>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9"/>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9"/>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9"/>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9"/>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9"/>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9"/>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9"/>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9"/>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9"/>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9"/>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9"/>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9"/>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9"/>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9"/>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9"/>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9"/>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9"/>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9"/>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9"/>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9"/>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9"/>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9"/>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9"/>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9"/>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9"/>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9"/>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9"/>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9"/>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9"/>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9"/>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9"/>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9"/>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9"/>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9"/>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9"/>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9"/>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9"/>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9"/>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9"/>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9"/>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9"/>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9"/>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9"/>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9"/>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9"/>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9"/>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9"/>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9"/>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9"/>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9"/>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9"/>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9"/>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9"/>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9"/>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9"/>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9"/>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9"/>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9"/>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9"/>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9"/>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9"/>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9"/>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9"/>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9"/>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9"/>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9"/>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9"/>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9"/>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9"/>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9"/>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9"/>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9"/>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9"/>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9"/>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9"/>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9"/>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9"/>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9"/>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9"/>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9"/>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9"/>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9"/>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9"/>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9"/>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9"/>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9"/>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9"/>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9"/>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9"/>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9"/>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9"/>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9"/>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9"/>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9"/>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9"/>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9"/>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9"/>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9"/>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9"/>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9"/>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9"/>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9"/>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9"/>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9"/>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9"/>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9"/>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9"/>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9"/>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9"/>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9"/>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9"/>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9"/>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9"/>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5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RUJUKAN</a:t>
            </a:r>
            <a:endParaRPr/>
          </a:p>
        </p:txBody>
      </p:sp>
      <p:sp>
        <p:nvSpPr>
          <p:cNvPr id="13485" name="Google Shape;13485;p56"/>
          <p:cNvSpPr txBox="1">
            <a:spLocks noGrp="1"/>
          </p:cNvSpPr>
          <p:nvPr>
            <p:ph type="body" idx="1"/>
          </p:nvPr>
        </p:nvSpPr>
        <p:spPr>
          <a:xfrm>
            <a:off x="713225" y="1163275"/>
            <a:ext cx="3858900" cy="142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dk2"/>
                </a:solidFill>
                <a:latin typeface="Merriweather"/>
                <a:ea typeface="Merriweather"/>
                <a:cs typeface="Merriweather"/>
                <a:sym typeface="Merriweather"/>
              </a:rPr>
              <a:t>Modul JPT &amp; KITA</a:t>
            </a:r>
            <a:endParaRPr sz="1800" b="1">
              <a:solidFill>
                <a:schemeClr val="dk2"/>
              </a:solidFill>
              <a:latin typeface="Merriweather"/>
              <a:ea typeface="Merriweather"/>
              <a:cs typeface="Merriweather"/>
              <a:sym typeface="Merriweather"/>
            </a:endParaRPr>
          </a:p>
          <a:p>
            <a:pPr marL="241300" lvl="0" indent="-215900" algn="l" rtl="0">
              <a:spcBef>
                <a:spcPts val="1600"/>
              </a:spcBef>
              <a:spcAft>
                <a:spcPts val="0"/>
              </a:spcAft>
              <a:buClr>
                <a:schemeClr val="dk1"/>
              </a:buClr>
              <a:buSzPts val="1400"/>
              <a:buFont typeface="Livvic"/>
              <a:buChar char="●"/>
            </a:pPr>
            <a:r>
              <a:rPr lang="en"/>
              <a:t>Modul Slaid (Nota)</a:t>
            </a:r>
            <a:endParaRPr/>
          </a:p>
          <a:p>
            <a:pPr marL="241300" lvl="0" indent="-215900" algn="l" rtl="0">
              <a:spcBef>
                <a:spcPts val="300"/>
              </a:spcBef>
              <a:spcAft>
                <a:spcPts val="0"/>
              </a:spcAft>
              <a:buClr>
                <a:schemeClr val="dk1"/>
              </a:buClr>
              <a:buSzPts val="1400"/>
              <a:buChar char="●"/>
            </a:pPr>
            <a:r>
              <a:rPr lang="en"/>
              <a:t>Modul Digital (Video)</a:t>
            </a:r>
            <a:endParaRPr/>
          </a:p>
          <a:p>
            <a:pPr marL="0" lvl="0" indent="0" algn="l" rtl="0">
              <a:spcBef>
                <a:spcPts val="300"/>
              </a:spcBef>
              <a:spcAft>
                <a:spcPts val="0"/>
              </a:spcAft>
              <a:buNone/>
            </a:pPr>
            <a:endParaRPr b="1">
              <a:solidFill>
                <a:schemeClr val="dk2"/>
              </a:solidFill>
              <a:latin typeface="Berkshire Swash"/>
              <a:ea typeface="Berkshire Swash"/>
              <a:cs typeface="Berkshire Swash"/>
              <a:sym typeface="Berkshire Swash"/>
            </a:endParaRPr>
          </a:p>
          <a:p>
            <a:pPr marL="0" lvl="0" indent="0" algn="l" rtl="0">
              <a:spcBef>
                <a:spcPts val="0"/>
              </a:spcBef>
              <a:spcAft>
                <a:spcPts val="1600"/>
              </a:spcAft>
              <a:buNone/>
            </a:pPr>
            <a:endParaRPr/>
          </a:p>
        </p:txBody>
      </p:sp>
      <p:sp>
        <p:nvSpPr>
          <p:cNvPr id="13486" name="Google Shape;13486;p56"/>
          <p:cNvSpPr txBox="1">
            <a:spLocks noGrp="1"/>
          </p:cNvSpPr>
          <p:nvPr>
            <p:ph type="body" idx="2"/>
          </p:nvPr>
        </p:nvSpPr>
        <p:spPr>
          <a:xfrm>
            <a:off x="713225" y="2405545"/>
            <a:ext cx="7904100" cy="213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dk2"/>
                </a:solidFill>
                <a:latin typeface="Merriweather"/>
                <a:ea typeface="Merriweather"/>
                <a:cs typeface="Merriweather"/>
                <a:sym typeface="Merriweather"/>
              </a:rPr>
              <a:t>Link</a:t>
            </a:r>
            <a:endParaRPr sz="1800" b="1" dirty="0">
              <a:solidFill>
                <a:schemeClr val="dk2"/>
              </a:solidFill>
              <a:latin typeface="Merriweather"/>
              <a:ea typeface="Merriweather"/>
              <a:cs typeface="Merriweather"/>
              <a:sym typeface="Merriweather"/>
            </a:endParaRPr>
          </a:p>
          <a:p>
            <a:pPr marL="457200" lvl="0" indent="-317500" algn="l" rtl="0">
              <a:spcBef>
                <a:spcPts val="1600"/>
              </a:spcBef>
              <a:spcAft>
                <a:spcPts val="0"/>
              </a:spcAft>
              <a:buClr>
                <a:schemeClr val="dk1"/>
              </a:buClr>
              <a:buSzPts val="1400"/>
              <a:buChar char="●"/>
            </a:pPr>
            <a:r>
              <a:rPr lang="en" dirty="0"/>
              <a:t>http://prpm.dbp.gov.my</a:t>
            </a:r>
            <a:endParaRPr dirty="0"/>
          </a:p>
          <a:p>
            <a:pPr marL="0" lvl="0" indent="0" algn="l" rtl="0">
              <a:spcBef>
                <a:spcPts val="1600"/>
              </a:spcBef>
              <a:spcAft>
                <a:spcPts val="0"/>
              </a:spcAft>
              <a:buNone/>
            </a:pPr>
            <a:r>
              <a:rPr lang="en" sz="1800" b="1" dirty="0">
                <a:solidFill>
                  <a:schemeClr val="dk2"/>
                </a:solidFill>
                <a:latin typeface="Merriweather"/>
                <a:ea typeface="Merriweather"/>
                <a:cs typeface="Merriweather"/>
                <a:sym typeface="Merriweather"/>
              </a:rPr>
              <a:t>Dokumen:</a:t>
            </a:r>
            <a:endParaRPr sz="1800" b="1" dirty="0">
              <a:solidFill>
                <a:schemeClr val="dk2"/>
              </a:solidFill>
              <a:latin typeface="Merriweather"/>
              <a:ea typeface="Merriweather"/>
              <a:cs typeface="Merriweather"/>
              <a:sym typeface="Merriweather"/>
            </a:endParaRPr>
          </a:p>
          <a:p>
            <a:pPr marL="457200" lvl="0" indent="-317500" algn="l" rtl="0">
              <a:spcBef>
                <a:spcPts val="1600"/>
              </a:spcBef>
              <a:spcAft>
                <a:spcPts val="0"/>
              </a:spcAft>
              <a:buClr>
                <a:schemeClr val="dk1"/>
              </a:buClr>
              <a:buSzPts val="1400"/>
              <a:buChar char="●"/>
            </a:pPr>
            <a:r>
              <a:rPr lang="en" dirty="0"/>
              <a:t>Dokumen Kurikulum Versi 081221_1_Efektif : Sesi _II_2021/2022</a:t>
            </a:r>
            <a:endParaRPr dirty="0"/>
          </a:p>
          <a:p>
            <a:pPr marL="457200" lvl="0" indent="-317500" algn="l" rtl="0">
              <a:spcBef>
                <a:spcPts val="0"/>
              </a:spcBef>
              <a:spcAft>
                <a:spcPts val="0"/>
              </a:spcAft>
              <a:buClr>
                <a:schemeClr val="dk1"/>
              </a:buClr>
              <a:buSzPts val="1400"/>
              <a:buChar char="●"/>
            </a:pPr>
            <a:r>
              <a:rPr lang="en" dirty="0">
                <a:solidFill>
                  <a:schemeClr val="dk1"/>
                </a:solidFill>
              </a:rPr>
              <a:t>Kompilasi rujukan pembangunan hasil pembelajaran dan taksonomi pembelajaran</a:t>
            </a:r>
            <a:endParaRPr dirty="0">
              <a:solidFill>
                <a:schemeClr val="dk1"/>
              </a:solidFill>
            </a:endParaRPr>
          </a:p>
          <a:p>
            <a:pPr marL="0" lvl="0" indent="0" algn="l" rtl="0">
              <a:spcBef>
                <a:spcPts val="1600"/>
              </a:spcBef>
              <a:spcAft>
                <a:spcPts val="0"/>
              </a:spcAft>
              <a:buNone/>
            </a:pPr>
            <a:endParaRPr b="1" dirty="0">
              <a:solidFill>
                <a:schemeClr val="dk2"/>
              </a:solidFill>
              <a:latin typeface="Berkshire Swash"/>
              <a:ea typeface="Berkshire Swash"/>
              <a:cs typeface="Berkshire Swash"/>
              <a:sym typeface="Berkshire Swash"/>
            </a:endParaRPr>
          </a:p>
          <a:p>
            <a:pPr marL="0" lvl="0" indent="0" algn="l" rtl="0">
              <a:spcBef>
                <a:spcPts val="0"/>
              </a:spcBef>
              <a:spcAft>
                <a:spcPts val="1600"/>
              </a:spcAft>
              <a:buNone/>
            </a:pPr>
            <a:endParaRPr dirty="0"/>
          </a:p>
        </p:txBody>
      </p:sp>
      <p:grpSp>
        <p:nvGrpSpPr>
          <p:cNvPr id="13487" name="Google Shape;13487;p56"/>
          <p:cNvGrpSpPr/>
          <p:nvPr/>
        </p:nvGrpSpPr>
        <p:grpSpPr>
          <a:xfrm>
            <a:off x="2054223" y="4675750"/>
            <a:ext cx="5035502" cy="1842426"/>
            <a:chOff x="2048150" y="1951500"/>
            <a:chExt cx="3702575" cy="1354725"/>
          </a:xfrm>
        </p:grpSpPr>
        <p:sp>
          <p:nvSpPr>
            <p:cNvPr id="13488" name="Google Shape;13488;p56"/>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56"/>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56"/>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56"/>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56"/>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56"/>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56"/>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56"/>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56"/>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56"/>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56"/>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56"/>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56"/>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56"/>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56"/>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56"/>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56"/>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56"/>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56"/>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56"/>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56"/>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56"/>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56"/>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56"/>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56"/>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56"/>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56"/>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56"/>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56"/>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56"/>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56"/>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56"/>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56"/>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56"/>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56"/>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56"/>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56"/>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56"/>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56"/>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56"/>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56"/>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56"/>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56"/>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56"/>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56"/>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56"/>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56"/>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56"/>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56"/>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56"/>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56"/>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56"/>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56"/>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56"/>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56"/>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56"/>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56"/>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56"/>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56"/>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56"/>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56"/>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56"/>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56"/>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56"/>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56"/>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56"/>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56"/>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56"/>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56"/>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56"/>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56"/>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56"/>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56"/>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56"/>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56"/>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56"/>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56"/>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56"/>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56"/>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56"/>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56"/>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56"/>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56"/>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56"/>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56"/>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56"/>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56"/>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56"/>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56"/>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56"/>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56"/>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56"/>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56"/>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56"/>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56"/>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56"/>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56"/>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56"/>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56"/>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56"/>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56"/>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56"/>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56"/>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56"/>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56"/>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56"/>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56"/>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56"/>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56"/>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56"/>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56"/>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56"/>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56"/>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56"/>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56"/>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56"/>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56"/>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56"/>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56"/>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56"/>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56"/>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56"/>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56"/>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56"/>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56"/>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56"/>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56"/>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56"/>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56"/>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56"/>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56"/>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56"/>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56"/>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56"/>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56"/>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56"/>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56"/>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56"/>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56"/>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56"/>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56"/>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56"/>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56"/>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56"/>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56"/>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56"/>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56"/>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56"/>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56"/>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56"/>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56"/>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56"/>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56"/>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56"/>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56"/>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56"/>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56"/>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56"/>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56"/>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56"/>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56"/>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56"/>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56"/>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56"/>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56"/>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56"/>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56"/>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56"/>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56"/>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56"/>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56"/>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56"/>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56"/>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56"/>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56"/>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56"/>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56"/>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56"/>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56"/>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56"/>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56"/>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56"/>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56"/>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9324902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012"/>
        <p:cNvGrpSpPr/>
        <p:nvPr/>
      </p:nvGrpSpPr>
      <p:grpSpPr>
        <a:xfrm>
          <a:off x="0" y="0"/>
          <a:ext cx="0" cy="0"/>
          <a:chOff x="0" y="0"/>
          <a:chExt cx="0" cy="0"/>
        </a:xfrm>
      </p:grpSpPr>
      <p:sp>
        <p:nvSpPr>
          <p:cNvPr id="14013" name="Google Shape;14013;p57"/>
          <p:cNvSpPr txBox="1">
            <a:spLocks noGrp="1"/>
          </p:cNvSpPr>
          <p:nvPr>
            <p:ph type="title"/>
          </p:nvPr>
        </p:nvSpPr>
        <p:spPr>
          <a:xfrm>
            <a:off x="713225" y="654749"/>
            <a:ext cx="5011800" cy="4090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Sesi Penilaian Berterusan</a:t>
            </a:r>
            <a:endParaRPr/>
          </a:p>
          <a:p>
            <a:pPr marL="0" lvl="0" indent="0" algn="l" rtl="0">
              <a:spcBef>
                <a:spcPts val="0"/>
              </a:spcBef>
              <a:spcAft>
                <a:spcPts val="0"/>
              </a:spcAft>
              <a:buNone/>
            </a:pPr>
            <a:endParaRPr/>
          </a:p>
        </p:txBody>
      </p:sp>
      <p:grpSp>
        <p:nvGrpSpPr>
          <p:cNvPr id="14014" name="Google Shape;14014;p57"/>
          <p:cNvGrpSpPr/>
          <p:nvPr/>
        </p:nvGrpSpPr>
        <p:grpSpPr>
          <a:xfrm>
            <a:off x="5401611" y="989388"/>
            <a:ext cx="2319576" cy="2514864"/>
            <a:chOff x="3779925" y="1751900"/>
            <a:chExt cx="1395150" cy="1512700"/>
          </a:xfrm>
        </p:grpSpPr>
        <p:sp>
          <p:nvSpPr>
            <p:cNvPr id="14015" name="Google Shape;14015;p5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5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5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5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5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5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5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5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5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5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5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5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5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5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5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5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5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5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5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5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5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5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5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5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5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5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5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5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5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5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5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5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5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5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5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5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5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5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5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4" name="Google Shape;14054;p57"/>
          <p:cNvSpPr/>
          <p:nvPr/>
        </p:nvSpPr>
        <p:spPr>
          <a:xfrm>
            <a:off x="713233" y="4130599"/>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058"/>
        <p:cNvGrpSpPr/>
        <p:nvPr/>
      </p:nvGrpSpPr>
      <p:grpSpPr>
        <a:xfrm>
          <a:off x="0" y="0"/>
          <a:ext cx="0" cy="0"/>
          <a:chOff x="0" y="0"/>
          <a:chExt cx="0" cy="0"/>
        </a:xfrm>
      </p:grpSpPr>
      <p:grpSp>
        <p:nvGrpSpPr>
          <p:cNvPr id="14059" name="Google Shape;14059;p58"/>
          <p:cNvGrpSpPr/>
          <p:nvPr/>
        </p:nvGrpSpPr>
        <p:grpSpPr>
          <a:xfrm>
            <a:off x="7762778" y="2822441"/>
            <a:ext cx="2203087" cy="2256802"/>
            <a:chOff x="3119125" y="1476475"/>
            <a:chExt cx="2063975" cy="2114100"/>
          </a:xfrm>
        </p:grpSpPr>
        <p:sp>
          <p:nvSpPr>
            <p:cNvPr id="14060" name="Google Shape;14060;p58"/>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58"/>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58"/>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58"/>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58"/>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58"/>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58"/>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58"/>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58"/>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58"/>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58"/>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58"/>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58"/>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58"/>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58"/>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58"/>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58"/>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58"/>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58"/>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58"/>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58"/>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58"/>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58"/>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58"/>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58"/>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58"/>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58"/>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58"/>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58"/>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58"/>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58"/>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58"/>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58"/>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58"/>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58"/>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58"/>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58"/>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58"/>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58"/>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58"/>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58"/>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58"/>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58"/>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58"/>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58"/>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58"/>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58"/>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58"/>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58"/>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58"/>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58"/>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8"/>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8"/>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8"/>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8"/>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8"/>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8"/>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8"/>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8"/>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8"/>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8"/>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8"/>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58"/>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58"/>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8"/>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8"/>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8"/>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8"/>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8"/>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8"/>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8"/>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8"/>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8"/>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8"/>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8"/>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58"/>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58"/>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58"/>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58"/>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58"/>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58"/>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58"/>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58"/>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58"/>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58"/>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58"/>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58"/>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58"/>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58"/>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58"/>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58"/>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58"/>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58"/>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58"/>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58"/>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58"/>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58"/>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58"/>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58"/>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58"/>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58"/>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58"/>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58"/>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58"/>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58"/>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58"/>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58"/>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58"/>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58"/>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58"/>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58"/>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58"/>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58"/>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58"/>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58"/>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58"/>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58"/>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58"/>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58"/>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58"/>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58"/>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58"/>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58"/>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58"/>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58"/>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58"/>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58"/>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58"/>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58"/>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58"/>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58"/>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58"/>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58"/>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58"/>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58"/>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58"/>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58"/>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58"/>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58"/>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58"/>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58"/>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58"/>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58"/>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58"/>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58"/>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58"/>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58"/>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58"/>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58"/>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58"/>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58"/>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58"/>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58"/>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58"/>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58"/>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58"/>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58"/>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58"/>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58"/>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58"/>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58"/>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58"/>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58"/>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58"/>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58"/>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58"/>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58"/>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58"/>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58"/>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58"/>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58"/>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58"/>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58"/>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58"/>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58"/>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58"/>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58"/>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58"/>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58"/>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58"/>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58"/>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58"/>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58"/>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58"/>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58"/>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58"/>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58"/>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58"/>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58"/>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58"/>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58"/>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58"/>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58"/>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58"/>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58"/>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58"/>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58"/>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58"/>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58"/>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58"/>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58"/>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58"/>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58"/>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58"/>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58"/>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58"/>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58"/>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58"/>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58"/>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58"/>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58"/>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58"/>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58"/>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58"/>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58"/>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58"/>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58"/>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58"/>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58"/>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58"/>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58"/>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58"/>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58"/>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58"/>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58"/>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58"/>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58"/>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58"/>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58"/>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58"/>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58"/>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58"/>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58"/>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58"/>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58"/>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58"/>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58"/>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58"/>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58"/>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58"/>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58"/>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58"/>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58"/>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58"/>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58"/>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58"/>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58"/>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58"/>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58"/>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58"/>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58"/>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58"/>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58"/>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58"/>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58"/>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58"/>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58"/>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58"/>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58"/>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58"/>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58"/>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58"/>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58"/>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58"/>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58"/>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58"/>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58"/>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58"/>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58"/>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58"/>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58"/>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58"/>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58"/>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58"/>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58"/>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58"/>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58"/>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58"/>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58"/>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58"/>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58"/>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58"/>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58"/>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58"/>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58"/>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58"/>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58"/>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58"/>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58"/>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58"/>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58"/>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58"/>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58"/>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58"/>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58"/>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58"/>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58"/>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58"/>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58"/>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58"/>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58"/>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58"/>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58"/>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58"/>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58"/>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58"/>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58"/>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58"/>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58"/>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58"/>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58"/>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58"/>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58"/>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58"/>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58"/>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58"/>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58"/>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58"/>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58"/>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58"/>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58"/>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58"/>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58"/>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58"/>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58"/>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58"/>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58"/>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58"/>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58"/>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58"/>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58"/>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58"/>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58"/>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58"/>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58"/>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58"/>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58"/>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58"/>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58"/>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58"/>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58"/>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58"/>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58"/>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58"/>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58"/>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58"/>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58"/>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58"/>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58"/>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58"/>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58"/>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58"/>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58"/>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58"/>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58"/>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58"/>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58"/>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58"/>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58"/>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58"/>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58"/>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58"/>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58"/>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58"/>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58"/>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58"/>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58"/>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58"/>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58"/>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58"/>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58"/>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58"/>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58"/>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58"/>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58"/>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58"/>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58"/>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58"/>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58"/>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58"/>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58"/>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58"/>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58"/>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58"/>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58"/>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58"/>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58"/>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58"/>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58"/>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58"/>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58"/>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58"/>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58"/>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58"/>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58"/>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58"/>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58"/>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58"/>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58"/>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58"/>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58"/>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58"/>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58"/>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58"/>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58"/>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58"/>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58"/>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58"/>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58"/>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58"/>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58"/>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58"/>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58"/>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58"/>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58"/>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58"/>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58"/>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58"/>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58"/>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58"/>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58"/>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58"/>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58"/>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58"/>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58"/>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58"/>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58"/>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58"/>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58"/>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58"/>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58"/>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58"/>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58"/>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58"/>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58"/>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58"/>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58"/>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58"/>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58"/>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58"/>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58"/>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58"/>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58"/>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58"/>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58"/>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58"/>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58"/>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58"/>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58"/>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58"/>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58"/>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58"/>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58"/>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58"/>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58"/>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58"/>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58"/>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58"/>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58"/>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58"/>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58"/>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58"/>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58"/>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58"/>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58"/>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58"/>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58"/>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58"/>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58"/>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58"/>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58"/>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58"/>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58"/>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58"/>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58"/>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58"/>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58"/>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58"/>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58"/>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58"/>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58"/>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58"/>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58"/>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58"/>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58"/>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58"/>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58"/>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58"/>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58"/>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58"/>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58"/>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58"/>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58"/>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58"/>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58"/>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58"/>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58"/>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58"/>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58"/>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58"/>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58"/>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58"/>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58"/>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58"/>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58"/>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58"/>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58"/>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58"/>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58"/>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58"/>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58"/>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58"/>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58"/>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58"/>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58"/>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58"/>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58"/>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58"/>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58"/>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58"/>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58"/>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58"/>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58"/>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58"/>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58"/>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58"/>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58"/>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58"/>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58"/>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58"/>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58"/>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58"/>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58"/>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58"/>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58"/>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58"/>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58"/>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58"/>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58"/>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58"/>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58"/>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58"/>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58"/>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58"/>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58"/>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58"/>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58"/>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58"/>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58"/>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58"/>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58"/>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58"/>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58"/>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58"/>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58"/>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58"/>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58"/>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58"/>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58"/>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58"/>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58"/>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58"/>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58"/>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58"/>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58"/>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58"/>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58"/>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58"/>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58"/>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58"/>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58"/>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58"/>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58"/>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58"/>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58"/>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58"/>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58"/>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58"/>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58"/>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58"/>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58"/>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58"/>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58"/>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58"/>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58"/>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58"/>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58"/>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58"/>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58"/>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58"/>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58"/>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58"/>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58"/>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58"/>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58"/>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58"/>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58"/>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58"/>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58"/>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58"/>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58"/>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58"/>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58"/>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58"/>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58"/>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58"/>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58"/>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58"/>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58"/>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58"/>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58"/>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58"/>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58"/>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58"/>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58"/>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58"/>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58"/>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58"/>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58"/>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58"/>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58"/>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58"/>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58"/>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58"/>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58"/>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58"/>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58"/>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58"/>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58"/>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58"/>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58"/>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58"/>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58"/>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58"/>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58"/>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58"/>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58"/>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58"/>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58"/>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58"/>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58"/>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58"/>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58"/>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58"/>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58"/>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58"/>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58"/>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58"/>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58"/>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58"/>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58"/>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58"/>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58"/>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58"/>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58"/>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58"/>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58"/>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58"/>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58"/>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58"/>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58"/>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58"/>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58"/>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58"/>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58"/>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58"/>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58"/>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58"/>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58"/>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58"/>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58"/>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58"/>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58"/>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58"/>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58"/>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58"/>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58"/>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58"/>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58"/>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58"/>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58"/>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58"/>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58"/>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58"/>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58"/>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58"/>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58"/>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58"/>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58"/>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58"/>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58"/>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58"/>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58"/>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58"/>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58"/>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58"/>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58"/>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58"/>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58"/>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58"/>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58"/>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58"/>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58"/>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58"/>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58"/>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58"/>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58"/>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58"/>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58"/>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58"/>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58"/>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58"/>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58"/>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58"/>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58"/>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58"/>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58"/>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58"/>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58"/>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58"/>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58"/>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58"/>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58"/>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58"/>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58"/>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58"/>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58"/>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58"/>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58"/>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58"/>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58"/>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58"/>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58"/>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58"/>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58"/>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58"/>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58"/>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58"/>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58"/>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58"/>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58"/>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58"/>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58"/>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58"/>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58"/>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58"/>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58"/>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58"/>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58"/>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58"/>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58"/>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58"/>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58"/>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58"/>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58"/>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58"/>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58"/>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58"/>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58"/>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58"/>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58"/>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58"/>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58"/>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58"/>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58"/>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58"/>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58"/>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58"/>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58"/>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58"/>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58"/>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58"/>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58"/>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58"/>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58"/>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58"/>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58"/>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58"/>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58"/>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58"/>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58"/>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58"/>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58"/>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58"/>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58"/>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58"/>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58"/>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58"/>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58"/>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58"/>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58"/>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58"/>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58"/>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58"/>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58"/>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58"/>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58"/>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58"/>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58"/>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58"/>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58"/>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58"/>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58"/>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58"/>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58"/>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58"/>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58"/>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58"/>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58"/>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58"/>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58"/>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58"/>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58"/>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58"/>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58"/>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58"/>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58"/>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58"/>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58"/>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58"/>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58"/>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58"/>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58"/>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58"/>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58"/>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58"/>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58"/>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58"/>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58"/>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58"/>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58"/>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58"/>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58"/>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58"/>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58"/>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58"/>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58"/>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58"/>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58"/>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58"/>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58"/>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58"/>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58"/>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58"/>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58"/>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58"/>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58"/>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58"/>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58"/>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58"/>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58"/>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58"/>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58"/>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58"/>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58"/>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58"/>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58"/>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58"/>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58"/>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58"/>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58"/>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58"/>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58"/>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58"/>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58"/>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58"/>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58"/>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58"/>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58"/>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58"/>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58"/>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58"/>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58"/>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58"/>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58"/>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58"/>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58"/>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58"/>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58"/>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58"/>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58"/>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58"/>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58"/>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58"/>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58"/>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58"/>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58"/>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58"/>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58"/>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58"/>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58"/>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58"/>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58"/>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58"/>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58"/>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58"/>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58"/>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58"/>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58"/>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58"/>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58"/>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58"/>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58"/>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58"/>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58"/>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58"/>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58"/>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58"/>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58"/>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58"/>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58"/>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58"/>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58"/>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58"/>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58"/>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58"/>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58"/>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58"/>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58"/>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58"/>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58"/>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58"/>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58"/>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58"/>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58"/>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58"/>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58"/>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58"/>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58"/>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58"/>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58"/>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58"/>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58"/>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58"/>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58"/>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58"/>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58"/>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58"/>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58"/>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58"/>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58"/>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58"/>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58"/>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58"/>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58"/>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58"/>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58"/>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58"/>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58"/>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58"/>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58"/>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58"/>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58"/>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58"/>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58"/>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58"/>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58"/>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58"/>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58"/>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58"/>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58"/>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58"/>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58"/>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58"/>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58"/>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58"/>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58"/>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58"/>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58"/>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58"/>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58"/>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58"/>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58"/>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58"/>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58"/>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58"/>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58"/>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58"/>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58"/>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58"/>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58"/>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58"/>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58"/>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58"/>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58"/>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58"/>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58"/>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58"/>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58"/>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58"/>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58"/>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58"/>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58"/>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58"/>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58"/>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58"/>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58"/>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58"/>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58"/>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58"/>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58"/>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58"/>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58"/>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58"/>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58"/>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58"/>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58"/>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58"/>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58"/>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58"/>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58"/>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58"/>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58"/>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58"/>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58"/>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58"/>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58"/>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58"/>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58"/>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58"/>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58"/>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58"/>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58"/>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58"/>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58"/>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58"/>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58"/>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58"/>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58"/>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58"/>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58"/>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58"/>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58"/>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58"/>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58"/>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58"/>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58"/>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58"/>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58"/>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58"/>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58"/>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58"/>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58"/>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58"/>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58"/>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58"/>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58"/>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58"/>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58"/>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58"/>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58"/>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58"/>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58"/>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58"/>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58"/>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58"/>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58"/>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58"/>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58"/>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58"/>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58"/>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58"/>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58"/>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58"/>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58"/>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58"/>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58"/>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58"/>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58"/>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58"/>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58"/>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58"/>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58"/>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58"/>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58"/>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58"/>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58"/>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58"/>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58"/>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58"/>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58"/>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58"/>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58"/>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58"/>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58"/>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58"/>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58"/>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58"/>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58"/>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58"/>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58"/>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58"/>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58"/>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58"/>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58"/>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58"/>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58"/>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58"/>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58"/>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58"/>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58"/>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58"/>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58"/>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58"/>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58"/>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58"/>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58"/>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58"/>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58"/>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58"/>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58"/>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58"/>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58"/>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58"/>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58"/>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58"/>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58"/>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58"/>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58"/>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58"/>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58"/>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58"/>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58"/>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58"/>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58"/>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58"/>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58"/>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58"/>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58"/>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58"/>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58"/>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58"/>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58"/>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58"/>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58"/>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58"/>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58"/>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58"/>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58"/>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58"/>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58"/>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58"/>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58"/>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58"/>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58"/>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58"/>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58"/>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58"/>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58"/>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58"/>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58"/>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58"/>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58"/>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58"/>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58"/>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58"/>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58"/>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58"/>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58"/>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58"/>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58"/>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58"/>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58"/>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58"/>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58"/>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58"/>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58"/>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58"/>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58"/>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58"/>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58"/>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58"/>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58"/>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58"/>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58"/>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58"/>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58"/>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58"/>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58"/>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58"/>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58"/>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58"/>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58"/>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58"/>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58"/>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58"/>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58"/>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58"/>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58"/>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58"/>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58"/>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58"/>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58"/>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58"/>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58"/>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58"/>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58"/>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58"/>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58"/>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58"/>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58"/>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58"/>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58"/>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58"/>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58"/>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58"/>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58"/>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58"/>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58"/>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58"/>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58"/>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58"/>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58"/>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58"/>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58"/>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58"/>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58"/>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58"/>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58"/>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58"/>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58"/>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81" name="Google Shape;15281;p58"/>
          <p:cNvSpPr/>
          <p:nvPr/>
        </p:nvSpPr>
        <p:spPr>
          <a:xfrm rot="-487663">
            <a:off x="-442127" y="813652"/>
            <a:ext cx="2167912" cy="2754745"/>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58"/>
          <p:cNvSpPr/>
          <p:nvPr/>
        </p:nvSpPr>
        <p:spPr>
          <a:xfrm rot="-487663">
            <a:off x="-476416" y="746907"/>
            <a:ext cx="2167912" cy="2754745"/>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3" name="Google Shape;15283;p58"/>
          <p:cNvGrpSpPr/>
          <p:nvPr/>
        </p:nvGrpSpPr>
        <p:grpSpPr>
          <a:xfrm>
            <a:off x="7762778" y="2746241"/>
            <a:ext cx="2203087" cy="2256802"/>
            <a:chOff x="3119125" y="1476475"/>
            <a:chExt cx="2063975" cy="2114100"/>
          </a:xfrm>
        </p:grpSpPr>
        <p:sp>
          <p:nvSpPr>
            <p:cNvPr id="15284" name="Google Shape;15284;p58"/>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58"/>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58"/>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58"/>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58"/>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58"/>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58"/>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58"/>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58"/>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58"/>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58"/>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58"/>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58"/>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58"/>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58"/>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58"/>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58"/>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58"/>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58"/>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58"/>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58"/>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58"/>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58"/>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58"/>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58"/>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58"/>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58"/>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58"/>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58"/>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58"/>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58"/>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58"/>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58"/>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58"/>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58"/>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58"/>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58"/>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58"/>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58"/>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58"/>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58"/>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58"/>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58"/>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58"/>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58"/>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58"/>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58"/>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58"/>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58"/>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58"/>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58"/>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58"/>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58"/>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58"/>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58"/>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58"/>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58"/>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58"/>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58"/>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58"/>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58"/>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58"/>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58"/>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58"/>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58"/>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58"/>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58"/>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58"/>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58"/>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58"/>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58"/>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58"/>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58"/>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58"/>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58"/>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58"/>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58"/>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58"/>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58"/>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58"/>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58"/>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58"/>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58"/>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58"/>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58"/>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58"/>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58"/>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58"/>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58"/>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58"/>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58"/>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58"/>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58"/>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58"/>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58"/>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58"/>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58"/>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58"/>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58"/>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58"/>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58"/>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58"/>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58"/>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58"/>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58"/>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58"/>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58"/>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58"/>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58"/>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58"/>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58"/>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58"/>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58"/>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58"/>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58"/>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58"/>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58"/>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58"/>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58"/>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58"/>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58"/>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58"/>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58"/>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58"/>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58"/>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58"/>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58"/>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58"/>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58"/>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58"/>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58"/>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58"/>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58"/>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58"/>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58"/>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58"/>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58"/>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58"/>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58"/>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58"/>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58"/>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58"/>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58"/>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58"/>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58"/>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58"/>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58"/>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58"/>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58"/>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58"/>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58"/>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58"/>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58"/>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58"/>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58"/>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58"/>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58"/>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58"/>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58"/>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58"/>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58"/>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58"/>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58"/>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58"/>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58"/>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58"/>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58"/>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58"/>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58"/>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58"/>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58"/>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58"/>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58"/>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58"/>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58"/>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58"/>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58"/>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58"/>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58"/>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58"/>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58"/>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58"/>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58"/>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58"/>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58"/>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58"/>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58"/>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58"/>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58"/>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58"/>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58"/>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58"/>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58"/>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58"/>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58"/>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58"/>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58"/>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58"/>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58"/>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58"/>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58"/>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58"/>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58"/>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58"/>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58"/>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58"/>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58"/>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58"/>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58"/>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58"/>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58"/>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58"/>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58"/>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58"/>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58"/>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58"/>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58"/>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58"/>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58"/>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58"/>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58"/>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58"/>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58"/>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58"/>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58"/>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58"/>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58"/>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58"/>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58"/>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58"/>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58"/>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58"/>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58"/>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58"/>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58"/>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58"/>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58"/>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58"/>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58"/>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58"/>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58"/>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58"/>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58"/>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58"/>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58"/>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58"/>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58"/>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58"/>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58"/>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58"/>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58"/>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58"/>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58"/>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58"/>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58"/>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58"/>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58"/>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58"/>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58"/>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58"/>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58"/>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58"/>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58"/>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58"/>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58"/>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58"/>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58"/>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58"/>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58"/>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58"/>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58"/>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58"/>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58"/>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58"/>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58"/>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58"/>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58"/>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58"/>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58"/>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58"/>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58"/>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58"/>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58"/>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58"/>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58"/>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58"/>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58"/>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58"/>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58"/>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58"/>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58"/>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58"/>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58"/>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58"/>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58"/>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58"/>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58"/>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58"/>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58"/>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58"/>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58"/>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58"/>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58"/>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58"/>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58"/>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58"/>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58"/>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58"/>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58"/>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58"/>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58"/>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58"/>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58"/>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58"/>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58"/>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58"/>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58"/>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58"/>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58"/>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58"/>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58"/>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58"/>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58"/>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58"/>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58"/>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58"/>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58"/>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58"/>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58"/>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58"/>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58"/>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58"/>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58"/>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58"/>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58"/>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58"/>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58"/>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58"/>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58"/>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58"/>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58"/>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58"/>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58"/>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58"/>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58"/>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58"/>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58"/>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58"/>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58"/>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58"/>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58"/>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58"/>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58"/>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58"/>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58"/>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58"/>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58"/>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58"/>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58"/>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58"/>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58"/>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58"/>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58"/>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58"/>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58"/>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58"/>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58"/>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58"/>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58"/>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58"/>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58"/>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58"/>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58"/>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58"/>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58"/>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58"/>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58"/>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58"/>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58"/>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58"/>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58"/>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58"/>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58"/>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58"/>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58"/>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58"/>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58"/>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58"/>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58"/>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58"/>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58"/>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58"/>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58"/>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58"/>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58"/>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58"/>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58"/>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58"/>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58"/>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58"/>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58"/>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58"/>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58"/>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58"/>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58"/>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58"/>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58"/>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58"/>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58"/>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58"/>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58"/>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58"/>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58"/>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58"/>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58"/>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58"/>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58"/>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58"/>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58"/>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58"/>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58"/>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58"/>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58"/>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58"/>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58"/>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58"/>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58"/>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58"/>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58"/>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58"/>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58"/>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58"/>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58"/>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58"/>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58"/>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58"/>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58"/>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58"/>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58"/>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58"/>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58"/>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58"/>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58"/>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58"/>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58"/>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58"/>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58"/>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58"/>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58"/>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58"/>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58"/>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58"/>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58"/>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58"/>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58"/>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58"/>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58"/>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58"/>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58"/>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58"/>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58"/>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58"/>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58"/>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58"/>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58"/>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58"/>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58"/>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58"/>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58"/>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58"/>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58"/>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58"/>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58"/>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58"/>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58"/>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58"/>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58"/>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58"/>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58"/>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58"/>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58"/>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58"/>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58"/>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58"/>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58"/>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58"/>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58"/>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58"/>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58"/>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58"/>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58"/>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58"/>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58"/>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58"/>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58"/>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58"/>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58"/>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58"/>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58"/>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58"/>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58"/>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58"/>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58"/>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58"/>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58"/>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58"/>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58"/>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58"/>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58"/>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58"/>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58"/>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58"/>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58"/>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58"/>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58"/>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58"/>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58"/>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58"/>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58"/>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58"/>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58"/>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58"/>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58"/>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58"/>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58"/>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58"/>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58"/>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58"/>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58"/>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58"/>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58"/>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58"/>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58"/>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58"/>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58"/>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58"/>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58"/>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58"/>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58"/>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58"/>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58"/>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58"/>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58"/>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58"/>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58"/>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58"/>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58"/>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58"/>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58"/>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58"/>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58"/>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58"/>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58"/>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58"/>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58"/>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58"/>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58"/>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58"/>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58"/>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58"/>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58"/>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58"/>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58"/>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58"/>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58"/>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58"/>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58"/>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58"/>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58"/>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58"/>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58"/>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58"/>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58"/>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58"/>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58"/>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58"/>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58"/>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58"/>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58"/>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58"/>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58"/>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58"/>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58"/>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58"/>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58"/>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58"/>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58"/>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58"/>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58"/>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58"/>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58"/>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58"/>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58"/>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58"/>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58"/>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58"/>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58"/>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58"/>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58"/>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58"/>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58"/>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58"/>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58"/>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58"/>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58"/>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58"/>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58"/>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58"/>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58"/>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58"/>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58"/>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58"/>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58"/>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58"/>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58"/>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58"/>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58"/>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58"/>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58"/>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58"/>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58"/>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58"/>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58"/>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58"/>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58"/>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58"/>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58"/>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58"/>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58"/>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58"/>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58"/>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58"/>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58"/>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58"/>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58"/>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58"/>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58"/>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58"/>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58"/>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58"/>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58"/>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58"/>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58"/>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58"/>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58"/>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58"/>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58"/>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58"/>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58"/>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58"/>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58"/>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58"/>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58"/>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58"/>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58"/>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58"/>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58"/>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58"/>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58"/>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58"/>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58"/>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58"/>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58"/>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58"/>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58"/>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58"/>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58"/>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58"/>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58"/>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58"/>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58"/>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58"/>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58"/>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58"/>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58"/>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58"/>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58"/>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58"/>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58"/>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58"/>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58"/>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58"/>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58"/>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58"/>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58"/>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58"/>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58"/>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58"/>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58"/>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58"/>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58"/>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58"/>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58"/>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58"/>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58"/>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58"/>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58"/>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58"/>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58"/>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58"/>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58"/>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58"/>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58"/>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58"/>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58"/>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58"/>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58"/>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58"/>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58"/>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58"/>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58"/>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58"/>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58"/>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58"/>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58"/>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58"/>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58"/>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58"/>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58"/>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58"/>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58"/>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58"/>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58"/>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58"/>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58"/>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58"/>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58"/>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58"/>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58"/>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58"/>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58"/>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58"/>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58"/>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58"/>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58"/>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58"/>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58"/>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58"/>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58"/>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58"/>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58"/>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58"/>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58"/>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58"/>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58"/>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58"/>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58"/>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58"/>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58"/>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58"/>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58"/>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58"/>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58"/>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58"/>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58"/>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58"/>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58"/>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58"/>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58"/>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58"/>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58"/>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58"/>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58"/>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58"/>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58"/>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58"/>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58"/>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58"/>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58"/>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58"/>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58"/>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58"/>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58"/>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58"/>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58"/>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58"/>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58"/>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58"/>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58"/>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58"/>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58"/>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58"/>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58"/>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58"/>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58"/>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58"/>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58"/>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58"/>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58"/>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58"/>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58"/>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58"/>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58"/>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58"/>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58"/>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58"/>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58"/>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58"/>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58"/>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58"/>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58"/>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58"/>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58"/>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58"/>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58"/>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58"/>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58"/>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58"/>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58"/>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58"/>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58"/>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58"/>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58"/>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58"/>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58"/>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58"/>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58"/>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58"/>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58"/>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58"/>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58"/>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58"/>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58"/>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58"/>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58"/>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58"/>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58"/>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58"/>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58"/>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58"/>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58"/>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58"/>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58"/>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58"/>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58"/>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58"/>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58"/>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58"/>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58"/>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58"/>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58"/>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58"/>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58"/>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58"/>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58"/>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58"/>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58"/>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58"/>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58"/>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58"/>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58"/>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58"/>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58"/>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58"/>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58"/>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58"/>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58"/>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58"/>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58"/>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58"/>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58"/>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58"/>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58"/>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58"/>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58"/>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58"/>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58"/>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58"/>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58"/>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58"/>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58"/>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58"/>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58"/>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58"/>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58"/>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58"/>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58"/>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58"/>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58"/>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58"/>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58"/>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58"/>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58"/>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58"/>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58"/>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58"/>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58"/>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58"/>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58"/>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58"/>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58"/>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58"/>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58"/>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58"/>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58"/>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58"/>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58"/>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58"/>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58"/>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58"/>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58"/>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58"/>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58"/>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58"/>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58"/>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58"/>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58"/>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58"/>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58"/>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58"/>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58"/>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58"/>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58"/>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58"/>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58"/>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58"/>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58"/>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58"/>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58"/>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58"/>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58"/>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58"/>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58"/>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58"/>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58"/>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58"/>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58"/>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58"/>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58"/>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58"/>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58"/>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58"/>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58"/>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58"/>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58"/>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58"/>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58"/>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58"/>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58"/>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58"/>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58"/>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58"/>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58"/>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58"/>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58"/>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58"/>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58"/>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58"/>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58"/>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58"/>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58"/>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58"/>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58"/>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58"/>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58"/>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58"/>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58"/>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58"/>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58"/>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58"/>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58"/>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58"/>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58"/>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58"/>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58"/>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58"/>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58"/>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58"/>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58"/>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58"/>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58"/>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58"/>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58"/>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58"/>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58"/>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58"/>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58"/>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58"/>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58"/>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58"/>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58"/>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58"/>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58"/>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58"/>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58"/>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58"/>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58"/>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58"/>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58"/>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58"/>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58"/>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58"/>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58"/>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58"/>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58"/>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58"/>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58"/>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58"/>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58"/>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58"/>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58"/>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58"/>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58"/>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58"/>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58"/>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58"/>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58"/>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58"/>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58"/>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58"/>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58"/>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58"/>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58"/>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58"/>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58"/>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58"/>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58"/>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58"/>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58"/>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58"/>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58"/>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58"/>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58"/>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58"/>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58"/>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58"/>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58"/>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58"/>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58"/>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58"/>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58"/>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58"/>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58"/>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58"/>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58"/>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58"/>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58"/>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58"/>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58"/>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58"/>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58"/>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58"/>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58"/>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58"/>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58"/>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58"/>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58"/>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58"/>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58"/>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58"/>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58"/>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58"/>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58"/>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58"/>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58"/>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58"/>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58"/>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58"/>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58"/>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58"/>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58"/>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58"/>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58"/>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58"/>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58"/>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58"/>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58"/>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58"/>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58"/>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58"/>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58"/>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58"/>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58"/>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58"/>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58"/>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58"/>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58"/>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58"/>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58"/>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58"/>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58"/>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58"/>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58"/>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58"/>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58"/>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58"/>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58"/>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58"/>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58"/>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58"/>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58"/>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58"/>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58"/>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58"/>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58"/>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58"/>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58"/>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58"/>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58"/>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58"/>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58"/>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58"/>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58"/>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58"/>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58"/>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58"/>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58"/>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58"/>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58"/>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58"/>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58"/>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58"/>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58"/>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58"/>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58"/>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58"/>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58"/>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58"/>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58"/>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58"/>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58"/>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58"/>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58"/>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58"/>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58"/>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58"/>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58"/>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58"/>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58"/>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58"/>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58"/>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58"/>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58"/>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58"/>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58"/>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58"/>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58"/>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58"/>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58"/>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58"/>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58"/>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58"/>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58"/>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58"/>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58"/>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58"/>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58"/>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58"/>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58"/>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58"/>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58"/>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58"/>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58"/>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58"/>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58"/>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58"/>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58"/>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58"/>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58"/>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58"/>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58"/>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58"/>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58"/>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58"/>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58"/>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58"/>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58"/>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58"/>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58"/>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58"/>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58"/>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58"/>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58"/>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58"/>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58"/>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58"/>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58"/>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58"/>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58"/>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58"/>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58"/>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58"/>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58"/>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58"/>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58"/>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58"/>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58"/>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58"/>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58"/>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58"/>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58"/>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58"/>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58"/>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58"/>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58"/>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58"/>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58"/>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58"/>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58"/>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58"/>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58"/>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58"/>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58"/>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58"/>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58"/>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58"/>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58"/>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58"/>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58"/>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58"/>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58"/>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58"/>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58"/>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58"/>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58"/>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58"/>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58"/>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58"/>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58"/>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58"/>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58"/>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5" name="Google Shape;16505;p58"/>
          <p:cNvSpPr txBox="1">
            <a:spLocks noGrp="1"/>
          </p:cNvSpPr>
          <p:nvPr>
            <p:ph type="title"/>
          </p:nvPr>
        </p:nvSpPr>
        <p:spPr>
          <a:xfrm>
            <a:off x="1312500" y="777250"/>
            <a:ext cx="6519000" cy="117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000"/>
              <a:t>Terima Kasih</a:t>
            </a:r>
            <a:endParaRPr sz="5000"/>
          </a:p>
        </p:txBody>
      </p:sp>
      <p:sp>
        <p:nvSpPr>
          <p:cNvPr id="16506" name="Google Shape;16506;p58"/>
          <p:cNvSpPr txBox="1"/>
          <p:nvPr/>
        </p:nvSpPr>
        <p:spPr>
          <a:xfrm>
            <a:off x="2920350" y="1981950"/>
            <a:ext cx="3303300" cy="117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2"/>
                </a:solidFill>
                <a:latin typeface="Livvic"/>
                <a:ea typeface="Livvic"/>
                <a:cs typeface="Livvic"/>
                <a:sym typeface="Livvic"/>
              </a:rPr>
              <a:t>Disediakan oleh</a:t>
            </a:r>
            <a:endParaRPr dirty="0">
              <a:solidFill>
                <a:schemeClr val="lt2"/>
              </a:solidFill>
              <a:latin typeface="Livvic"/>
              <a:ea typeface="Livvic"/>
              <a:cs typeface="Livvic"/>
              <a:sym typeface="Livvic"/>
            </a:endParaRPr>
          </a:p>
          <a:p>
            <a:pPr marL="0" lvl="0" indent="0" algn="ctr" rtl="0">
              <a:spcBef>
                <a:spcPts val="1000"/>
              </a:spcBef>
              <a:spcAft>
                <a:spcPts val="0"/>
              </a:spcAft>
              <a:buNone/>
            </a:pPr>
            <a:r>
              <a:rPr lang="en" b="1" dirty="0">
                <a:solidFill>
                  <a:schemeClr val="lt2"/>
                </a:solidFill>
                <a:latin typeface="Livvic"/>
                <a:ea typeface="Livvic"/>
                <a:cs typeface="Livvic"/>
                <a:sym typeface="Livvic"/>
              </a:rPr>
              <a:t>SITI HASANAH BINTI AHMAD SHAH</a:t>
            </a:r>
            <a:endParaRPr b="1"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Pensyarah Unit Pengajian Am</a:t>
            </a: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KOLEJ KOMUNITI AMPANG</a:t>
            </a: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Sebarang komentar dan cadangan penambahbaikkan berkaitan </a:t>
            </a:r>
            <a:endParaRPr lang="en" dirty="0" smtClean="0">
              <a:solidFill>
                <a:schemeClr val="lt2"/>
              </a:solidFill>
              <a:latin typeface="Livvic"/>
              <a:ea typeface="Livvic"/>
              <a:cs typeface="Livvic"/>
              <a:sym typeface="Livvic"/>
            </a:endParaRPr>
          </a:p>
          <a:p>
            <a:pPr marL="0" lvl="0" indent="0" algn="ctr" rtl="0">
              <a:spcBef>
                <a:spcPts val="0"/>
              </a:spcBef>
              <a:spcAft>
                <a:spcPts val="0"/>
              </a:spcAft>
              <a:buNone/>
            </a:pPr>
            <a:r>
              <a:rPr lang="en" dirty="0" smtClean="0">
                <a:solidFill>
                  <a:schemeClr val="lt2"/>
                </a:solidFill>
                <a:latin typeface="Livvic"/>
                <a:ea typeface="Livvic"/>
                <a:cs typeface="Livvic"/>
                <a:sym typeface="Livvic"/>
              </a:rPr>
              <a:t>bahan </a:t>
            </a:r>
            <a:r>
              <a:rPr lang="en" dirty="0">
                <a:solidFill>
                  <a:schemeClr val="lt2"/>
                </a:solidFill>
                <a:latin typeface="Livvic"/>
                <a:ea typeface="Livvic"/>
                <a:cs typeface="Livvic"/>
                <a:sym typeface="Livvic"/>
              </a:rPr>
              <a:t>sokongan ini, </a:t>
            </a: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 mohon emailkan di</a:t>
            </a: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u="sng" dirty="0">
                <a:solidFill>
                  <a:schemeClr val="hlink"/>
                </a:solidFill>
                <a:latin typeface="Livvic"/>
                <a:ea typeface="Livvic"/>
                <a:cs typeface="Livvic"/>
                <a:sym typeface="Livvic"/>
                <a:hlinkClick r:id="rId3"/>
              </a:rPr>
              <a:t>hasanah@kkampang.edu.my</a:t>
            </a: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1600"/>
              </a:spcAft>
              <a:buNone/>
            </a:pPr>
            <a:endParaRPr dirty="0">
              <a:solidFill>
                <a:schemeClr val="lt2"/>
              </a:solidFill>
              <a:latin typeface="Livvic"/>
              <a:ea typeface="Livvic"/>
              <a:cs typeface="Livvic"/>
              <a:sym typeface="Livvic"/>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124"/>
        <p:cNvGrpSpPr/>
        <p:nvPr/>
      </p:nvGrpSpPr>
      <p:grpSpPr>
        <a:xfrm>
          <a:off x="0" y="0"/>
          <a:ext cx="0" cy="0"/>
          <a:chOff x="0" y="0"/>
          <a:chExt cx="0" cy="0"/>
        </a:xfrm>
      </p:grpSpPr>
      <p:sp>
        <p:nvSpPr>
          <p:cNvPr id="9125" name="Google Shape;9125;p30"/>
          <p:cNvSpPr txBox="1">
            <a:spLocks noGrp="1"/>
          </p:cNvSpPr>
          <p:nvPr>
            <p:ph type="subTitle" idx="1"/>
          </p:nvPr>
        </p:nvSpPr>
        <p:spPr>
          <a:xfrm>
            <a:off x="2488075" y="1643050"/>
            <a:ext cx="4110300" cy="113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Etika dan moral menjadi elemen penting bagi sesebuah masyarakat yang berperadaban tinggi</a:t>
            </a:r>
            <a:endParaRPr/>
          </a:p>
        </p:txBody>
      </p:sp>
      <p:grpSp>
        <p:nvGrpSpPr>
          <p:cNvPr id="9126" name="Google Shape;9126;p30"/>
          <p:cNvGrpSpPr/>
          <p:nvPr/>
        </p:nvGrpSpPr>
        <p:grpSpPr>
          <a:xfrm>
            <a:off x="1395530" y="1389091"/>
            <a:ext cx="1393920" cy="920170"/>
            <a:chOff x="3463225" y="1863975"/>
            <a:chExt cx="1899850" cy="1254150"/>
          </a:xfrm>
        </p:grpSpPr>
        <p:sp>
          <p:nvSpPr>
            <p:cNvPr id="9127" name="Google Shape;9127;p30"/>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30"/>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30"/>
          <p:cNvGrpSpPr/>
          <p:nvPr/>
        </p:nvGrpSpPr>
        <p:grpSpPr>
          <a:xfrm rot="10800000">
            <a:off x="6475730" y="2582116"/>
            <a:ext cx="1393920" cy="920170"/>
            <a:chOff x="3463225" y="1863975"/>
            <a:chExt cx="1899850" cy="1254150"/>
          </a:xfrm>
        </p:grpSpPr>
        <p:sp>
          <p:nvSpPr>
            <p:cNvPr id="9130" name="Google Shape;9130;p30"/>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30"/>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30"/>
          <p:cNvGrpSpPr/>
          <p:nvPr/>
        </p:nvGrpSpPr>
        <p:grpSpPr>
          <a:xfrm>
            <a:off x="3445893" y="3454005"/>
            <a:ext cx="2252199" cy="93989"/>
            <a:chOff x="3445893" y="4053330"/>
            <a:chExt cx="2252199" cy="93989"/>
          </a:xfrm>
        </p:grpSpPr>
        <p:sp>
          <p:nvSpPr>
            <p:cNvPr id="9133" name="Google Shape;9133;p30"/>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9134" name="Google Shape;9134;p30"/>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138"/>
        <p:cNvGrpSpPr/>
        <p:nvPr/>
      </p:nvGrpSpPr>
      <p:grpSpPr>
        <a:xfrm>
          <a:off x="0" y="0"/>
          <a:ext cx="0" cy="0"/>
          <a:chOff x="0" y="0"/>
          <a:chExt cx="0" cy="0"/>
        </a:xfrm>
      </p:grpSpPr>
      <p:grpSp>
        <p:nvGrpSpPr>
          <p:cNvPr id="9139" name="Google Shape;9139;p31"/>
          <p:cNvGrpSpPr/>
          <p:nvPr/>
        </p:nvGrpSpPr>
        <p:grpSpPr>
          <a:xfrm>
            <a:off x="5795825" y="1126313"/>
            <a:ext cx="4109750" cy="3530675"/>
            <a:chOff x="4945925" y="1165200"/>
            <a:chExt cx="4109750" cy="3530675"/>
          </a:xfrm>
        </p:grpSpPr>
        <p:sp>
          <p:nvSpPr>
            <p:cNvPr id="9140" name="Google Shape;9140;p31"/>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31"/>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31"/>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31"/>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31"/>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31"/>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31"/>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31"/>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31"/>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31"/>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31"/>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31"/>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31"/>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31"/>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31"/>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31"/>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31"/>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31"/>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31"/>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31"/>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31"/>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31"/>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31"/>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31"/>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31"/>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31"/>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31"/>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31"/>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31"/>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31"/>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31"/>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31"/>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31"/>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31"/>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31"/>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31"/>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31"/>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31"/>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31"/>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31"/>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31"/>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31"/>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31"/>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31"/>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31"/>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31"/>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31"/>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31"/>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31"/>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31"/>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31"/>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31"/>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31"/>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31"/>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31"/>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31"/>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31"/>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31"/>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31"/>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31"/>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31"/>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31"/>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31"/>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31"/>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31"/>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31"/>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31"/>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31"/>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31"/>
          <p:cNvGrpSpPr/>
          <p:nvPr/>
        </p:nvGrpSpPr>
        <p:grpSpPr>
          <a:xfrm>
            <a:off x="5805825" y="1156800"/>
            <a:ext cx="4109750" cy="3530675"/>
            <a:chOff x="4945925" y="1165200"/>
            <a:chExt cx="4109750" cy="3530675"/>
          </a:xfrm>
        </p:grpSpPr>
        <p:sp>
          <p:nvSpPr>
            <p:cNvPr id="9209" name="Google Shape;9209;p31"/>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31"/>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31"/>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31"/>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31"/>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31"/>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31"/>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31"/>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31"/>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31"/>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31"/>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31"/>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31"/>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31"/>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31"/>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31"/>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31"/>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31"/>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31"/>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31"/>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31"/>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31"/>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31"/>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31"/>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31"/>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31"/>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31"/>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31"/>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31"/>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31"/>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31"/>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31"/>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31"/>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31"/>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31"/>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31"/>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31"/>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31"/>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31"/>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31"/>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31"/>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31"/>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31"/>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31"/>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31"/>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31"/>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31"/>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31"/>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31"/>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31"/>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31"/>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31"/>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31"/>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31"/>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31"/>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31"/>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31"/>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31"/>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31"/>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31"/>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31"/>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31"/>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31"/>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31"/>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31"/>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31"/>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31"/>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31"/>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7" name="Google Shape;9277;p31"/>
          <p:cNvSpPr txBox="1">
            <a:spLocks noGrp="1"/>
          </p:cNvSpPr>
          <p:nvPr>
            <p:ph type="title"/>
          </p:nvPr>
        </p:nvSpPr>
        <p:spPr>
          <a:xfrm>
            <a:off x="713225" y="2164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Kandungan Topik </a:t>
            </a:r>
            <a:r>
              <a:rPr lang="en" dirty="0" smtClean="0"/>
              <a:t>1</a:t>
            </a:r>
            <a:endParaRPr dirty="0"/>
          </a:p>
        </p:txBody>
      </p:sp>
      <p:sp>
        <p:nvSpPr>
          <p:cNvPr id="9278" name="Google Shape;9278;p31"/>
          <p:cNvSpPr txBox="1">
            <a:spLocks noGrp="1"/>
          </p:cNvSpPr>
          <p:nvPr>
            <p:ph type="subTitle" idx="1"/>
          </p:nvPr>
        </p:nvSpPr>
        <p:spPr>
          <a:xfrm>
            <a:off x="713213" y="1252020"/>
            <a:ext cx="2196000" cy="45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dk1"/>
                </a:solidFill>
              </a:rPr>
              <a:t>PENGENALAN </a:t>
            </a:r>
            <a:endParaRPr sz="1400">
              <a:solidFill>
                <a:schemeClr val="dk1"/>
              </a:solidFill>
            </a:endParaRPr>
          </a:p>
          <a:p>
            <a:pPr marL="0" lvl="0" indent="0" algn="l" rtl="0">
              <a:spcBef>
                <a:spcPts val="0"/>
              </a:spcBef>
              <a:spcAft>
                <a:spcPts val="0"/>
              </a:spcAft>
              <a:buNone/>
            </a:pPr>
            <a:r>
              <a:rPr lang="en" sz="1400">
                <a:solidFill>
                  <a:schemeClr val="dk1"/>
                </a:solidFill>
              </a:rPr>
              <a:t>ETIKA &amp; PERADABAN</a:t>
            </a:r>
            <a:endParaRPr sz="1400"/>
          </a:p>
        </p:txBody>
      </p:sp>
      <p:sp>
        <p:nvSpPr>
          <p:cNvPr id="9279" name="Google Shape;9279;p31"/>
          <p:cNvSpPr txBox="1">
            <a:spLocks noGrp="1"/>
          </p:cNvSpPr>
          <p:nvPr>
            <p:ph type="title" idx="2"/>
          </p:nvPr>
        </p:nvSpPr>
        <p:spPr>
          <a:xfrm>
            <a:off x="713213" y="837313"/>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a:t>
            </a:r>
            <a:endParaRPr/>
          </a:p>
        </p:txBody>
      </p:sp>
      <p:sp>
        <p:nvSpPr>
          <p:cNvPr id="9280" name="Google Shape;9280;p31"/>
          <p:cNvSpPr txBox="1">
            <a:spLocks noGrp="1"/>
          </p:cNvSpPr>
          <p:nvPr>
            <p:ph type="subTitle" idx="3"/>
          </p:nvPr>
        </p:nvSpPr>
        <p:spPr>
          <a:xfrm>
            <a:off x="713213" y="1711013"/>
            <a:ext cx="2196000" cy="66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dk1"/>
                </a:solidFill>
              </a:rPr>
              <a:t>Takrif, Kepentingan &amp; Konsep</a:t>
            </a:r>
            <a:endParaRPr sz="1100">
              <a:solidFill>
                <a:schemeClr val="accent4"/>
              </a:solidFill>
            </a:endParaRPr>
          </a:p>
          <a:p>
            <a:pPr marL="0" lvl="0" indent="0" algn="l" rtl="0">
              <a:spcBef>
                <a:spcPts val="0"/>
              </a:spcBef>
              <a:spcAft>
                <a:spcPts val="1600"/>
              </a:spcAft>
              <a:buNone/>
            </a:pPr>
            <a:endParaRPr sz="1100"/>
          </a:p>
        </p:txBody>
      </p:sp>
      <p:sp>
        <p:nvSpPr>
          <p:cNvPr id="9281" name="Google Shape;9281;p31"/>
          <p:cNvSpPr txBox="1">
            <a:spLocks noGrp="1"/>
          </p:cNvSpPr>
          <p:nvPr>
            <p:ph type="subTitle" idx="4"/>
          </p:nvPr>
        </p:nvSpPr>
        <p:spPr>
          <a:xfrm>
            <a:off x="3030913" y="1252020"/>
            <a:ext cx="2196000" cy="45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dk1"/>
                </a:solidFill>
              </a:rPr>
              <a:t>SUSUR MASA ETIKA</a:t>
            </a:r>
            <a:endParaRPr sz="1400">
              <a:solidFill>
                <a:schemeClr val="dk1"/>
              </a:solidFill>
            </a:endParaRPr>
          </a:p>
          <a:p>
            <a:pPr marL="0" lvl="0" indent="0" algn="l" rtl="0">
              <a:spcBef>
                <a:spcPts val="0"/>
              </a:spcBef>
              <a:spcAft>
                <a:spcPts val="1600"/>
              </a:spcAft>
              <a:buNone/>
            </a:pPr>
            <a:endParaRPr sz="1400"/>
          </a:p>
        </p:txBody>
      </p:sp>
      <p:sp>
        <p:nvSpPr>
          <p:cNvPr id="9282" name="Google Shape;9282;p31"/>
          <p:cNvSpPr txBox="1">
            <a:spLocks noGrp="1"/>
          </p:cNvSpPr>
          <p:nvPr>
            <p:ph type="title" idx="5"/>
          </p:nvPr>
        </p:nvSpPr>
        <p:spPr>
          <a:xfrm>
            <a:off x="3030913" y="837313"/>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9283" name="Google Shape;9283;p31"/>
          <p:cNvSpPr txBox="1">
            <a:spLocks noGrp="1"/>
          </p:cNvSpPr>
          <p:nvPr>
            <p:ph type="subTitle" idx="6"/>
          </p:nvPr>
        </p:nvSpPr>
        <p:spPr>
          <a:xfrm>
            <a:off x="3038988" y="1546526"/>
            <a:ext cx="2196000" cy="66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dk1"/>
                </a:solidFill>
              </a:rPr>
              <a:t>Berdasarkan Prakolonial, Kolonial dan Pascakolonial</a:t>
            </a:r>
            <a:endParaRPr sz="1100">
              <a:solidFill>
                <a:schemeClr val="dk1"/>
              </a:solidFill>
            </a:endParaRPr>
          </a:p>
          <a:p>
            <a:pPr marL="0" lvl="0" indent="0" algn="l" rtl="0">
              <a:spcBef>
                <a:spcPts val="0"/>
              </a:spcBef>
              <a:spcAft>
                <a:spcPts val="1600"/>
              </a:spcAft>
              <a:buClr>
                <a:schemeClr val="dk1"/>
              </a:buClr>
              <a:buSzPts val="1100"/>
              <a:buFont typeface="Arial"/>
              <a:buNone/>
            </a:pPr>
            <a:endParaRPr sz="1100"/>
          </a:p>
        </p:txBody>
      </p:sp>
      <p:sp>
        <p:nvSpPr>
          <p:cNvPr id="9284" name="Google Shape;9284;p31"/>
          <p:cNvSpPr txBox="1">
            <a:spLocks noGrp="1"/>
          </p:cNvSpPr>
          <p:nvPr>
            <p:ph type="subTitle" idx="7"/>
          </p:nvPr>
        </p:nvSpPr>
        <p:spPr>
          <a:xfrm>
            <a:off x="713225" y="2389300"/>
            <a:ext cx="4206600" cy="45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dk1"/>
                </a:solidFill>
              </a:rPr>
              <a:t>KERANGKA MENGANALISIS ETIKA DAN PERADABAN ACUAN MALAYSIA</a:t>
            </a:r>
            <a:endParaRPr sz="1400">
              <a:solidFill>
                <a:schemeClr val="dk1"/>
              </a:solidFill>
            </a:endParaRPr>
          </a:p>
          <a:p>
            <a:pPr marL="0" lvl="0" indent="0" algn="l" rtl="0">
              <a:spcBef>
                <a:spcPts val="0"/>
              </a:spcBef>
              <a:spcAft>
                <a:spcPts val="1600"/>
              </a:spcAft>
              <a:buNone/>
            </a:pPr>
            <a:endParaRPr sz="1400"/>
          </a:p>
        </p:txBody>
      </p:sp>
      <p:sp>
        <p:nvSpPr>
          <p:cNvPr id="9285" name="Google Shape;9285;p31"/>
          <p:cNvSpPr txBox="1">
            <a:spLocks noGrp="1"/>
          </p:cNvSpPr>
          <p:nvPr>
            <p:ph type="title" idx="8"/>
          </p:nvPr>
        </p:nvSpPr>
        <p:spPr>
          <a:xfrm>
            <a:off x="713213" y="1974600"/>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03</a:t>
            </a:r>
            <a:endParaRPr/>
          </a:p>
        </p:txBody>
      </p:sp>
      <p:sp>
        <p:nvSpPr>
          <p:cNvPr id="9286" name="Google Shape;9286;p31"/>
          <p:cNvSpPr txBox="1">
            <a:spLocks noGrp="1"/>
          </p:cNvSpPr>
          <p:nvPr>
            <p:ph type="subTitle" idx="9"/>
          </p:nvPr>
        </p:nvSpPr>
        <p:spPr>
          <a:xfrm>
            <a:off x="713225" y="2882375"/>
            <a:ext cx="3361800" cy="39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dk1"/>
                </a:solidFill>
              </a:rPr>
              <a:t>melalui Sejarah, Struktur Sosial dan Biografi</a:t>
            </a:r>
            <a:endParaRPr sz="1100">
              <a:solidFill>
                <a:schemeClr val="accent4"/>
              </a:solidFill>
            </a:endParaRPr>
          </a:p>
          <a:p>
            <a:pPr marL="0" lvl="0" indent="0" algn="l" rtl="0">
              <a:spcBef>
                <a:spcPts val="0"/>
              </a:spcBef>
              <a:spcAft>
                <a:spcPts val="1600"/>
              </a:spcAft>
              <a:buClr>
                <a:schemeClr val="dk1"/>
              </a:buClr>
              <a:buSzPts val="1100"/>
              <a:buFont typeface="Arial"/>
              <a:buNone/>
            </a:pPr>
            <a:endParaRPr sz="1100"/>
          </a:p>
        </p:txBody>
      </p:sp>
      <p:sp>
        <p:nvSpPr>
          <p:cNvPr id="9287" name="Google Shape;9287;p31"/>
          <p:cNvSpPr txBox="1">
            <a:spLocks noGrp="1"/>
          </p:cNvSpPr>
          <p:nvPr>
            <p:ph type="subTitle" idx="13"/>
          </p:nvPr>
        </p:nvSpPr>
        <p:spPr>
          <a:xfrm>
            <a:off x="701877" y="3684300"/>
            <a:ext cx="2468700" cy="45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dk1"/>
                </a:solidFill>
              </a:rPr>
              <a:t>PENGHAYATAN ETIKA DAN PERADABAN</a:t>
            </a:r>
            <a:endParaRPr sz="1400">
              <a:solidFill>
                <a:schemeClr val="dk1"/>
              </a:solidFill>
            </a:endParaRPr>
          </a:p>
          <a:p>
            <a:pPr marL="0" lvl="0" indent="0" algn="l" rtl="0">
              <a:spcBef>
                <a:spcPts val="0"/>
              </a:spcBef>
              <a:spcAft>
                <a:spcPts val="1600"/>
              </a:spcAft>
              <a:buNone/>
            </a:pPr>
            <a:endParaRPr sz="1400"/>
          </a:p>
        </p:txBody>
      </p:sp>
      <p:sp>
        <p:nvSpPr>
          <p:cNvPr id="9288" name="Google Shape;9288;p31"/>
          <p:cNvSpPr txBox="1">
            <a:spLocks noGrp="1"/>
          </p:cNvSpPr>
          <p:nvPr>
            <p:ph type="title" idx="14"/>
          </p:nvPr>
        </p:nvSpPr>
        <p:spPr>
          <a:xfrm>
            <a:off x="701863" y="3269600"/>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04</a:t>
            </a:r>
            <a:endParaRPr/>
          </a:p>
        </p:txBody>
      </p:sp>
      <p:sp>
        <p:nvSpPr>
          <p:cNvPr id="9289" name="Google Shape;9289;p31"/>
          <p:cNvSpPr txBox="1">
            <a:spLocks noGrp="1"/>
          </p:cNvSpPr>
          <p:nvPr>
            <p:ph type="subTitle" idx="15"/>
          </p:nvPr>
        </p:nvSpPr>
        <p:spPr>
          <a:xfrm>
            <a:off x="713213" y="4143307"/>
            <a:ext cx="2196000" cy="66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dk1"/>
                </a:solidFill>
              </a:rPr>
              <a:t>mengikut peringkat individu, keluarga, komuniti, dan masyarakat (lokal &amp; global)</a:t>
            </a:r>
            <a:endParaRPr sz="1100">
              <a:solidFill>
                <a:schemeClr val="dk1"/>
              </a:solidFill>
            </a:endParaRPr>
          </a:p>
          <a:p>
            <a:pPr marL="0" lvl="0" indent="0" algn="l" rtl="0">
              <a:spcBef>
                <a:spcPts val="0"/>
              </a:spcBef>
              <a:spcAft>
                <a:spcPts val="1600"/>
              </a:spcAft>
              <a:buClr>
                <a:schemeClr val="dk1"/>
              </a:buClr>
              <a:buSzPts val="1100"/>
              <a:buFont typeface="Arial"/>
              <a:buNone/>
            </a:pPr>
            <a:endParaRPr/>
          </a:p>
        </p:txBody>
      </p:sp>
      <p:sp>
        <p:nvSpPr>
          <p:cNvPr id="9290" name="Google Shape;9290;p31"/>
          <p:cNvSpPr txBox="1">
            <a:spLocks noGrp="1"/>
          </p:cNvSpPr>
          <p:nvPr>
            <p:ph type="subTitle" idx="7"/>
          </p:nvPr>
        </p:nvSpPr>
        <p:spPr>
          <a:xfrm>
            <a:off x="3039002" y="3670150"/>
            <a:ext cx="2558100" cy="45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solidFill>
                  <a:schemeClr val="dk1"/>
                </a:solidFill>
              </a:rPr>
              <a:t>PENGHAYATAN ETIKA DAN PERADABAN</a:t>
            </a:r>
            <a:endParaRPr sz="1400">
              <a:solidFill>
                <a:schemeClr val="dk1"/>
              </a:solidFill>
            </a:endParaRPr>
          </a:p>
          <a:p>
            <a:pPr marL="0" lvl="0" indent="0" algn="l" rtl="0">
              <a:spcBef>
                <a:spcPts val="0"/>
              </a:spcBef>
              <a:spcAft>
                <a:spcPts val="1600"/>
              </a:spcAft>
              <a:buNone/>
            </a:pPr>
            <a:endParaRPr sz="1400"/>
          </a:p>
        </p:txBody>
      </p:sp>
      <p:sp>
        <p:nvSpPr>
          <p:cNvPr id="9291" name="Google Shape;9291;p31"/>
          <p:cNvSpPr txBox="1">
            <a:spLocks noGrp="1"/>
          </p:cNvSpPr>
          <p:nvPr>
            <p:ph type="title" idx="8"/>
          </p:nvPr>
        </p:nvSpPr>
        <p:spPr>
          <a:xfrm>
            <a:off x="3038988" y="3255450"/>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05</a:t>
            </a:r>
            <a:endParaRPr/>
          </a:p>
        </p:txBody>
      </p:sp>
      <p:sp>
        <p:nvSpPr>
          <p:cNvPr id="9292" name="Google Shape;9292;p31"/>
          <p:cNvSpPr txBox="1">
            <a:spLocks noGrp="1"/>
          </p:cNvSpPr>
          <p:nvPr>
            <p:ph type="subTitle" idx="9"/>
          </p:nvPr>
        </p:nvSpPr>
        <p:spPr>
          <a:xfrm>
            <a:off x="3038988" y="4143307"/>
            <a:ext cx="2196000" cy="66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dk1"/>
                </a:solidFill>
              </a:rPr>
              <a:t>mengikut konteks masyarakat, negara dan pasaran</a:t>
            </a:r>
            <a:endParaRPr sz="1100">
              <a:solidFill>
                <a:schemeClr val="accent4"/>
              </a:solidFill>
            </a:endParaRPr>
          </a:p>
          <a:p>
            <a:pPr marL="0" lvl="0" indent="0" algn="l" rtl="0">
              <a:spcBef>
                <a:spcPts val="0"/>
              </a:spcBef>
              <a:spcAft>
                <a:spcPts val="1600"/>
              </a:spcAft>
              <a:buClr>
                <a:schemeClr val="dk1"/>
              </a:buClr>
              <a:buSzPts val="1100"/>
              <a:buFont typeface="Arial"/>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296"/>
        <p:cNvGrpSpPr/>
        <p:nvPr/>
      </p:nvGrpSpPr>
      <p:grpSpPr>
        <a:xfrm>
          <a:off x="0" y="0"/>
          <a:ext cx="0" cy="0"/>
          <a:chOff x="0" y="0"/>
          <a:chExt cx="0" cy="0"/>
        </a:xfrm>
      </p:grpSpPr>
      <p:sp>
        <p:nvSpPr>
          <p:cNvPr id="9297" name="Google Shape;9297;p32"/>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32"/>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32"/>
          <p:cNvSpPr txBox="1">
            <a:spLocks noGrp="1"/>
          </p:cNvSpPr>
          <p:nvPr>
            <p:ph type="title"/>
          </p:nvPr>
        </p:nvSpPr>
        <p:spPr>
          <a:xfrm>
            <a:off x="4572000" y="2671658"/>
            <a:ext cx="3792900" cy="625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600"/>
              <a:t>PENGENALAN </a:t>
            </a:r>
            <a:endParaRPr sz="2600"/>
          </a:p>
          <a:p>
            <a:pPr marL="0" lvl="0" indent="0" algn="r" rtl="0">
              <a:spcBef>
                <a:spcPts val="0"/>
              </a:spcBef>
              <a:spcAft>
                <a:spcPts val="0"/>
              </a:spcAft>
              <a:buNone/>
            </a:pPr>
            <a:r>
              <a:rPr lang="en" sz="2600"/>
              <a:t>ETIKA &amp; PERADABAN</a:t>
            </a:r>
            <a:endParaRPr sz="2600"/>
          </a:p>
        </p:txBody>
      </p:sp>
      <p:sp>
        <p:nvSpPr>
          <p:cNvPr id="9300" name="Google Shape;9300;p32"/>
          <p:cNvSpPr txBox="1">
            <a:spLocks noGrp="1"/>
          </p:cNvSpPr>
          <p:nvPr>
            <p:ph type="title" idx="2"/>
          </p:nvPr>
        </p:nvSpPr>
        <p:spPr>
          <a:xfrm>
            <a:off x="4572000" y="1329738"/>
            <a:ext cx="3792900" cy="1173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0000"/>
              <a:t>01</a:t>
            </a:r>
            <a:endParaRPr sz="10000"/>
          </a:p>
        </p:txBody>
      </p:sp>
      <p:sp>
        <p:nvSpPr>
          <p:cNvPr id="9301" name="Google Shape;9301;p32"/>
          <p:cNvSpPr txBox="1">
            <a:spLocks noGrp="1"/>
          </p:cNvSpPr>
          <p:nvPr>
            <p:ph type="subTitle" idx="1"/>
          </p:nvPr>
        </p:nvSpPr>
        <p:spPr>
          <a:xfrm>
            <a:off x="4572000" y="3413788"/>
            <a:ext cx="3792900" cy="516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rPr>
              <a:t>Takrif, Kepentingan &amp; Konsep</a:t>
            </a:r>
            <a:endParaRPr/>
          </a:p>
        </p:txBody>
      </p:sp>
      <p:sp>
        <p:nvSpPr>
          <p:cNvPr id="9302" name="Google Shape;9302;p32"/>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32"/>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307"/>
        <p:cNvGrpSpPr/>
        <p:nvPr/>
      </p:nvGrpSpPr>
      <p:grpSpPr>
        <a:xfrm>
          <a:off x="0" y="0"/>
          <a:ext cx="0" cy="0"/>
          <a:chOff x="0" y="0"/>
          <a:chExt cx="0" cy="0"/>
        </a:xfrm>
      </p:grpSpPr>
      <p:grpSp>
        <p:nvGrpSpPr>
          <p:cNvPr id="9308" name="Google Shape;9308;p33"/>
          <p:cNvGrpSpPr/>
          <p:nvPr/>
        </p:nvGrpSpPr>
        <p:grpSpPr>
          <a:xfrm>
            <a:off x="5184023" y="1308307"/>
            <a:ext cx="3549107" cy="2749426"/>
            <a:chOff x="2036250" y="1507425"/>
            <a:chExt cx="2858725" cy="2214600"/>
          </a:xfrm>
        </p:grpSpPr>
        <p:sp>
          <p:nvSpPr>
            <p:cNvPr id="9309" name="Google Shape;9309;p33"/>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33"/>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33"/>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33"/>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33"/>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33"/>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33"/>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33"/>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7" name="Google Shape;9317;p33"/>
          <p:cNvSpPr txBox="1">
            <a:spLocks noGrp="1"/>
          </p:cNvSpPr>
          <p:nvPr>
            <p:ph type="title"/>
          </p:nvPr>
        </p:nvSpPr>
        <p:spPr>
          <a:xfrm>
            <a:off x="978300" y="949000"/>
            <a:ext cx="4557900" cy="599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t>AKTIVITI 1 (INDUKSI)</a:t>
            </a:r>
            <a:endParaRPr sz="3000"/>
          </a:p>
        </p:txBody>
      </p:sp>
      <p:sp>
        <p:nvSpPr>
          <p:cNvPr id="9318" name="Google Shape;9318;p33"/>
          <p:cNvSpPr txBox="1">
            <a:spLocks noGrp="1"/>
          </p:cNvSpPr>
          <p:nvPr>
            <p:ph type="body" idx="1"/>
          </p:nvPr>
        </p:nvSpPr>
        <p:spPr>
          <a:xfrm>
            <a:off x="978300" y="1495950"/>
            <a:ext cx="4557900" cy="162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Buat carian online berkaitan istilah berikut sebelum kelas bermula:</a:t>
            </a:r>
            <a:endParaRPr/>
          </a:p>
          <a:p>
            <a:pPr marL="457200" lvl="0" indent="-342900" algn="l" rtl="0">
              <a:spcBef>
                <a:spcPts val="0"/>
              </a:spcBef>
              <a:spcAft>
                <a:spcPts val="0"/>
              </a:spcAft>
              <a:buSzPts val="1800"/>
              <a:buAutoNum type="arabicPeriod"/>
            </a:pPr>
            <a:r>
              <a:rPr lang="en" b="1"/>
              <a:t>ADAB</a:t>
            </a:r>
            <a:endParaRPr b="1"/>
          </a:p>
          <a:p>
            <a:pPr marL="457200" lvl="0" indent="-342900" algn="l" rtl="0">
              <a:spcBef>
                <a:spcPts val="0"/>
              </a:spcBef>
              <a:spcAft>
                <a:spcPts val="0"/>
              </a:spcAft>
              <a:buSzPts val="1800"/>
              <a:buAutoNum type="arabicPeriod"/>
            </a:pPr>
            <a:r>
              <a:rPr lang="en" b="1"/>
              <a:t>ADAT RESAM</a:t>
            </a:r>
            <a:endParaRPr b="1"/>
          </a:p>
          <a:p>
            <a:pPr marL="457200" lvl="0" indent="-342900" algn="l" rtl="0">
              <a:spcBef>
                <a:spcPts val="0"/>
              </a:spcBef>
              <a:spcAft>
                <a:spcPts val="0"/>
              </a:spcAft>
              <a:buSzPts val="1800"/>
              <a:buAutoNum type="arabicPeriod"/>
            </a:pPr>
            <a:r>
              <a:rPr lang="en" b="1"/>
              <a:t>ADAT ISTIADAT</a:t>
            </a:r>
            <a:endParaRPr b="1"/>
          </a:p>
          <a:p>
            <a:pPr marL="457200" lvl="0" indent="-342900" algn="l" rtl="0">
              <a:spcBef>
                <a:spcPts val="0"/>
              </a:spcBef>
              <a:spcAft>
                <a:spcPts val="0"/>
              </a:spcAft>
              <a:buSzPts val="1800"/>
              <a:buAutoNum type="arabicPeriod"/>
            </a:pPr>
            <a:r>
              <a:rPr lang="en" b="1"/>
              <a:t>ETIKA</a:t>
            </a:r>
            <a:endParaRPr b="1"/>
          </a:p>
          <a:p>
            <a:pPr marL="457200" lvl="0" indent="-342900" algn="l" rtl="0">
              <a:spcBef>
                <a:spcPts val="0"/>
              </a:spcBef>
              <a:spcAft>
                <a:spcPts val="0"/>
              </a:spcAft>
              <a:buSzPts val="1800"/>
              <a:buAutoNum type="arabicPeriod"/>
            </a:pPr>
            <a:r>
              <a:rPr lang="en" b="1"/>
              <a:t>ETOS</a:t>
            </a:r>
            <a:endParaRPr b="1"/>
          </a:p>
          <a:p>
            <a:pPr marL="457200" lvl="0" indent="-342900" algn="l" rtl="0">
              <a:spcBef>
                <a:spcPts val="0"/>
              </a:spcBef>
              <a:spcAft>
                <a:spcPts val="0"/>
              </a:spcAft>
              <a:buSzPts val="1800"/>
              <a:buAutoNum type="arabicPeriod"/>
            </a:pPr>
            <a:r>
              <a:rPr lang="en" b="1"/>
              <a:t>ETRIKET</a:t>
            </a:r>
            <a:endParaRPr b="1"/>
          </a:p>
          <a:p>
            <a:pPr marL="0" lvl="0" indent="0" algn="l" rtl="0">
              <a:spcBef>
                <a:spcPts val="0"/>
              </a:spcBef>
              <a:spcAft>
                <a:spcPts val="0"/>
              </a:spcAft>
              <a:buNone/>
            </a:pPr>
            <a:endParaRPr/>
          </a:p>
        </p:txBody>
      </p:sp>
      <p:grpSp>
        <p:nvGrpSpPr>
          <p:cNvPr id="9319" name="Google Shape;9319;p33"/>
          <p:cNvGrpSpPr/>
          <p:nvPr/>
        </p:nvGrpSpPr>
        <p:grpSpPr>
          <a:xfrm>
            <a:off x="5107823" y="1232107"/>
            <a:ext cx="3549107" cy="2749426"/>
            <a:chOff x="2036250" y="1507425"/>
            <a:chExt cx="2858725" cy="2214600"/>
          </a:xfrm>
        </p:grpSpPr>
        <p:sp>
          <p:nvSpPr>
            <p:cNvPr id="9320" name="Google Shape;9320;p33"/>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33"/>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33"/>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33"/>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33"/>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33"/>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33"/>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33"/>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8" name="Google Shape;9328;p33"/>
          <p:cNvSpPr/>
          <p:nvPr/>
        </p:nvSpPr>
        <p:spPr>
          <a:xfrm>
            <a:off x="1129437" y="4370750"/>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33"/>
          <p:cNvSpPr/>
          <p:nvPr/>
        </p:nvSpPr>
        <p:spPr>
          <a:xfrm>
            <a:off x="1049637" y="810325"/>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333"/>
        <p:cNvGrpSpPr/>
        <p:nvPr/>
      </p:nvGrpSpPr>
      <p:grpSpPr>
        <a:xfrm>
          <a:off x="0" y="0"/>
          <a:ext cx="0" cy="0"/>
          <a:chOff x="0" y="0"/>
          <a:chExt cx="0" cy="0"/>
        </a:xfrm>
      </p:grpSpPr>
      <p:grpSp>
        <p:nvGrpSpPr>
          <p:cNvPr id="9334" name="Google Shape;9334;p34"/>
          <p:cNvGrpSpPr/>
          <p:nvPr/>
        </p:nvGrpSpPr>
        <p:grpSpPr>
          <a:xfrm>
            <a:off x="4172216" y="2167012"/>
            <a:ext cx="1244096" cy="1648958"/>
            <a:chOff x="4352000" y="2808650"/>
            <a:chExt cx="779900" cy="1033700"/>
          </a:xfrm>
        </p:grpSpPr>
        <p:sp>
          <p:nvSpPr>
            <p:cNvPr id="9335" name="Google Shape;9335;p34"/>
            <p:cNvSpPr/>
            <p:nvPr/>
          </p:nvSpPr>
          <p:spPr>
            <a:xfrm>
              <a:off x="4763750" y="3683275"/>
              <a:ext cx="74200" cy="85025"/>
            </a:xfrm>
            <a:custGeom>
              <a:avLst/>
              <a:gdLst/>
              <a:ahLst/>
              <a:cxnLst/>
              <a:rect l="l" t="t" r="r" b="b"/>
              <a:pathLst>
                <a:path w="2968" h="3401" extrusionOk="0">
                  <a:moveTo>
                    <a:pt x="2043" y="1"/>
                  </a:moveTo>
                  <a:cubicBezTo>
                    <a:pt x="914" y="1"/>
                    <a:pt x="0" y="2345"/>
                    <a:pt x="973" y="3309"/>
                  </a:cubicBezTo>
                  <a:cubicBezTo>
                    <a:pt x="1036" y="3371"/>
                    <a:pt x="1127" y="3400"/>
                    <a:pt x="1220" y="3400"/>
                  </a:cubicBezTo>
                  <a:cubicBezTo>
                    <a:pt x="1377" y="3400"/>
                    <a:pt x="1540" y="3319"/>
                    <a:pt x="1593" y="3178"/>
                  </a:cubicBezTo>
                  <a:cubicBezTo>
                    <a:pt x="1765" y="2661"/>
                    <a:pt x="1727" y="849"/>
                    <a:pt x="2568" y="849"/>
                  </a:cubicBezTo>
                  <a:cubicBezTo>
                    <a:pt x="2599" y="849"/>
                    <a:pt x="2631" y="851"/>
                    <a:pt x="2664" y="856"/>
                  </a:cubicBezTo>
                  <a:cubicBezTo>
                    <a:pt x="2676" y="858"/>
                    <a:pt x="2688" y="859"/>
                    <a:pt x="2699" y="859"/>
                  </a:cubicBezTo>
                  <a:cubicBezTo>
                    <a:pt x="2888" y="859"/>
                    <a:pt x="2967" y="586"/>
                    <a:pt x="2855" y="439"/>
                  </a:cubicBezTo>
                  <a:cubicBezTo>
                    <a:pt x="2587" y="131"/>
                    <a:pt x="2309" y="1"/>
                    <a:pt x="20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34"/>
            <p:cNvSpPr/>
            <p:nvPr/>
          </p:nvSpPr>
          <p:spPr>
            <a:xfrm>
              <a:off x="4756875" y="3674675"/>
              <a:ext cx="121425" cy="104550"/>
            </a:xfrm>
            <a:custGeom>
              <a:avLst/>
              <a:gdLst/>
              <a:ahLst/>
              <a:cxnLst/>
              <a:rect l="l" t="t" r="r" b="b"/>
              <a:pathLst>
                <a:path w="4857" h="4182" extrusionOk="0">
                  <a:moveTo>
                    <a:pt x="2515" y="746"/>
                  </a:moveTo>
                  <a:cubicBezTo>
                    <a:pt x="2882" y="746"/>
                    <a:pt x="3236" y="868"/>
                    <a:pt x="3499" y="1176"/>
                  </a:cubicBezTo>
                  <a:cubicBezTo>
                    <a:pt x="4130" y="1915"/>
                    <a:pt x="3915" y="3212"/>
                    <a:pt x="2951" y="3534"/>
                  </a:cubicBezTo>
                  <a:cubicBezTo>
                    <a:pt x="2775" y="3594"/>
                    <a:pt x="2597" y="3623"/>
                    <a:pt x="2424" y="3623"/>
                  </a:cubicBezTo>
                  <a:cubicBezTo>
                    <a:pt x="1742" y="3623"/>
                    <a:pt x="1126" y="3181"/>
                    <a:pt x="927" y="2498"/>
                  </a:cubicBezTo>
                  <a:cubicBezTo>
                    <a:pt x="760" y="1950"/>
                    <a:pt x="856" y="1426"/>
                    <a:pt x="1368" y="1093"/>
                  </a:cubicBezTo>
                  <a:cubicBezTo>
                    <a:pt x="1702" y="889"/>
                    <a:pt x="2117" y="746"/>
                    <a:pt x="2515" y="746"/>
                  </a:cubicBezTo>
                  <a:close/>
                  <a:moveTo>
                    <a:pt x="2319" y="0"/>
                  </a:moveTo>
                  <a:cubicBezTo>
                    <a:pt x="2248" y="0"/>
                    <a:pt x="2176" y="3"/>
                    <a:pt x="2106" y="10"/>
                  </a:cubicBezTo>
                  <a:cubicBezTo>
                    <a:pt x="1308" y="105"/>
                    <a:pt x="713" y="593"/>
                    <a:pt x="463" y="1355"/>
                  </a:cubicBezTo>
                  <a:cubicBezTo>
                    <a:pt x="0" y="2801"/>
                    <a:pt x="1180" y="4182"/>
                    <a:pt x="2550" y="4182"/>
                  </a:cubicBezTo>
                  <a:cubicBezTo>
                    <a:pt x="2839" y="4182"/>
                    <a:pt x="3135" y="4121"/>
                    <a:pt x="3427" y="3986"/>
                  </a:cubicBezTo>
                  <a:cubicBezTo>
                    <a:pt x="4677" y="3415"/>
                    <a:pt x="4856" y="1712"/>
                    <a:pt x="4011" y="712"/>
                  </a:cubicBezTo>
                  <a:cubicBezTo>
                    <a:pt x="3605" y="232"/>
                    <a:pt x="2941" y="0"/>
                    <a:pt x="23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34"/>
            <p:cNvSpPr/>
            <p:nvPr/>
          </p:nvSpPr>
          <p:spPr>
            <a:xfrm>
              <a:off x="4352000" y="2808650"/>
              <a:ext cx="779900" cy="1033700"/>
            </a:xfrm>
            <a:custGeom>
              <a:avLst/>
              <a:gdLst/>
              <a:ahLst/>
              <a:cxnLst/>
              <a:rect l="l" t="t" r="r" b="b"/>
              <a:pathLst>
                <a:path w="31196" h="41348" extrusionOk="0">
                  <a:moveTo>
                    <a:pt x="20669" y="1312"/>
                  </a:moveTo>
                  <a:cubicBezTo>
                    <a:pt x="23339" y="1312"/>
                    <a:pt x="23929" y="3827"/>
                    <a:pt x="24671" y="6028"/>
                  </a:cubicBezTo>
                  <a:cubicBezTo>
                    <a:pt x="26337" y="11017"/>
                    <a:pt x="27445" y="16136"/>
                    <a:pt x="28302" y="21316"/>
                  </a:cubicBezTo>
                  <a:cubicBezTo>
                    <a:pt x="28707" y="23828"/>
                    <a:pt x="29088" y="26352"/>
                    <a:pt x="29445" y="28876"/>
                  </a:cubicBezTo>
                  <a:cubicBezTo>
                    <a:pt x="29647" y="30364"/>
                    <a:pt x="29993" y="31912"/>
                    <a:pt x="29993" y="33412"/>
                  </a:cubicBezTo>
                  <a:cubicBezTo>
                    <a:pt x="29993" y="35305"/>
                    <a:pt x="28612" y="37020"/>
                    <a:pt x="26933" y="37758"/>
                  </a:cubicBezTo>
                  <a:cubicBezTo>
                    <a:pt x="26480" y="37972"/>
                    <a:pt x="26004" y="38091"/>
                    <a:pt x="25528" y="38175"/>
                  </a:cubicBezTo>
                  <a:cubicBezTo>
                    <a:pt x="25040" y="38270"/>
                    <a:pt x="24552" y="38341"/>
                    <a:pt x="24051" y="38413"/>
                  </a:cubicBezTo>
                  <a:cubicBezTo>
                    <a:pt x="23099" y="38556"/>
                    <a:pt x="22146" y="38651"/>
                    <a:pt x="21218" y="38830"/>
                  </a:cubicBezTo>
                  <a:cubicBezTo>
                    <a:pt x="18658" y="39330"/>
                    <a:pt x="16039" y="39830"/>
                    <a:pt x="13431" y="40044"/>
                  </a:cubicBezTo>
                  <a:cubicBezTo>
                    <a:pt x="13020" y="40077"/>
                    <a:pt x="12584" y="40107"/>
                    <a:pt x="12148" y="40107"/>
                  </a:cubicBezTo>
                  <a:cubicBezTo>
                    <a:pt x="11637" y="40107"/>
                    <a:pt x="11126" y="40065"/>
                    <a:pt x="10657" y="39937"/>
                  </a:cubicBezTo>
                  <a:cubicBezTo>
                    <a:pt x="7502" y="39056"/>
                    <a:pt x="7133" y="35043"/>
                    <a:pt x="6406" y="32257"/>
                  </a:cubicBezTo>
                  <a:cubicBezTo>
                    <a:pt x="5263" y="27781"/>
                    <a:pt x="4132" y="23268"/>
                    <a:pt x="3311" y="18708"/>
                  </a:cubicBezTo>
                  <a:cubicBezTo>
                    <a:pt x="2882" y="16351"/>
                    <a:pt x="2525" y="13969"/>
                    <a:pt x="2299" y="11564"/>
                  </a:cubicBezTo>
                  <a:cubicBezTo>
                    <a:pt x="2108" y="9552"/>
                    <a:pt x="1156" y="5635"/>
                    <a:pt x="3323" y="4552"/>
                  </a:cubicBezTo>
                  <a:cubicBezTo>
                    <a:pt x="4990" y="3754"/>
                    <a:pt x="7383" y="3635"/>
                    <a:pt x="9192" y="3290"/>
                  </a:cubicBezTo>
                  <a:cubicBezTo>
                    <a:pt x="12002" y="2754"/>
                    <a:pt x="14824" y="2230"/>
                    <a:pt x="17658" y="1777"/>
                  </a:cubicBezTo>
                  <a:cubicBezTo>
                    <a:pt x="18610" y="1611"/>
                    <a:pt x="19610" y="1337"/>
                    <a:pt x="20575" y="1313"/>
                  </a:cubicBezTo>
                  <a:cubicBezTo>
                    <a:pt x="20606" y="1312"/>
                    <a:pt x="20638" y="1312"/>
                    <a:pt x="20669" y="1312"/>
                  </a:cubicBezTo>
                  <a:close/>
                  <a:moveTo>
                    <a:pt x="21571" y="1"/>
                  </a:moveTo>
                  <a:cubicBezTo>
                    <a:pt x="21518" y="1"/>
                    <a:pt x="21463" y="2"/>
                    <a:pt x="21408" y="3"/>
                  </a:cubicBezTo>
                  <a:cubicBezTo>
                    <a:pt x="18789" y="99"/>
                    <a:pt x="16074" y="777"/>
                    <a:pt x="13503" y="1242"/>
                  </a:cubicBezTo>
                  <a:cubicBezTo>
                    <a:pt x="10288" y="1801"/>
                    <a:pt x="7026" y="2313"/>
                    <a:pt x="3870" y="3111"/>
                  </a:cubicBezTo>
                  <a:cubicBezTo>
                    <a:pt x="1" y="4099"/>
                    <a:pt x="644" y="7195"/>
                    <a:pt x="941" y="10659"/>
                  </a:cubicBezTo>
                  <a:cubicBezTo>
                    <a:pt x="1418" y="16386"/>
                    <a:pt x="2549" y="22066"/>
                    <a:pt x="3930" y="27638"/>
                  </a:cubicBezTo>
                  <a:cubicBezTo>
                    <a:pt x="4609" y="30340"/>
                    <a:pt x="5323" y="33031"/>
                    <a:pt x="6049" y="35710"/>
                  </a:cubicBezTo>
                  <a:cubicBezTo>
                    <a:pt x="6549" y="37544"/>
                    <a:pt x="7133" y="39758"/>
                    <a:pt x="8978" y="40711"/>
                  </a:cubicBezTo>
                  <a:cubicBezTo>
                    <a:pt x="9898" y="41181"/>
                    <a:pt x="10994" y="41348"/>
                    <a:pt x="12145" y="41348"/>
                  </a:cubicBezTo>
                  <a:cubicBezTo>
                    <a:pt x="14197" y="41348"/>
                    <a:pt x="16421" y="40819"/>
                    <a:pt x="18122" y="40544"/>
                  </a:cubicBezTo>
                  <a:cubicBezTo>
                    <a:pt x="20075" y="40223"/>
                    <a:pt x="22075" y="40056"/>
                    <a:pt x="23992" y="39532"/>
                  </a:cubicBezTo>
                  <a:cubicBezTo>
                    <a:pt x="24980" y="39270"/>
                    <a:pt x="26480" y="39056"/>
                    <a:pt x="27385" y="38615"/>
                  </a:cubicBezTo>
                  <a:cubicBezTo>
                    <a:pt x="28278" y="38151"/>
                    <a:pt x="28754" y="37818"/>
                    <a:pt x="29528" y="37044"/>
                  </a:cubicBezTo>
                  <a:cubicBezTo>
                    <a:pt x="30100" y="36484"/>
                    <a:pt x="30469" y="35722"/>
                    <a:pt x="30648" y="34948"/>
                  </a:cubicBezTo>
                  <a:cubicBezTo>
                    <a:pt x="31195" y="32579"/>
                    <a:pt x="30409" y="29721"/>
                    <a:pt x="30100" y="27376"/>
                  </a:cubicBezTo>
                  <a:cubicBezTo>
                    <a:pt x="29350" y="21661"/>
                    <a:pt x="28433" y="15946"/>
                    <a:pt x="27076" y="10338"/>
                  </a:cubicBezTo>
                  <a:cubicBezTo>
                    <a:pt x="26421" y="7611"/>
                    <a:pt x="25766" y="4444"/>
                    <a:pt x="24456" y="1944"/>
                  </a:cubicBezTo>
                  <a:cubicBezTo>
                    <a:pt x="23756" y="624"/>
                    <a:pt x="23011" y="1"/>
                    <a:pt x="21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34"/>
            <p:cNvSpPr/>
            <p:nvPr/>
          </p:nvSpPr>
          <p:spPr>
            <a:xfrm>
              <a:off x="4421075" y="2897950"/>
              <a:ext cx="625675" cy="789300"/>
            </a:xfrm>
            <a:custGeom>
              <a:avLst/>
              <a:gdLst/>
              <a:ahLst/>
              <a:cxnLst/>
              <a:rect l="l" t="t" r="r" b="b"/>
              <a:pathLst>
                <a:path w="25027" h="31572" extrusionOk="0">
                  <a:moveTo>
                    <a:pt x="17114" y="1097"/>
                  </a:moveTo>
                  <a:cubicBezTo>
                    <a:pt x="19304" y="1097"/>
                    <a:pt x="19786" y="3165"/>
                    <a:pt x="20384" y="4980"/>
                  </a:cubicBezTo>
                  <a:cubicBezTo>
                    <a:pt x="21753" y="9100"/>
                    <a:pt x="22670" y="13338"/>
                    <a:pt x="23396" y="17625"/>
                  </a:cubicBezTo>
                  <a:cubicBezTo>
                    <a:pt x="23598" y="18887"/>
                    <a:pt x="23729" y="20161"/>
                    <a:pt x="23896" y="21423"/>
                  </a:cubicBezTo>
                  <a:cubicBezTo>
                    <a:pt x="24027" y="22601"/>
                    <a:pt x="24253" y="23768"/>
                    <a:pt x="24253" y="24947"/>
                  </a:cubicBezTo>
                  <a:cubicBezTo>
                    <a:pt x="24253" y="26507"/>
                    <a:pt x="23098" y="27935"/>
                    <a:pt x="21693" y="28566"/>
                  </a:cubicBezTo>
                  <a:cubicBezTo>
                    <a:pt x="21324" y="28733"/>
                    <a:pt x="20919" y="28828"/>
                    <a:pt x="20515" y="28912"/>
                  </a:cubicBezTo>
                  <a:cubicBezTo>
                    <a:pt x="20122" y="28983"/>
                    <a:pt x="19693" y="29054"/>
                    <a:pt x="19276" y="29114"/>
                  </a:cubicBezTo>
                  <a:cubicBezTo>
                    <a:pt x="18490" y="29233"/>
                    <a:pt x="17693" y="29316"/>
                    <a:pt x="16919" y="29471"/>
                  </a:cubicBezTo>
                  <a:cubicBezTo>
                    <a:pt x="14776" y="29888"/>
                    <a:pt x="12597" y="30317"/>
                    <a:pt x="10442" y="30495"/>
                  </a:cubicBezTo>
                  <a:cubicBezTo>
                    <a:pt x="10082" y="30524"/>
                    <a:pt x="9693" y="30553"/>
                    <a:pt x="9307" y="30553"/>
                  </a:cubicBezTo>
                  <a:cubicBezTo>
                    <a:pt x="8901" y="30553"/>
                    <a:pt x="8498" y="30521"/>
                    <a:pt x="8132" y="30424"/>
                  </a:cubicBezTo>
                  <a:cubicBezTo>
                    <a:pt x="5739" y="29769"/>
                    <a:pt x="5275" y="26959"/>
                    <a:pt x="4774" y="24709"/>
                  </a:cubicBezTo>
                  <a:lnTo>
                    <a:pt x="4786" y="24709"/>
                  </a:lnTo>
                  <a:cubicBezTo>
                    <a:pt x="4012" y="21661"/>
                    <a:pt x="3286" y="18577"/>
                    <a:pt x="2715" y="15481"/>
                  </a:cubicBezTo>
                  <a:cubicBezTo>
                    <a:pt x="2358" y="13529"/>
                    <a:pt x="2060" y="11552"/>
                    <a:pt x="1881" y="9576"/>
                  </a:cubicBezTo>
                  <a:cubicBezTo>
                    <a:pt x="1715" y="7921"/>
                    <a:pt x="929" y="4659"/>
                    <a:pt x="2727" y="3778"/>
                  </a:cubicBezTo>
                  <a:cubicBezTo>
                    <a:pt x="4120" y="3111"/>
                    <a:pt x="6096" y="3027"/>
                    <a:pt x="7584" y="2742"/>
                  </a:cubicBezTo>
                  <a:cubicBezTo>
                    <a:pt x="9918" y="2289"/>
                    <a:pt x="12240" y="1861"/>
                    <a:pt x="14597" y="1480"/>
                  </a:cubicBezTo>
                  <a:cubicBezTo>
                    <a:pt x="15383" y="1337"/>
                    <a:pt x="16216" y="1122"/>
                    <a:pt x="17002" y="1099"/>
                  </a:cubicBezTo>
                  <a:cubicBezTo>
                    <a:pt x="17040" y="1097"/>
                    <a:pt x="17077" y="1097"/>
                    <a:pt x="17114" y="1097"/>
                  </a:cubicBezTo>
                  <a:close/>
                  <a:moveTo>
                    <a:pt x="17855" y="0"/>
                  </a:moveTo>
                  <a:cubicBezTo>
                    <a:pt x="17802" y="0"/>
                    <a:pt x="17748" y="1"/>
                    <a:pt x="17693" y="3"/>
                  </a:cubicBezTo>
                  <a:cubicBezTo>
                    <a:pt x="15514" y="75"/>
                    <a:pt x="13287" y="646"/>
                    <a:pt x="11156" y="1027"/>
                  </a:cubicBezTo>
                  <a:cubicBezTo>
                    <a:pt x="8513" y="1492"/>
                    <a:pt x="5810" y="1920"/>
                    <a:pt x="3191" y="2575"/>
                  </a:cubicBezTo>
                  <a:cubicBezTo>
                    <a:pt x="0" y="3385"/>
                    <a:pt x="536" y="5944"/>
                    <a:pt x="774" y="8814"/>
                  </a:cubicBezTo>
                  <a:cubicBezTo>
                    <a:pt x="1167" y="13564"/>
                    <a:pt x="2107" y="18256"/>
                    <a:pt x="3239" y="22863"/>
                  </a:cubicBezTo>
                  <a:cubicBezTo>
                    <a:pt x="3370" y="23423"/>
                    <a:pt x="3524" y="23982"/>
                    <a:pt x="3667" y="24530"/>
                  </a:cubicBezTo>
                  <a:cubicBezTo>
                    <a:pt x="3882" y="25340"/>
                    <a:pt x="4084" y="26126"/>
                    <a:pt x="4310" y="26923"/>
                  </a:cubicBezTo>
                  <a:cubicBezTo>
                    <a:pt x="4727" y="28447"/>
                    <a:pt x="5203" y="30281"/>
                    <a:pt x="6739" y="31055"/>
                  </a:cubicBezTo>
                  <a:cubicBezTo>
                    <a:pt x="7497" y="31436"/>
                    <a:pt x="8399" y="31571"/>
                    <a:pt x="9346" y="31571"/>
                  </a:cubicBezTo>
                  <a:cubicBezTo>
                    <a:pt x="11063" y="31571"/>
                    <a:pt x="12928" y="31126"/>
                    <a:pt x="14347" y="30888"/>
                  </a:cubicBezTo>
                  <a:cubicBezTo>
                    <a:pt x="15978" y="30602"/>
                    <a:pt x="17633" y="30471"/>
                    <a:pt x="19241" y="30019"/>
                  </a:cubicBezTo>
                  <a:cubicBezTo>
                    <a:pt x="20062" y="29805"/>
                    <a:pt x="21312" y="29626"/>
                    <a:pt x="22062" y="29245"/>
                  </a:cubicBezTo>
                  <a:cubicBezTo>
                    <a:pt x="22812" y="28876"/>
                    <a:pt x="23217" y="28590"/>
                    <a:pt x="23848" y="27935"/>
                  </a:cubicBezTo>
                  <a:cubicBezTo>
                    <a:pt x="24313" y="27459"/>
                    <a:pt x="24622" y="26840"/>
                    <a:pt x="24789" y="26197"/>
                  </a:cubicBezTo>
                  <a:cubicBezTo>
                    <a:pt x="25027" y="25221"/>
                    <a:pt x="24944" y="24221"/>
                    <a:pt x="24848" y="23220"/>
                  </a:cubicBezTo>
                  <a:cubicBezTo>
                    <a:pt x="24717" y="21827"/>
                    <a:pt x="24563" y="20422"/>
                    <a:pt x="24360" y="19041"/>
                  </a:cubicBezTo>
                  <a:cubicBezTo>
                    <a:pt x="24325" y="18887"/>
                    <a:pt x="24360" y="18589"/>
                    <a:pt x="24265" y="18458"/>
                  </a:cubicBezTo>
                  <a:cubicBezTo>
                    <a:pt x="24158" y="17791"/>
                    <a:pt x="24086" y="17136"/>
                    <a:pt x="23967" y="16470"/>
                  </a:cubicBezTo>
                  <a:cubicBezTo>
                    <a:pt x="23694" y="14755"/>
                    <a:pt x="23372" y="13041"/>
                    <a:pt x="23015" y="11350"/>
                  </a:cubicBezTo>
                  <a:cubicBezTo>
                    <a:pt x="22824" y="10397"/>
                    <a:pt x="22598" y="9445"/>
                    <a:pt x="22384" y="8504"/>
                  </a:cubicBezTo>
                  <a:cubicBezTo>
                    <a:pt x="21824" y="6254"/>
                    <a:pt x="21288" y="3623"/>
                    <a:pt x="20205" y="1563"/>
                  </a:cubicBezTo>
                  <a:cubicBezTo>
                    <a:pt x="19647" y="504"/>
                    <a:pt x="19023" y="0"/>
                    <a:pt x="17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9" name="Google Shape;9339;p34"/>
          <p:cNvSpPr txBox="1">
            <a:spLocks noGrp="1"/>
          </p:cNvSpPr>
          <p:nvPr>
            <p:ph type="title"/>
          </p:nvPr>
        </p:nvSpPr>
        <p:spPr>
          <a:xfrm>
            <a:off x="713225" y="1733075"/>
            <a:ext cx="3917100" cy="61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AKTIVITI 2 (VIDEO)</a:t>
            </a:r>
            <a:endParaRPr/>
          </a:p>
        </p:txBody>
      </p:sp>
      <p:sp>
        <p:nvSpPr>
          <p:cNvPr id="9340" name="Google Shape;9340;p34"/>
          <p:cNvSpPr txBox="1">
            <a:spLocks noGrp="1"/>
          </p:cNvSpPr>
          <p:nvPr>
            <p:ph type="subTitle" idx="1"/>
          </p:nvPr>
        </p:nvSpPr>
        <p:spPr>
          <a:xfrm>
            <a:off x="713225" y="2344625"/>
            <a:ext cx="3154200" cy="105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Sila tonotn video ini bagi mendapatkan gambaran awal berkaitan topik ini</a:t>
            </a:r>
            <a:endParaRPr/>
          </a:p>
        </p:txBody>
      </p:sp>
      <p:grpSp>
        <p:nvGrpSpPr>
          <p:cNvPr id="9341" name="Google Shape;9341;p34"/>
          <p:cNvGrpSpPr/>
          <p:nvPr/>
        </p:nvGrpSpPr>
        <p:grpSpPr>
          <a:xfrm>
            <a:off x="702693" y="3606405"/>
            <a:ext cx="2252199" cy="93989"/>
            <a:chOff x="3445893" y="4053330"/>
            <a:chExt cx="2252199" cy="93989"/>
          </a:xfrm>
        </p:grpSpPr>
        <p:sp>
          <p:nvSpPr>
            <p:cNvPr id="9342" name="Google Shape;9342;p3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9343" name="Google Shape;9343;p3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9344" name="Google Shape;9344;p34"/>
          <p:cNvGrpSpPr/>
          <p:nvPr/>
        </p:nvGrpSpPr>
        <p:grpSpPr>
          <a:xfrm rot="10800000" flipH="1">
            <a:off x="702693" y="1439930"/>
            <a:ext cx="2252199" cy="93989"/>
            <a:chOff x="3445893" y="4053330"/>
            <a:chExt cx="2252199" cy="93989"/>
          </a:xfrm>
        </p:grpSpPr>
        <p:sp>
          <p:nvSpPr>
            <p:cNvPr id="9345" name="Google Shape;9345;p3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9346" name="Google Shape;9346;p3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9347" name="Google Shape;9347;p34"/>
          <p:cNvGrpSpPr/>
          <p:nvPr/>
        </p:nvGrpSpPr>
        <p:grpSpPr>
          <a:xfrm>
            <a:off x="5663356" y="1305335"/>
            <a:ext cx="2782549" cy="2299090"/>
            <a:chOff x="6744575" y="2445600"/>
            <a:chExt cx="1772550" cy="1464575"/>
          </a:xfrm>
        </p:grpSpPr>
        <p:sp>
          <p:nvSpPr>
            <p:cNvPr id="9348" name="Google Shape;9348;p34"/>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34"/>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353"/>
        <p:cNvGrpSpPr/>
        <p:nvPr/>
      </p:nvGrpSpPr>
      <p:grpSpPr>
        <a:xfrm>
          <a:off x="0" y="0"/>
          <a:ext cx="0" cy="0"/>
          <a:chOff x="0" y="0"/>
          <a:chExt cx="0" cy="0"/>
        </a:xfrm>
      </p:grpSpPr>
      <p:grpSp>
        <p:nvGrpSpPr>
          <p:cNvPr id="9354" name="Google Shape;9354;p35"/>
          <p:cNvGrpSpPr/>
          <p:nvPr/>
        </p:nvGrpSpPr>
        <p:grpSpPr>
          <a:xfrm>
            <a:off x="310776" y="4218697"/>
            <a:ext cx="715859" cy="723841"/>
            <a:chOff x="5549861" y="3817349"/>
            <a:chExt cx="345642" cy="345674"/>
          </a:xfrm>
        </p:grpSpPr>
        <p:sp>
          <p:nvSpPr>
            <p:cNvPr id="9355" name="Google Shape;9355;p3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3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3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358" name="Google Shape;9358;p35" descr="Bahagian 1: Konsep Etika Dan Peradaban. &#10;Topik 1: Pengenalan Konsep Etika dan Peradaban. &#10;Bahagian 1&#10;&#10;Kredit : &#10;&#10;1. Kementerian Pengajian Tinggi&#10;2. Universiti Kebangsaan Malaysia (UKM)" title="MDKPEP.Bahagian 1.Topik 1 (Bhgn.1).">
            <a:hlinkClick r:id="rId3"/>
          </p:cNvPr>
          <p:cNvPicPr preferRelativeResize="0"/>
          <p:nvPr/>
        </p:nvPicPr>
        <p:blipFill>
          <a:blip r:embed="rId4">
            <a:alphaModFix/>
          </a:blip>
          <a:stretch>
            <a:fillRect/>
          </a:stretch>
        </p:blipFill>
        <p:spPr>
          <a:xfrm>
            <a:off x="1775274" y="1"/>
            <a:ext cx="6858026" cy="51435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58"/>
                                        </p:tgtEl>
                                        <p:attrNameLst>
                                          <p:attrName>style.visibility</p:attrName>
                                        </p:attrNameLst>
                                      </p:cBhvr>
                                      <p:to>
                                        <p:strVal val="visible"/>
                                      </p:to>
                                    </p:set>
                                    <p:animEffect transition="in" filter="fade">
                                      <p:cBhvr>
                                        <p:cTn id="7" dur="1000"/>
                                        <p:tgtEl>
                                          <p:spTgt spid="93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658</TotalTime>
  <Words>4209</Words>
  <Application>Microsoft Office PowerPoint</Application>
  <PresentationFormat>On-screen Show (16:9)</PresentationFormat>
  <Paragraphs>414</Paragraphs>
  <Slides>32</Slides>
  <Notes>32</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32</vt:i4>
      </vt:variant>
    </vt:vector>
  </HeadingPairs>
  <TitlesOfParts>
    <vt:vector size="47" baseType="lpstr">
      <vt:lpstr>Ole</vt:lpstr>
      <vt:lpstr>Arial</vt:lpstr>
      <vt:lpstr>Merriweather</vt:lpstr>
      <vt:lpstr>Roboto</vt:lpstr>
      <vt:lpstr>Nunito Light</vt:lpstr>
      <vt:lpstr>Calibri</vt:lpstr>
      <vt:lpstr>Englebert</vt:lpstr>
      <vt:lpstr>Berkshire Swash</vt:lpstr>
      <vt:lpstr>Open Sans</vt:lpstr>
      <vt:lpstr>Rubik</vt:lpstr>
      <vt:lpstr>Livvic</vt:lpstr>
      <vt:lpstr>Gill Sans</vt:lpstr>
      <vt:lpstr>Georgia</vt:lpstr>
      <vt:lpstr>Muli</vt:lpstr>
      <vt:lpstr>Writing History Thesis by Slidesgo</vt:lpstr>
      <vt:lpstr> Topik 1  PENGENALAN PENGHAYATAN ETIKA DAN PERADABAN DALAM ACUAN MALAYSIA</vt:lpstr>
      <vt:lpstr>PENTAKSIRAN BERTERUSAN</vt:lpstr>
      <vt:lpstr>Hasil Pembelajaran (CLO 1) </vt:lpstr>
      <vt:lpstr>PowerPoint Presentation</vt:lpstr>
      <vt:lpstr>Kandungan Topik 1</vt:lpstr>
      <vt:lpstr>PENGENALAN  ETIKA &amp; PERADABAN</vt:lpstr>
      <vt:lpstr>AKTIVITI 1 (INDUKSI)</vt:lpstr>
      <vt:lpstr>AKTIVITI 2 (VIDEO)</vt:lpstr>
      <vt:lpstr>PowerPoint Presentation</vt:lpstr>
      <vt:lpstr>ISTILAH &amp; TAKRIF </vt:lpstr>
      <vt:lpstr>ISTILAH &amp; TAKRIF</vt:lpstr>
      <vt:lpstr>AKTIVITI 3</vt:lpstr>
      <vt:lpstr>SUSUR MASA ETIKA</vt:lpstr>
      <vt:lpstr>SUSUR MASA ETIKA</vt:lpstr>
      <vt:lpstr>SUSUR MASA ETIKA</vt:lpstr>
      <vt:lpstr>KERANGKA MENGANALISIS ETIKA DAN PERADABAN ACUAN MALAYSIA</vt:lpstr>
      <vt:lpstr>SUSUR MASA ETIKA</vt:lpstr>
      <vt:lpstr>SUSUR MASA ETIKA</vt:lpstr>
      <vt:lpstr>SUSUR MASA ETIKA</vt:lpstr>
      <vt:lpstr>RUMUSAN </vt:lpstr>
      <vt:lpstr>AKTIVITI 4 (VIDEO)</vt:lpstr>
      <vt:lpstr>PowerPoint Presentation</vt:lpstr>
      <vt:lpstr>PENGHAYATAN ETIKA DAN PERADABAN</vt:lpstr>
      <vt:lpstr>PENGHAYATAN ETIKA DAN PERADABAN </vt:lpstr>
      <vt:lpstr>PENGHAYATAN ETIKA DAN PERADABAN</vt:lpstr>
      <vt:lpstr>PENGHAYATAN ETIKA DAN PERADABAN</vt:lpstr>
      <vt:lpstr>PowerPoint Presentation</vt:lpstr>
      <vt:lpstr>PowerPoint Presentation</vt:lpstr>
      <vt:lpstr>KESIMPULAN</vt:lpstr>
      <vt:lpstr>RUJUKAN</vt:lpstr>
      <vt:lpstr>Sesi Penilaian Berterusan </vt:lpstr>
      <vt:lpstr>Terima Kasih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Topik 1  PENGENALAN PENGHAYATAN ETIKA DAN PERADABAN DALAM ACUAN MALAYSIA</dc:title>
  <dc:creator>Siti Hasanah</dc:creator>
  <cp:lastModifiedBy>appuals</cp:lastModifiedBy>
  <cp:revision>5</cp:revision>
  <dcterms:modified xsi:type="dcterms:W3CDTF">2022-08-21T22:55:58Z</dcterms:modified>
</cp:coreProperties>
</file>