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2"/>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Lst>
  <p:sldSz cx="9144000" cy="5143500" type="screen16x9"/>
  <p:notesSz cx="6858000" cy="9144000"/>
  <p:embeddedFontLst>
    <p:embeddedFont>
      <p:font typeface="Berkshire Swash" panose="020B0604020202020204" charset="0"/>
      <p:regular r:id="rId43"/>
    </p:embeddedFont>
    <p:embeddedFont>
      <p:font typeface="Calibri" panose="020F0502020204030204" pitchFamily="34" charset="0"/>
      <p:regular r:id="rId44"/>
      <p:bold r:id="rId45"/>
      <p:italic r:id="rId46"/>
      <p:boldItalic r:id="rId47"/>
    </p:embeddedFont>
    <p:embeddedFont>
      <p:font typeface="Georgia" panose="02040502050405020303" pitchFamily="18" charset="0"/>
      <p:regular r:id="rId48"/>
      <p:bold r:id="rId49"/>
      <p:italic r:id="rId50"/>
      <p:boldItalic r:id="rId51"/>
    </p:embeddedFont>
    <p:embeddedFont>
      <p:font typeface="Gill Sans" panose="020B0604020202020204" charset="0"/>
      <p:regular r:id="rId52"/>
      <p:bold r:id="rId53"/>
    </p:embeddedFont>
    <p:embeddedFont>
      <p:font typeface="Livvic" panose="020B0604020202020204" charset="0"/>
      <p:regular r:id="rId54"/>
      <p:bold r:id="rId55"/>
      <p:italic r:id="rId56"/>
      <p:boldItalic r:id="rId57"/>
    </p:embeddedFont>
    <p:embeddedFont>
      <p:font typeface="Merriweather" panose="020B0604020202020204" charset="0"/>
      <p:regular r:id="rId58"/>
      <p:bold r:id="rId59"/>
      <p:italic r:id="rId60"/>
      <p:boldItalic r:id="rId61"/>
    </p:embeddedFont>
    <p:embeddedFont>
      <p:font typeface="Michroma" panose="020B0604020202020204" charset="0"/>
      <p:regular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63" roundtripDataSignature="AMtx7miHSG3yhVhMchPwyF37Z+WqmiW3Zg=="/>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5FE225E-87F4-400F-8ABB-40B3B8E61286}">
  <a:tblStyle styleId="{F5FE225E-87F4-400F-8ABB-40B3B8E61286}"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0" d="100"/>
          <a:sy n="140" d="100"/>
        </p:scale>
        <p:origin x="636" y="12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customschemas.google.com/relationships/presentationmetadata" Target="meta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font" Target="fonts/font19.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2.fntdata"/><Relationship Id="rId62"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7.fntdata"/><Relationship Id="rId57" Type="http://schemas.openxmlformats.org/officeDocument/2006/relationships/font" Target="fonts/font15.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
        <p:cNvGrpSpPr/>
        <p:nvPr/>
      </p:nvGrpSpPr>
      <p:grpSpPr>
        <a:xfrm>
          <a:off x="0" y="0"/>
          <a:ext cx="0" cy="0"/>
          <a:chOff x="0" y="0"/>
          <a:chExt cx="0" cy="0"/>
        </a:xfrm>
      </p:grpSpPr>
      <p:sp>
        <p:nvSpPr>
          <p:cNvPr id="68" name="Google Shape;6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9" name="Google Shape;69;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just" rtl="0">
              <a:lnSpc>
                <a:spcPct val="90000"/>
              </a:lnSpc>
              <a:spcBef>
                <a:spcPts val="0"/>
              </a:spcBef>
              <a:spcAft>
                <a:spcPts val="0"/>
              </a:spcAft>
              <a:buSzPts val="1100"/>
              <a:buNone/>
            </a:pPr>
            <a:endParaRPr sz="1200">
              <a:latin typeface="Calibri"/>
              <a:ea typeface="Calibri"/>
              <a:cs typeface="Calibri"/>
              <a:sym typeface="Calibri"/>
            </a:endParaRPr>
          </a:p>
          <a:p>
            <a:pPr marL="0" lvl="0" indent="0" algn="just" rtl="0">
              <a:lnSpc>
                <a:spcPct val="90000"/>
              </a:lnSpc>
              <a:spcBef>
                <a:spcPts val="0"/>
              </a:spcBef>
              <a:spcAft>
                <a:spcPts val="0"/>
              </a:spcAft>
              <a:buSzPts val="1100"/>
              <a:buNone/>
            </a:pPr>
            <a:br>
              <a:rPr lang="en-US" sz="1200">
                <a:latin typeface="Calibri"/>
                <a:ea typeface="Calibri"/>
                <a:cs typeface="Calibri"/>
                <a:sym typeface="Calibri"/>
              </a:rPr>
            </a:br>
            <a:endParaRPr sz="1200">
              <a:latin typeface="Calibri"/>
              <a:ea typeface="Calibri"/>
              <a:cs typeface="Calibri"/>
              <a:sym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5"/>
        <p:cNvGrpSpPr/>
        <p:nvPr/>
      </p:nvGrpSpPr>
      <p:grpSpPr>
        <a:xfrm>
          <a:off x="0" y="0"/>
          <a:ext cx="0" cy="0"/>
          <a:chOff x="0" y="0"/>
          <a:chExt cx="0" cy="0"/>
        </a:xfrm>
      </p:grpSpPr>
      <p:sp>
        <p:nvSpPr>
          <p:cNvPr id="9296" name="Google Shape;9296;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97" name="Google Shape;9297;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n-US" b="1"/>
              <a:t>Penerangan:</a:t>
            </a:r>
            <a:br>
              <a:rPr lang="en-US"/>
            </a:br>
            <a:br>
              <a:rPr lang="en-US"/>
            </a:br>
            <a:r>
              <a:rPr lang="en-US"/>
              <a:t>Kesan pembentukan etika dan peradaban dalam masyarakat yang berbagai telah membawa kepada :</a:t>
            </a:r>
            <a:br>
              <a:rPr lang="en-US"/>
            </a:br>
            <a:br>
              <a:rPr lang="en-US"/>
            </a:br>
            <a:r>
              <a:rPr lang="en-US"/>
              <a:t>1. Kewujudan sistem kepercayaan dan agama.</a:t>
            </a:r>
            <a:endParaRPr/>
          </a:p>
          <a:p>
            <a:pPr marL="158750" lvl="0" indent="0" algn="l" rtl="0">
              <a:lnSpc>
                <a:spcPct val="100000"/>
              </a:lnSpc>
              <a:spcBef>
                <a:spcPts val="0"/>
              </a:spcBef>
              <a:spcAft>
                <a:spcPts val="0"/>
              </a:spcAft>
              <a:buSzPts val="1100"/>
              <a:buNone/>
            </a:pPr>
            <a:r>
              <a:rPr lang="en-US"/>
              <a:t> Tanah Melayu yang bermula dengan kepercayaan nenek moyang kepada kedatangan Hindu Buddha dan kemasukan agama Islam selepas kurun ke 15 Masihi. Kini terdapat 4 agama utama di Malaysia hasil daripada kepelbagaian masyarakat iaitu Islam, Buddha, Hindu dan Kristian. Walaubagaimanapun, agama Islam diangkat menjadi agama rasmi negara bertujuan sebagai tonggak panduan dalam pentadbiran negara yang berbilang kaum.</a:t>
            </a:r>
            <a:br>
              <a:rPr lang="en-US"/>
            </a:br>
            <a:endParaRPr/>
          </a:p>
          <a:p>
            <a:pPr marL="158750" lvl="0" indent="0" algn="l" rtl="0">
              <a:lnSpc>
                <a:spcPct val="100000"/>
              </a:lnSpc>
              <a:spcBef>
                <a:spcPts val="0"/>
              </a:spcBef>
              <a:spcAft>
                <a:spcPts val="0"/>
              </a:spcAft>
              <a:buSzPts val="1100"/>
              <a:buNone/>
            </a:pPr>
            <a:r>
              <a:rPr lang="en-US"/>
              <a:t>2. Kewujudan penempatan masyarakat. </a:t>
            </a:r>
            <a:endParaRPr/>
          </a:p>
          <a:p>
            <a:pPr marL="158750" lvl="0" indent="0" algn="l" rtl="0">
              <a:lnSpc>
                <a:spcPct val="100000"/>
              </a:lnSpc>
              <a:spcBef>
                <a:spcPts val="0"/>
              </a:spcBef>
              <a:spcAft>
                <a:spcPts val="0"/>
              </a:spcAft>
              <a:buSzPts val="1100"/>
              <a:buNone/>
            </a:pPr>
            <a:r>
              <a:rPr lang="en-US"/>
              <a:t>Banyak kawasan penempatan baharu di buka selepas pertambahan penduduk akibat proses imigrasi yang berlaku. Penempatan yang dibuka ini lebih berstruktur dengan penyediaan kemudahan jalan raya dan kemudahan asas spt sekolah, rumah kedai dan taman permainan berhampiran. </a:t>
            </a:r>
            <a:endParaRPr/>
          </a:p>
          <a:p>
            <a:pPr marL="158750" lvl="0" indent="0" algn="l" rtl="0">
              <a:lnSpc>
                <a:spcPct val="100000"/>
              </a:lnSpc>
              <a:spcBef>
                <a:spcPts val="0"/>
              </a:spcBef>
              <a:spcAft>
                <a:spcPts val="0"/>
              </a:spcAft>
              <a:buSzPts val="1100"/>
              <a:buNone/>
            </a:pPr>
            <a:endParaRPr/>
          </a:p>
          <a:p>
            <a:pPr marL="158750" lvl="0" indent="0" algn="l" rtl="0">
              <a:lnSpc>
                <a:spcPct val="100000"/>
              </a:lnSpc>
              <a:spcBef>
                <a:spcPts val="0"/>
              </a:spcBef>
              <a:spcAft>
                <a:spcPts val="0"/>
              </a:spcAft>
              <a:buSzPts val="1100"/>
              <a:buNone/>
            </a:pPr>
            <a:r>
              <a:rPr lang="en-US"/>
              <a:t>3. Sistem organisasi dan institusi sosial yang teratur</a:t>
            </a:r>
            <a:br>
              <a:rPr lang="en-US"/>
            </a:br>
            <a:r>
              <a:rPr lang="en-US"/>
              <a:t>Akibat penghijrahan masyarakat dan pembukaan penempatan baharu. Perkembangan peradaban berlaku dengan wujudnya institusi sosial yang teratur seperti institusi sosial, institusi keluarga, institusi pendidikan, institusi agama, institusi ekonomi dan institusi politik. Ontoh dalam membantu menjaga kebajikan penduduk yang berbilang kaum wujud institusi seperti rukun tetangga dan pejabat penghulu.</a:t>
            </a:r>
            <a:endParaRPr/>
          </a:p>
          <a:p>
            <a:pPr marL="158750" lvl="0" indent="0" algn="l" rtl="0">
              <a:lnSpc>
                <a:spcPct val="100000"/>
              </a:lnSpc>
              <a:spcBef>
                <a:spcPts val="0"/>
              </a:spcBef>
              <a:spcAft>
                <a:spcPts val="0"/>
              </a:spcAft>
              <a:buSzPts val="1100"/>
              <a:buNone/>
            </a:pPr>
            <a:endParaRPr/>
          </a:p>
          <a:p>
            <a:pPr marL="158750" lvl="0" indent="0" algn="l" rtl="0">
              <a:lnSpc>
                <a:spcPct val="100000"/>
              </a:lnSpc>
              <a:spcBef>
                <a:spcPts val="0"/>
              </a:spcBef>
              <a:spcAft>
                <a:spcPts val="0"/>
              </a:spcAft>
              <a:buSzPts val="1100"/>
              <a:buNone/>
            </a:pPr>
            <a:r>
              <a:rPr lang="en-US"/>
              <a:t>4. Sistem perundangan yang teratur dan sistem nilai serta moral</a:t>
            </a:r>
            <a:endParaRPr/>
          </a:p>
          <a:p>
            <a:pPr marL="158750" lvl="0" indent="0" algn="l" rtl="0">
              <a:lnSpc>
                <a:spcPct val="100000"/>
              </a:lnSpc>
              <a:spcBef>
                <a:spcPts val="0"/>
              </a:spcBef>
              <a:spcAft>
                <a:spcPts val="0"/>
              </a:spcAft>
              <a:buSzPts val="1100"/>
              <a:buNone/>
            </a:pPr>
            <a:r>
              <a:rPr lang="en-US"/>
              <a:t>Sistem perundangan yang lebih teratur bagi menjaga keharmonian masyarakat seperti balai polis dan mahkamah diwujudkan. Selain itu nilai-nilai murni diserap dan di didik dalam masyarakat agar kehidupan secara aman dan bertolak ansur dapat dikecapi.</a:t>
            </a:r>
            <a:endParaRPr/>
          </a:p>
          <a:p>
            <a:pPr marL="158750" lvl="0" indent="0" algn="l" rtl="0">
              <a:lnSpc>
                <a:spcPct val="100000"/>
              </a:lnSpc>
              <a:spcBef>
                <a:spcPts val="0"/>
              </a:spcBef>
              <a:spcAft>
                <a:spcPts val="0"/>
              </a:spcAft>
              <a:buSzPts val="1100"/>
              <a:buNone/>
            </a:pPr>
            <a:endParaRPr/>
          </a:p>
          <a:p>
            <a:pPr marL="158750" lvl="0" indent="0" algn="l" rtl="0">
              <a:lnSpc>
                <a:spcPct val="100000"/>
              </a:lnSpc>
              <a:spcBef>
                <a:spcPts val="0"/>
              </a:spcBef>
              <a:spcAft>
                <a:spcPts val="0"/>
              </a:spcAft>
              <a:buSzPts val="1100"/>
              <a:buNone/>
            </a:pPr>
            <a:r>
              <a:rPr lang="en-US"/>
              <a:t>5. Peningkatan kualiti kehidupan dan peningkatan jangka hayat</a:t>
            </a:r>
            <a:endParaRPr/>
          </a:p>
          <a:p>
            <a:pPr marL="158750" lvl="0" indent="0" algn="l" rtl="0">
              <a:lnSpc>
                <a:spcPct val="100000"/>
              </a:lnSpc>
              <a:spcBef>
                <a:spcPts val="0"/>
              </a:spcBef>
              <a:spcAft>
                <a:spcPts val="0"/>
              </a:spcAft>
              <a:buSzPts val="1100"/>
              <a:buNone/>
            </a:pPr>
            <a:r>
              <a:rPr lang="en-US"/>
              <a:t>Selain kehidupan harmoni dalam masyarakat, sistem kesihatan dan pendidikan dipertingkatkan hasil perkembangan peradaban yang berlaku. </a:t>
            </a:r>
            <a:endParaRPr/>
          </a:p>
          <a:p>
            <a:pPr marL="158750" lvl="0" indent="0" algn="l" rtl="0">
              <a:lnSpc>
                <a:spcPct val="100000"/>
              </a:lnSpc>
              <a:spcBef>
                <a:spcPts val="0"/>
              </a:spcBef>
              <a:spcAft>
                <a:spcPts val="0"/>
              </a:spcAft>
              <a:buSzPts val="1100"/>
              <a:buNone/>
            </a:pPr>
            <a:endParaRPr/>
          </a:p>
          <a:p>
            <a:pPr marL="158750" lvl="0" indent="0" algn="l" rtl="0">
              <a:lnSpc>
                <a:spcPct val="100000"/>
              </a:lnSpc>
              <a:spcBef>
                <a:spcPts val="0"/>
              </a:spcBef>
              <a:spcAft>
                <a:spcPts val="0"/>
              </a:spcAft>
              <a:buSzPts val="1100"/>
              <a:buNone/>
            </a:pPr>
            <a:r>
              <a:rPr lang="en-US"/>
              <a:t>6. Bahasa yang serumpun dengan satu sistem tulisan yang tersendiri</a:t>
            </a:r>
            <a:endParaRPr/>
          </a:p>
          <a:p>
            <a:pPr marL="158750" lvl="0" indent="0" algn="l" rtl="0">
              <a:lnSpc>
                <a:spcPct val="100000"/>
              </a:lnSpc>
              <a:spcBef>
                <a:spcPts val="0"/>
              </a:spcBef>
              <a:spcAft>
                <a:spcPts val="0"/>
              </a:spcAft>
              <a:buSzPts val="1100"/>
              <a:buNone/>
            </a:pPr>
            <a:r>
              <a:rPr lang="en-US"/>
              <a:t>Interaksi dalam masyarakat berbagai adalah sangat penting. Maka wujud lah Bahasa Melayu diangkat sebagai bahasa rasmi dan tulisan rumi diguna pakai secara rasmi dalam negara bagi memudahkan komunikasi secara berkesan.</a:t>
            </a:r>
            <a:endParaRPr/>
          </a:p>
          <a:p>
            <a:pPr marL="158750" lvl="0" indent="0" algn="l" rtl="0">
              <a:lnSpc>
                <a:spcPct val="100000"/>
              </a:lnSpc>
              <a:spcBef>
                <a:spcPts val="0"/>
              </a:spcBef>
              <a:spcAft>
                <a:spcPts val="0"/>
              </a:spcAft>
              <a:buSzPts val="1100"/>
              <a:buNone/>
            </a:pPr>
            <a:endParaRPr/>
          </a:p>
          <a:p>
            <a:pPr marL="158750" lvl="0" indent="0" algn="l" rtl="0">
              <a:lnSpc>
                <a:spcPct val="100000"/>
              </a:lnSpc>
              <a:spcBef>
                <a:spcPts val="0"/>
              </a:spcBef>
              <a:spcAft>
                <a:spcPts val="0"/>
              </a:spcAft>
              <a:buSzPts val="1100"/>
              <a:buNone/>
            </a:pPr>
            <a:r>
              <a:rPr lang="en-US"/>
              <a:t>7. Daya reka cipta dalam penciptaan teknologi dan pembinaan</a:t>
            </a:r>
            <a:endParaRPr/>
          </a:p>
          <a:p>
            <a:pPr marL="158750" lvl="0" indent="0" algn="l" rtl="0">
              <a:lnSpc>
                <a:spcPct val="100000"/>
              </a:lnSpc>
              <a:spcBef>
                <a:spcPts val="0"/>
              </a:spcBef>
              <a:spcAft>
                <a:spcPts val="0"/>
              </a:spcAft>
              <a:buSzPts val="1100"/>
              <a:buNone/>
            </a:pPr>
            <a:r>
              <a:rPr lang="en-US"/>
              <a:t>Nilai etika dan kemajuan dalam peradaban membantu meningkatkan sistem ekonomi negara. Hal ini berlaku kerana kebebasan kepada masyarakat dalam mengetengahkan daya reka cipta dan penciptaan teknologi.</a:t>
            </a:r>
            <a:br>
              <a:rPr lang="en-US"/>
            </a:br>
            <a:br>
              <a:rPr lang="en-US"/>
            </a:br>
            <a:r>
              <a:rPr lang="en-US"/>
              <a:t>8. Kelahiran dan perkembangan daya kreativiti</a:t>
            </a:r>
            <a:endParaRPr/>
          </a:p>
          <a:p>
            <a:pPr marL="158750" lvl="0" indent="0" algn="l" rtl="0">
              <a:lnSpc>
                <a:spcPct val="100000"/>
              </a:lnSpc>
              <a:spcBef>
                <a:spcPts val="0"/>
              </a:spcBef>
              <a:spcAft>
                <a:spcPts val="0"/>
              </a:spcAft>
              <a:buSzPts val="1100"/>
              <a:buNone/>
            </a:pPr>
            <a:r>
              <a:rPr lang="en-US"/>
              <a:t>Kepelbagaian masyarakat adalah satu kelebihan dalam negara kerana mempunyai banyak peluang menghasilkan daya kreativiti yang berbeza akibat pengaruh budaya dan warisan. Peningkatan kelahiran bermaksud peningkatan bilangan penduduk dan masyarakat yang bertamadun yang hidup harmoni akan membantu pengembangkan lagi peradaban masyarakat tersebut.</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1"/>
        <p:cNvGrpSpPr/>
        <p:nvPr/>
      </p:nvGrpSpPr>
      <p:grpSpPr>
        <a:xfrm>
          <a:off x="0" y="0"/>
          <a:ext cx="0" cy="0"/>
          <a:chOff x="0" y="0"/>
          <a:chExt cx="0" cy="0"/>
        </a:xfrm>
      </p:grpSpPr>
      <p:sp>
        <p:nvSpPr>
          <p:cNvPr id="9302" name="Google Shape;9302;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303" name="Google Shape;9303;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9"/>
        <p:cNvGrpSpPr/>
        <p:nvPr/>
      </p:nvGrpSpPr>
      <p:grpSpPr>
        <a:xfrm>
          <a:off x="0" y="0"/>
          <a:ext cx="0" cy="0"/>
          <a:chOff x="0" y="0"/>
          <a:chExt cx="0" cy="0"/>
        </a:xfrm>
      </p:grpSpPr>
      <p:sp>
        <p:nvSpPr>
          <p:cNvPr id="9880" name="Google Shape;9880;p12: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881" name="Google Shape;9881;p12: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14.07.2022</a:t>
            </a:r>
            <a:endParaRPr sz="1200" b="0" i="0" u="none" strike="noStrike" cap="none">
              <a:solidFill>
                <a:srgbClr val="000000"/>
              </a:solidFill>
              <a:latin typeface="Arial"/>
              <a:ea typeface="Arial"/>
              <a:cs typeface="Arial"/>
              <a:sym typeface="Arial"/>
            </a:endParaRPr>
          </a:p>
        </p:txBody>
      </p:sp>
      <p:sp>
        <p:nvSpPr>
          <p:cNvPr id="9882" name="Google Shape;9882;p12: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883" name="Google Shape;9883;p12: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100"/>
              <a:buNone/>
            </a:pPr>
            <a:r>
              <a:rPr lang="en-US"/>
              <a:t>Komponen utama dalam pembentukan etika dan peradaban.</a:t>
            </a:r>
            <a:endParaRPr/>
          </a:p>
          <a:p>
            <a:pPr marL="457200" lvl="0" indent="-228600" algn="l" rtl="0">
              <a:lnSpc>
                <a:spcPct val="100000"/>
              </a:lnSpc>
              <a:spcBef>
                <a:spcPts val="0"/>
              </a:spcBef>
              <a:spcAft>
                <a:spcPts val="0"/>
              </a:spcAft>
              <a:buSzPts val="1100"/>
              <a:buNone/>
            </a:pPr>
            <a:r>
              <a:rPr lang="en-US"/>
              <a:t>Fokus kepada peradaban di Malaysia</a:t>
            </a:r>
            <a:endParaRPr/>
          </a:p>
        </p:txBody>
      </p:sp>
      <p:sp>
        <p:nvSpPr>
          <p:cNvPr id="9884" name="Google Shape;9884;p12: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885" name="Google Shape;9885;p12: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000000"/>
                </a:solidFill>
                <a:latin typeface="Arial"/>
                <a:ea typeface="Arial"/>
                <a:cs typeface="Arial"/>
                <a:sym typeface="Arial"/>
              </a:rPr>
              <a:t>12</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1"/>
        <p:cNvGrpSpPr/>
        <p:nvPr/>
      </p:nvGrpSpPr>
      <p:grpSpPr>
        <a:xfrm>
          <a:off x="0" y="0"/>
          <a:ext cx="0" cy="0"/>
          <a:chOff x="0" y="0"/>
          <a:chExt cx="0" cy="0"/>
        </a:xfrm>
      </p:grpSpPr>
      <p:sp>
        <p:nvSpPr>
          <p:cNvPr id="9912" name="Google Shape;9912;p13: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913" name="Google Shape;9913;p13: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14.07.2022</a:t>
            </a:r>
            <a:endParaRPr sz="1200" b="0" i="0" u="none" strike="noStrike" cap="none">
              <a:solidFill>
                <a:srgbClr val="000000"/>
              </a:solidFill>
              <a:latin typeface="Arial"/>
              <a:ea typeface="Arial"/>
              <a:cs typeface="Arial"/>
              <a:sym typeface="Arial"/>
            </a:endParaRPr>
          </a:p>
        </p:txBody>
      </p:sp>
      <p:sp>
        <p:nvSpPr>
          <p:cNvPr id="9914" name="Google Shape;9914;p13: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15" name="Google Shape;9915;p13: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100"/>
              <a:buNone/>
            </a:pPr>
            <a:r>
              <a:rPr lang="en-US"/>
              <a:t>Penerangan:</a:t>
            </a:r>
            <a:br>
              <a:rPr lang="en-US"/>
            </a:br>
            <a:br>
              <a:rPr lang="en-US"/>
            </a:br>
            <a:r>
              <a:rPr lang="en-US"/>
              <a:t>Geofisikal adalah antara komponen yang penting dalam membentuk etika dan peradaban.</a:t>
            </a:r>
            <a:br>
              <a:rPr lang="en-US"/>
            </a:br>
            <a:r>
              <a:rPr lang="en-US"/>
              <a:t>Contoh geofisikal di Malaysia yang beriklim khatulistiwa dan bentuk muka bumi bertanah pamah dan berbukit telah membentuk kegiatan ekonomi, cara berpakaian dan pemakanan yang hampir sama antara masyarakatnya.</a:t>
            </a:r>
            <a:endParaRPr/>
          </a:p>
        </p:txBody>
      </p:sp>
      <p:sp>
        <p:nvSpPr>
          <p:cNvPr id="9916" name="Google Shape;9916;p13: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917" name="Google Shape;9917;p13: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000000"/>
                </a:solidFill>
                <a:latin typeface="Arial"/>
                <a:ea typeface="Arial"/>
                <a:cs typeface="Arial"/>
                <a:sym typeface="Arial"/>
              </a:rPr>
              <a:t>13</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6"/>
        <p:cNvGrpSpPr/>
        <p:nvPr/>
      </p:nvGrpSpPr>
      <p:grpSpPr>
        <a:xfrm>
          <a:off x="0" y="0"/>
          <a:ext cx="0" cy="0"/>
          <a:chOff x="0" y="0"/>
          <a:chExt cx="0" cy="0"/>
        </a:xfrm>
      </p:grpSpPr>
      <p:sp>
        <p:nvSpPr>
          <p:cNvPr id="9927" name="Google Shape;9927;p14: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928" name="Google Shape;9928;p14: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14.07.2022</a:t>
            </a:r>
            <a:endParaRPr sz="1200" b="0" i="0" u="none" strike="noStrike" cap="none">
              <a:solidFill>
                <a:srgbClr val="000000"/>
              </a:solidFill>
              <a:latin typeface="Arial"/>
              <a:ea typeface="Arial"/>
              <a:cs typeface="Arial"/>
              <a:sym typeface="Arial"/>
            </a:endParaRPr>
          </a:p>
        </p:txBody>
      </p:sp>
      <p:sp>
        <p:nvSpPr>
          <p:cNvPr id="9929" name="Google Shape;9929;p14: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30" name="Google Shape;9930;p14: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100"/>
              <a:buNone/>
            </a:pPr>
            <a:endParaRPr/>
          </a:p>
        </p:txBody>
      </p:sp>
      <p:sp>
        <p:nvSpPr>
          <p:cNvPr id="9931" name="Google Shape;9931;p14: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9932" name="Google Shape;9932;p14: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000000"/>
                </a:solidFill>
                <a:latin typeface="Arial"/>
                <a:ea typeface="Arial"/>
                <a:cs typeface="Arial"/>
                <a:sym typeface="Arial"/>
              </a:rPr>
              <a:t>14</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1"/>
        <p:cNvGrpSpPr/>
        <p:nvPr/>
      </p:nvGrpSpPr>
      <p:grpSpPr>
        <a:xfrm>
          <a:off x="0" y="0"/>
          <a:ext cx="0" cy="0"/>
          <a:chOff x="0" y="0"/>
          <a:chExt cx="0" cy="0"/>
        </a:xfrm>
      </p:grpSpPr>
      <p:sp>
        <p:nvSpPr>
          <p:cNvPr id="9942" name="Google Shape;9942;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43" name="Google Shape;9943;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71450" lvl="0" indent="-171450" algn="l" rtl="0">
              <a:lnSpc>
                <a:spcPct val="100000"/>
              </a:lnSpc>
              <a:spcBef>
                <a:spcPts val="0"/>
              </a:spcBef>
              <a:spcAft>
                <a:spcPts val="0"/>
              </a:spcAft>
              <a:buSzPts val="1100"/>
              <a:buFont typeface="Arial"/>
              <a:buChar char="•"/>
            </a:pPr>
            <a:r>
              <a:rPr lang="en-US"/>
              <a:t>PENERANGAN:</a:t>
            </a:r>
            <a:endParaRPr/>
          </a:p>
          <a:p>
            <a:pPr marL="0" lvl="0" indent="0" algn="l" rtl="0">
              <a:lnSpc>
                <a:spcPct val="100000"/>
              </a:lnSpc>
              <a:spcBef>
                <a:spcPts val="0"/>
              </a:spcBef>
              <a:spcAft>
                <a:spcPts val="0"/>
              </a:spcAft>
              <a:buSzPts val="1100"/>
              <a:buFont typeface="Arial"/>
              <a:buNone/>
            </a:pPr>
            <a:endParaRPr/>
          </a:p>
          <a:p>
            <a:pPr marL="171450" lvl="0" indent="-171450" algn="l" rtl="0">
              <a:lnSpc>
                <a:spcPct val="100000"/>
              </a:lnSpc>
              <a:spcBef>
                <a:spcPts val="0"/>
              </a:spcBef>
              <a:spcAft>
                <a:spcPts val="0"/>
              </a:spcAft>
              <a:buSzPts val="1100"/>
              <a:buChar char="•"/>
            </a:pPr>
            <a:r>
              <a:rPr lang="en-US"/>
              <a:t>Pembentukan peradaban majmuk bermula dengan era perdagangan ketika zaman Kesultanan Melayu Melaka</a:t>
            </a:r>
            <a:endParaRPr/>
          </a:p>
          <a:p>
            <a:pPr marL="171450" lvl="0" indent="-171450" algn="l" rtl="0">
              <a:lnSpc>
                <a:spcPct val="100000"/>
              </a:lnSpc>
              <a:spcBef>
                <a:spcPts val="0"/>
              </a:spcBef>
              <a:spcAft>
                <a:spcPts val="0"/>
              </a:spcAft>
              <a:buSzPts val="1100"/>
              <a:buFont typeface="Arial"/>
              <a:buChar char="•"/>
            </a:pPr>
            <a:r>
              <a:rPr lang="en-US">
                <a:solidFill>
                  <a:schemeClr val="dk1"/>
                </a:solidFill>
              </a:rPr>
              <a:t>Proses kemasukan migran daripada luar berlaku secara besar-besaran pada zaman penjajahan British di tanah Melayu. </a:t>
            </a:r>
            <a:endParaRPr>
              <a:solidFill>
                <a:schemeClr val="dk1"/>
              </a:solidFill>
            </a:endParaRPr>
          </a:p>
          <a:p>
            <a:pPr marL="171450" lvl="0" indent="-171450" algn="l" rtl="0">
              <a:lnSpc>
                <a:spcPct val="100000"/>
              </a:lnSpc>
              <a:spcBef>
                <a:spcPts val="0"/>
              </a:spcBef>
              <a:spcAft>
                <a:spcPts val="0"/>
              </a:spcAft>
              <a:buSzPts val="1100"/>
              <a:buFont typeface="Arial"/>
              <a:buChar char="•"/>
            </a:pPr>
            <a:r>
              <a:rPr lang="en-US">
                <a:solidFill>
                  <a:schemeClr val="dk1"/>
                </a:solidFill>
              </a:rPr>
              <a:t>Setelah kemasukan migran daripada luar, bermulalah proses pembentukan masyarakat plural yang berbilang kaum seperti sekarang. Oleh itu wujud masyarakat berbilang kaum, ras dan etnik di Malaysia. </a:t>
            </a:r>
            <a:endParaRPr>
              <a:solidFill>
                <a:schemeClr val="dk1"/>
              </a:solidFill>
            </a:endParaRPr>
          </a:p>
          <a:p>
            <a:pPr marL="171450" lvl="0" indent="-171450" algn="l" rtl="0">
              <a:lnSpc>
                <a:spcPct val="100000"/>
              </a:lnSpc>
              <a:spcBef>
                <a:spcPts val="0"/>
              </a:spcBef>
              <a:spcAft>
                <a:spcPts val="0"/>
              </a:spcAft>
              <a:buSzPts val="1100"/>
              <a:buFont typeface="Arial"/>
              <a:buChar char="•"/>
            </a:pPr>
            <a:r>
              <a:rPr lang="en-US"/>
              <a:t>Pada era kolonial, kemasukan migran daripada luar melahirkan kelompok  dari keturunan Cina dan India yang berasimilasi dengan budaya tempatan seperti kelompok Baba Nyonya yang berketurunan Cina dan kelompok Chitty yang berketurunan India. Asmilasi bangsa juga turut berlaku apabila perkahwinan antara orang asing dengan penduduk tempatan yang mewujudkan kategori penduduk berdarah campuran seperti Peranakan, Syed dan sebagainya.</a:t>
            </a:r>
            <a:endParaRPr/>
          </a:p>
          <a:p>
            <a:pPr marL="171450" lvl="0" indent="-171450" algn="l" rtl="0">
              <a:lnSpc>
                <a:spcPct val="100000"/>
              </a:lnSpc>
              <a:spcBef>
                <a:spcPts val="0"/>
              </a:spcBef>
              <a:spcAft>
                <a:spcPts val="0"/>
              </a:spcAft>
              <a:buSzPts val="1100"/>
              <a:buFont typeface="Arial"/>
              <a:buChar char="•"/>
            </a:pPr>
            <a:r>
              <a:rPr lang="en-US"/>
              <a:t>Kini, kebanyakan penduduk Malaysia mempunyai darah kacukan Melayu-Arab, Melayu Cina, Melayu-Arab dan lain-lain.</a:t>
            </a:r>
            <a:endParaRPr/>
          </a:p>
          <a:p>
            <a:pPr marL="171450" lvl="0" indent="-171450" algn="l" rtl="0">
              <a:lnSpc>
                <a:spcPct val="100000"/>
              </a:lnSpc>
              <a:spcBef>
                <a:spcPts val="0"/>
              </a:spcBef>
              <a:spcAft>
                <a:spcPts val="0"/>
              </a:spcAft>
              <a:buSzPts val="1100"/>
              <a:buFont typeface="Arial"/>
              <a:buChar char="•"/>
            </a:pPr>
            <a:r>
              <a:rPr lang="en-US">
                <a:solidFill>
                  <a:schemeClr val="dk1"/>
                </a:solidFill>
              </a:rPr>
              <a:t>Proses pembentukan masyarakat pada mulanya sukar kerana berbeza fahaman, pemikiran, amalan, ras, etnik dan kehidupan seharian.</a:t>
            </a:r>
            <a:endParaRPr/>
          </a:p>
          <a:p>
            <a:pPr marL="171450" lvl="0" indent="-171450" algn="just" rtl="0">
              <a:lnSpc>
                <a:spcPct val="100000"/>
              </a:lnSpc>
              <a:spcBef>
                <a:spcPts val="0"/>
              </a:spcBef>
              <a:spcAft>
                <a:spcPts val="0"/>
              </a:spcAft>
              <a:buSzPts val="1100"/>
              <a:buFont typeface="Arial"/>
              <a:buChar char="•"/>
            </a:pPr>
            <a:r>
              <a:rPr lang="en-US">
                <a:solidFill>
                  <a:schemeClr val="dk1"/>
                </a:solidFill>
              </a:rPr>
              <a:t>Banyak konflik yang berlaku dalam proses pembentukan masyarakat seperti peristiwa 13 Mei 1969 yang berlaku mengikut garisan pemisah etnik, bukannya garisan kelas.</a:t>
            </a:r>
            <a:endParaRPr/>
          </a:p>
          <a:p>
            <a:pPr marL="171450" lvl="0" indent="-171450" algn="just" rtl="0">
              <a:lnSpc>
                <a:spcPct val="100000"/>
              </a:lnSpc>
              <a:spcBef>
                <a:spcPts val="0"/>
              </a:spcBef>
              <a:spcAft>
                <a:spcPts val="0"/>
              </a:spcAft>
              <a:buSzPts val="1100"/>
              <a:buFont typeface="Arial"/>
              <a:buChar char="•"/>
            </a:pPr>
            <a:r>
              <a:rPr lang="en-US"/>
              <a:t>Kehadiran kelompok-kelompok ini menjadikan Malaysia sebuah negara yang kaya dengan budaya, adat resam, bahasa dan latar belakang kebudayaan yang berlainan.</a:t>
            </a:r>
            <a:endParaRPr/>
          </a:p>
          <a:p>
            <a:pPr marL="171450" lvl="0" indent="-171450" algn="just" rtl="0">
              <a:lnSpc>
                <a:spcPct val="100000"/>
              </a:lnSpc>
              <a:spcBef>
                <a:spcPts val="0"/>
              </a:spcBef>
              <a:spcAft>
                <a:spcPts val="0"/>
              </a:spcAft>
              <a:buSzPts val="1100"/>
              <a:buFont typeface="Arial"/>
              <a:buChar char="•"/>
            </a:pPr>
            <a:r>
              <a:rPr lang="en-US"/>
              <a:t>Oleh itu, Malaysia merupakan sebuah Negara kepelbagaian dengan kelompok Melayu sebagai majoriti, seterusnya kelompok Cina, India dan kelompok-kelompok peribumi kecil seperti Dayak, Bidayuh, Melanau dan Orang Ulu di Sarawak serta Kadazan Dusun, Murut dan Bajau di Sabah.</a:t>
            </a:r>
            <a:endParaRPr/>
          </a:p>
          <a:p>
            <a:pPr marL="171450" lvl="0" indent="-171450" algn="just" rtl="0">
              <a:lnSpc>
                <a:spcPct val="100000"/>
              </a:lnSpc>
              <a:spcBef>
                <a:spcPts val="0"/>
              </a:spcBef>
              <a:spcAft>
                <a:spcPts val="0"/>
              </a:spcAft>
              <a:buSzPts val="1100"/>
              <a:buFont typeface="Arial"/>
              <a:buChar char="•"/>
            </a:pPr>
            <a:r>
              <a:rPr lang="en-US"/>
              <a:t>Kepelbagaian masyarakat Malaysia menjadikan Malaysia sebagai tarikan masyarakat luar.</a:t>
            </a:r>
            <a:endParaRPr/>
          </a:p>
          <a:p>
            <a:pPr marL="171450" lvl="0" indent="-101600" algn="l" rtl="0">
              <a:lnSpc>
                <a:spcPct val="100000"/>
              </a:lnSpc>
              <a:spcBef>
                <a:spcPts val="0"/>
              </a:spcBef>
              <a:spcAft>
                <a:spcPts val="0"/>
              </a:spcAft>
              <a:buSzPts val="1100"/>
              <a:buFont typeface="Arial"/>
              <a:buNone/>
            </a:pPr>
            <a:endParaRPr/>
          </a:p>
          <a:p>
            <a:pPr marL="457200" lvl="0" indent="-22860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6"/>
        <p:cNvGrpSpPr/>
        <p:nvPr/>
      </p:nvGrpSpPr>
      <p:grpSpPr>
        <a:xfrm>
          <a:off x="0" y="0"/>
          <a:ext cx="0" cy="0"/>
          <a:chOff x="0" y="0"/>
          <a:chExt cx="0" cy="0"/>
        </a:xfrm>
      </p:grpSpPr>
      <p:sp>
        <p:nvSpPr>
          <p:cNvPr id="9947" name="Google Shape;9947;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48" name="Google Shape;9948;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2"/>
        <p:cNvGrpSpPr/>
        <p:nvPr/>
      </p:nvGrpSpPr>
      <p:grpSpPr>
        <a:xfrm>
          <a:off x="0" y="0"/>
          <a:ext cx="0" cy="0"/>
          <a:chOff x="0" y="0"/>
          <a:chExt cx="0" cy="0"/>
        </a:xfrm>
      </p:grpSpPr>
      <p:sp>
        <p:nvSpPr>
          <p:cNvPr id="9963" name="Google Shape;9963;p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64" name="Google Shape;996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9"/>
        <p:cNvGrpSpPr/>
        <p:nvPr/>
      </p:nvGrpSpPr>
      <p:grpSpPr>
        <a:xfrm>
          <a:off x="0" y="0"/>
          <a:ext cx="0" cy="0"/>
          <a:chOff x="0" y="0"/>
          <a:chExt cx="0" cy="0"/>
        </a:xfrm>
      </p:grpSpPr>
      <p:sp>
        <p:nvSpPr>
          <p:cNvPr id="9970" name="Google Shape;9970;p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71" name="Google Shape;9971;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6"/>
        <p:cNvGrpSpPr/>
        <p:nvPr/>
      </p:nvGrpSpPr>
      <p:grpSpPr>
        <a:xfrm>
          <a:off x="0" y="0"/>
          <a:ext cx="0" cy="0"/>
          <a:chOff x="0" y="0"/>
          <a:chExt cx="0" cy="0"/>
        </a:xfrm>
      </p:grpSpPr>
      <p:sp>
        <p:nvSpPr>
          <p:cNvPr id="9977" name="Google Shape;9977;p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978" name="Google Shape;9978;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61" name="Google Shape;261;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Perlu sentiasa ingatkan para pelajar bahawa Kehadiran adalah perkara penting untuk melayakkan pelajar dinilai melalui PB.</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Manakala Penilaian Sumatif, pensyarah boleh memberi bayangan awal Penilaian yang akan pelajar terima sebagai persediaan kepada para pelajar untuk kekal fokus dengan sesi PdP yang dijalankan</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1"/>
        <p:cNvGrpSpPr/>
        <p:nvPr/>
      </p:nvGrpSpPr>
      <p:grpSpPr>
        <a:xfrm>
          <a:off x="0" y="0"/>
          <a:ext cx="0" cy="0"/>
          <a:chOff x="0" y="0"/>
          <a:chExt cx="0" cy="0"/>
        </a:xfrm>
      </p:grpSpPr>
      <p:sp>
        <p:nvSpPr>
          <p:cNvPr id="9982" name="Google Shape;9982;g13d1815550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83" name="Google Shape;9983;g13d18155504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8"/>
        <p:cNvGrpSpPr/>
        <p:nvPr/>
      </p:nvGrpSpPr>
      <p:grpSpPr>
        <a:xfrm>
          <a:off x="0" y="0"/>
          <a:ext cx="0" cy="0"/>
          <a:chOff x="0" y="0"/>
          <a:chExt cx="0" cy="0"/>
        </a:xfrm>
      </p:grpSpPr>
      <p:sp>
        <p:nvSpPr>
          <p:cNvPr id="10009" name="Google Shape;10009;p20: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10010" name="Google Shape;10010;p20: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14.07.2022</a:t>
            </a:r>
            <a:endParaRPr sz="1200" b="0" i="0" u="none" strike="noStrike" cap="none">
              <a:solidFill>
                <a:srgbClr val="000000"/>
              </a:solidFill>
              <a:latin typeface="Arial"/>
              <a:ea typeface="Arial"/>
              <a:cs typeface="Arial"/>
              <a:sym typeface="Arial"/>
            </a:endParaRPr>
          </a:p>
        </p:txBody>
      </p:sp>
      <p:sp>
        <p:nvSpPr>
          <p:cNvPr id="10011" name="Google Shape;10011;p20: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12" name="Google Shape;10012;p20: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100"/>
              <a:buNone/>
            </a:pPr>
            <a:r>
              <a:rPr lang="en-US"/>
              <a:t>PENERANGAN</a:t>
            </a:r>
            <a:endParaRPr/>
          </a:p>
          <a:p>
            <a:pPr marL="457200" lvl="0" indent="-228600" algn="l" rtl="0">
              <a:lnSpc>
                <a:spcPct val="100000"/>
              </a:lnSpc>
              <a:spcBef>
                <a:spcPts val="0"/>
              </a:spcBef>
              <a:spcAft>
                <a:spcPts val="0"/>
              </a:spcAft>
              <a:buSzPts val="1100"/>
              <a:buNone/>
            </a:pPr>
            <a:endParaRPr/>
          </a:p>
          <a:p>
            <a:pPr marL="457200" lvl="0" indent="-228600" algn="l" rtl="0">
              <a:lnSpc>
                <a:spcPct val="100000"/>
              </a:lnSpc>
              <a:spcBef>
                <a:spcPts val="0"/>
              </a:spcBef>
              <a:spcAft>
                <a:spcPts val="0"/>
              </a:spcAft>
              <a:buSzPts val="1100"/>
              <a:buNone/>
            </a:pPr>
            <a:r>
              <a:rPr lang="en-US"/>
              <a:t>-contoh strategi yang dilakukan oleh kerajaan dalam penyusunan ekonomi masyarakat ialah Dasar Ekonomi Baru, Dasar Pembangunan Nasional, Dasar Wawasan Negara dan Model Baru Ekonomi </a:t>
            </a:r>
            <a:endParaRPr sz="1200">
              <a:solidFill>
                <a:schemeClr val="dk1"/>
              </a:solidFill>
              <a:latin typeface="Calibri"/>
              <a:ea typeface="Calibri"/>
              <a:cs typeface="Calibri"/>
              <a:sym typeface="Calibri"/>
            </a:endParaRPr>
          </a:p>
          <a:p>
            <a:pPr marL="457200" lvl="0" indent="-228600" algn="l" rtl="0">
              <a:lnSpc>
                <a:spcPct val="100000"/>
              </a:lnSpc>
              <a:spcBef>
                <a:spcPts val="0"/>
              </a:spcBef>
              <a:spcAft>
                <a:spcPts val="0"/>
              </a:spcAft>
              <a:buSzPts val="1100"/>
              <a:buNone/>
            </a:pPr>
            <a:endParaRPr/>
          </a:p>
        </p:txBody>
      </p:sp>
      <p:sp>
        <p:nvSpPr>
          <p:cNvPr id="10013" name="Google Shape;10013;p20: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10014" name="Google Shape;10014;p20: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000000"/>
                </a:solidFill>
                <a:latin typeface="Arial"/>
                <a:ea typeface="Arial"/>
                <a:cs typeface="Arial"/>
                <a:sym typeface="Arial"/>
              </a:rPr>
              <a:t>21</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3"/>
        <p:cNvGrpSpPr/>
        <p:nvPr/>
      </p:nvGrpSpPr>
      <p:grpSpPr>
        <a:xfrm>
          <a:off x="0" y="0"/>
          <a:ext cx="0" cy="0"/>
          <a:chOff x="0" y="0"/>
          <a:chExt cx="0" cy="0"/>
        </a:xfrm>
      </p:grpSpPr>
      <p:sp>
        <p:nvSpPr>
          <p:cNvPr id="10024" name="Google Shape;10024;p21: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10025" name="Google Shape;10025;p21: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14.07.2022</a:t>
            </a:r>
            <a:endParaRPr sz="1200" b="0" i="0" u="none" strike="noStrike" cap="none">
              <a:solidFill>
                <a:srgbClr val="000000"/>
              </a:solidFill>
              <a:latin typeface="Arial"/>
              <a:ea typeface="Arial"/>
              <a:cs typeface="Arial"/>
              <a:sym typeface="Arial"/>
            </a:endParaRPr>
          </a:p>
        </p:txBody>
      </p:sp>
      <p:sp>
        <p:nvSpPr>
          <p:cNvPr id="10026" name="Google Shape;10026;p21: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27" name="Google Shape;10027;p21: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100"/>
              <a:buNone/>
            </a:pPr>
            <a:r>
              <a:rPr lang="en-US"/>
              <a:t>Penerangan:</a:t>
            </a:r>
            <a:br>
              <a:rPr lang="en-US"/>
            </a:br>
            <a:endParaRPr/>
          </a:p>
          <a:p>
            <a:pPr marL="457200" lvl="0" indent="-228600" algn="l" rtl="0">
              <a:lnSpc>
                <a:spcPct val="100000"/>
              </a:lnSpc>
              <a:spcBef>
                <a:spcPts val="0"/>
              </a:spcBef>
              <a:spcAft>
                <a:spcPts val="0"/>
              </a:spcAft>
              <a:buSzPts val="1100"/>
              <a:buNone/>
            </a:pPr>
            <a:r>
              <a:rPr lang="en-US"/>
              <a:t>Falsafah dan pemikiran membentuk budaya dan seterusnya peradaban dalam masyarakat. </a:t>
            </a:r>
            <a:endParaRPr/>
          </a:p>
          <a:p>
            <a:pPr marL="457200" lvl="0" indent="-228600" algn="l" rtl="0">
              <a:lnSpc>
                <a:spcPct val="100000"/>
              </a:lnSpc>
              <a:spcBef>
                <a:spcPts val="0"/>
              </a:spcBef>
              <a:spcAft>
                <a:spcPts val="0"/>
              </a:spcAft>
              <a:buSzPts val="1100"/>
              <a:buNone/>
            </a:pPr>
            <a:r>
              <a:rPr lang="en-US"/>
              <a:t>Contoh dalam falsafah dan pemikiran dalam pembentukan peradaban di Malaysia.</a:t>
            </a:r>
            <a:endParaRPr/>
          </a:p>
          <a:p>
            <a:pPr marL="457200" lvl="0" indent="-228600" algn="l" rtl="0">
              <a:lnSpc>
                <a:spcPct val="100000"/>
              </a:lnSpc>
              <a:spcBef>
                <a:spcPts val="0"/>
              </a:spcBef>
              <a:spcAft>
                <a:spcPts val="0"/>
              </a:spcAft>
              <a:buSzPts val="1100"/>
              <a:buNone/>
            </a:pPr>
            <a:endParaRPr/>
          </a:p>
          <a:p>
            <a:pPr marL="457200" lvl="0" indent="-228600" algn="l" rtl="0">
              <a:lnSpc>
                <a:spcPct val="100000"/>
              </a:lnSpc>
              <a:spcBef>
                <a:spcPts val="0"/>
              </a:spcBef>
              <a:spcAft>
                <a:spcPts val="0"/>
              </a:spcAft>
              <a:buSzPts val="1100"/>
              <a:buNone/>
            </a:pPr>
            <a:r>
              <a:rPr lang="en-US"/>
              <a:t>Antara falsafah dan pemikiran yang diserapkan dalam masyarakat Malaysia yang terkenal adalah budaya dan nilai ketimuran seperti menghormati yang lebih tua, hormat menghormati dan sikap tolong menolong. </a:t>
            </a:r>
            <a:endParaRPr/>
          </a:p>
          <a:p>
            <a:pPr marL="457200" lvl="0" indent="-228600" algn="l" rtl="0">
              <a:lnSpc>
                <a:spcPct val="100000"/>
              </a:lnSpc>
              <a:spcBef>
                <a:spcPts val="0"/>
              </a:spcBef>
              <a:spcAft>
                <a:spcPts val="0"/>
              </a:spcAft>
              <a:buSzPts val="1100"/>
              <a:buNone/>
            </a:pPr>
            <a:endParaRPr/>
          </a:p>
          <a:p>
            <a:pPr marL="457200" lvl="0" indent="-228600" algn="l" rtl="0">
              <a:lnSpc>
                <a:spcPct val="100000"/>
              </a:lnSpc>
              <a:spcBef>
                <a:spcPts val="0"/>
              </a:spcBef>
              <a:spcAft>
                <a:spcPts val="0"/>
              </a:spcAft>
              <a:buSzPts val="1100"/>
              <a:buNone/>
            </a:pPr>
            <a:r>
              <a:rPr lang="en-US"/>
              <a:t>Masyarakat Malaysia juga dididik untuk mempunyai pegangan agama seperti yang terkandung dalam Rukun Negara dan agama diiktiraf dalam perlembagaan persekutuan. </a:t>
            </a:r>
            <a:endParaRPr/>
          </a:p>
          <a:p>
            <a:pPr marL="457200" lvl="0" indent="-228600" algn="l" rtl="0">
              <a:lnSpc>
                <a:spcPct val="100000"/>
              </a:lnSpc>
              <a:spcBef>
                <a:spcPts val="0"/>
              </a:spcBef>
              <a:spcAft>
                <a:spcPts val="0"/>
              </a:spcAft>
              <a:buSzPts val="1100"/>
              <a:buNone/>
            </a:pPr>
            <a:r>
              <a:rPr lang="en-US"/>
              <a:t>Ini kerana agama membantu meletakkan batas dalam setiap tingkah laku manusia.</a:t>
            </a:r>
            <a:endParaRPr/>
          </a:p>
          <a:p>
            <a:pPr marL="457200" lvl="0" indent="-228600" algn="l" rtl="0">
              <a:lnSpc>
                <a:spcPct val="100000"/>
              </a:lnSpc>
              <a:spcBef>
                <a:spcPts val="0"/>
              </a:spcBef>
              <a:spcAft>
                <a:spcPts val="0"/>
              </a:spcAft>
              <a:buSzPts val="1100"/>
              <a:buNone/>
            </a:pPr>
            <a:endParaRPr/>
          </a:p>
          <a:p>
            <a:pPr marL="457200" lvl="0" indent="-228600" algn="l" rtl="0">
              <a:lnSpc>
                <a:spcPct val="100000"/>
              </a:lnSpc>
              <a:spcBef>
                <a:spcPts val="0"/>
              </a:spcBef>
              <a:spcAft>
                <a:spcPts val="0"/>
              </a:spcAft>
              <a:buSzPts val="1100"/>
              <a:buNone/>
            </a:pPr>
            <a:r>
              <a:rPr lang="en-US"/>
              <a:t>Tambahan, perlembagaan persekutuan juga mendidik masyarakat dengan meletak kebebasan hak asasi secara terkawal. Kebebasan hak asasi adalah antara agenda yang kini di laung-laungkan di negara-negara Barat.</a:t>
            </a:r>
            <a:endParaRPr/>
          </a:p>
          <a:p>
            <a:pPr marL="457200" lvl="0" indent="-228600" algn="l" rtl="0">
              <a:lnSpc>
                <a:spcPct val="100000"/>
              </a:lnSpc>
              <a:spcBef>
                <a:spcPts val="0"/>
              </a:spcBef>
              <a:spcAft>
                <a:spcPts val="0"/>
              </a:spcAft>
              <a:buSzPts val="1100"/>
              <a:buNone/>
            </a:pPr>
            <a:endParaRPr/>
          </a:p>
        </p:txBody>
      </p:sp>
      <p:sp>
        <p:nvSpPr>
          <p:cNvPr id="10028" name="Google Shape;10028;p21: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None/>
            </a:pPr>
            <a:endParaRPr sz="1200" b="0" i="0" u="none" strike="noStrike" cap="none">
              <a:solidFill>
                <a:srgbClr val="000000"/>
              </a:solidFill>
              <a:latin typeface="Arial"/>
              <a:ea typeface="Arial"/>
              <a:cs typeface="Arial"/>
              <a:sym typeface="Arial"/>
            </a:endParaRPr>
          </a:p>
        </p:txBody>
      </p:sp>
      <p:sp>
        <p:nvSpPr>
          <p:cNvPr id="10029" name="Google Shape;10029;p21: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000000"/>
                </a:solidFill>
                <a:latin typeface="Arial"/>
                <a:ea typeface="Arial"/>
                <a:cs typeface="Arial"/>
                <a:sym typeface="Arial"/>
              </a:rPr>
              <a:t>22</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8"/>
        <p:cNvGrpSpPr/>
        <p:nvPr/>
      </p:nvGrpSpPr>
      <p:grpSpPr>
        <a:xfrm>
          <a:off x="0" y="0"/>
          <a:ext cx="0" cy="0"/>
          <a:chOff x="0" y="0"/>
          <a:chExt cx="0" cy="0"/>
        </a:xfrm>
      </p:grpSpPr>
      <p:sp>
        <p:nvSpPr>
          <p:cNvPr id="10039" name="Google Shape;10039;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40" name="Google Shape;10040;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4"/>
        <p:cNvGrpSpPr/>
        <p:nvPr/>
      </p:nvGrpSpPr>
      <p:grpSpPr>
        <a:xfrm>
          <a:off x="0" y="0"/>
          <a:ext cx="0" cy="0"/>
          <a:chOff x="0" y="0"/>
          <a:chExt cx="0" cy="0"/>
        </a:xfrm>
      </p:grpSpPr>
      <p:sp>
        <p:nvSpPr>
          <p:cNvPr id="10065" name="Google Shape;10065;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66" name="Google Shape;10066;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4"/>
        <p:cNvGrpSpPr/>
        <p:nvPr/>
      </p:nvGrpSpPr>
      <p:grpSpPr>
        <a:xfrm>
          <a:off x="0" y="0"/>
          <a:ext cx="0" cy="0"/>
          <a:chOff x="0" y="0"/>
          <a:chExt cx="0" cy="0"/>
        </a:xfrm>
      </p:grpSpPr>
      <p:sp>
        <p:nvSpPr>
          <p:cNvPr id="10075" name="Google Shape;10075;p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076" name="Google Shape;10076;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1"/>
        <p:cNvGrpSpPr/>
        <p:nvPr/>
      </p:nvGrpSpPr>
      <p:grpSpPr>
        <a:xfrm>
          <a:off x="0" y="0"/>
          <a:ext cx="0" cy="0"/>
          <a:chOff x="0" y="0"/>
          <a:chExt cx="0" cy="0"/>
        </a:xfrm>
      </p:grpSpPr>
      <p:sp>
        <p:nvSpPr>
          <p:cNvPr id="10082" name="Google Shape;10082;p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083" name="Google Shape;10083;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8"/>
        <p:cNvGrpSpPr/>
        <p:nvPr/>
      </p:nvGrpSpPr>
      <p:grpSpPr>
        <a:xfrm>
          <a:off x="0" y="0"/>
          <a:ext cx="0" cy="0"/>
          <a:chOff x="0" y="0"/>
          <a:chExt cx="0" cy="0"/>
        </a:xfrm>
      </p:grpSpPr>
      <p:sp>
        <p:nvSpPr>
          <p:cNvPr id="10089" name="Google Shape;10089;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90" name="Google Shape;10090;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5"/>
        <p:cNvGrpSpPr/>
        <p:nvPr/>
      </p:nvGrpSpPr>
      <p:grpSpPr>
        <a:xfrm>
          <a:off x="0" y="0"/>
          <a:ext cx="0" cy="0"/>
          <a:chOff x="0" y="0"/>
          <a:chExt cx="0" cy="0"/>
        </a:xfrm>
      </p:grpSpPr>
      <p:sp>
        <p:nvSpPr>
          <p:cNvPr id="10116" name="Google Shape;10116;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17" name="Google Shape;10117;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br>
              <a:rPr lang="en-US"/>
            </a:b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1"/>
        <p:cNvGrpSpPr/>
        <p:nvPr/>
      </p:nvGrpSpPr>
      <p:grpSpPr>
        <a:xfrm>
          <a:off x="0" y="0"/>
          <a:ext cx="0" cy="0"/>
          <a:chOff x="0" y="0"/>
          <a:chExt cx="0" cy="0"/>
        </a:xfrm>
      </p:grpSpPr>
      <p:sp>
        <p:nvSpPr>
          <p:cNvPr id="10122" name="Google Shape;10122;p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123" name="Google Shape;10123;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3" name="Google Shape;883;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US" sz="1200">
                <a:solidFill>
                  <a:schemeClr val="dk1"/>
                </a:solidFill>
                <a:latin typeface="Calibri"/>
                <a:ea typeface="Calibri"/>
                <a:cs typeface="Calibri"/>
                <a:sym typeface="Calibri"/>
              </a:rPr>
              <a:t>Selepas mengikuti kuliah topik ini, kita berharap agar anda semua akan memahami apa yang dikatakan sebagai alat analisis untuk memahami etika dan peradaban.</a:t>
            </a:r>
            <a:endParaRPr sz="1200">
              <a:solidFill>
                <a:schemeClr val="dk1"/>
              </a:solidFill>
              <a:latin typeface="Calibri"/>
              <a:ea typeface="Calibri"/>
              <a:cs typeface="Calibri"/>
              <a:sym typeface="Calibri"/>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latin typeface="Calibri"/>
              <a:ea typeface="Calibri"/>
              <a:cs typeface="Calibri"/>
              <a:sym typeface="Calibri"/>
            </a:endParaRPr>
          </a:p>
          <a:p>
            <a:pPr marL="0" lvl="0" indent="0" algn="l" rtl="0">
              <a:lnSpc>
                <a:spcPct val="100000"/>
              </a:lnSpc>
              <a:spcBef>
                <a:spcPts val="0"/>
              </a:spcBef>
              <a:spcAft>
                <a:spcPts val="0"/>
              </a:spcAft>
              <a:buSzPts val="1100"/>
              <a:buNone/>
            </a:pPr>
            <a:r>
              <a:rPr lang="en-US" sz="1200" b="1">
                <a:latin typeface="Calibri"/>
                <a:ea typeface="Calibri"/>
                <a:cs typeface="Calibri"/>
                <a:sym typeface="Calibri"/>
              </a:rPr>
              <a:t>A2</a:t>
            </a:r>
            <a:r>
              <a:rPr lang="en-US" sz="1200">
                <a:latin typeface="Calibri"/>
                <a:ea typeface="Calibri"/>
                <a:cs typeface="Calibri"/>
                <a:sym typeface="Calibri"/>
              </a:rPr>
              <a:t> - merujuk kepada </a:t>
            </a:r>
            <a:r>
              <a:rPr lang="en-US" sz="1200" b="1">
                <a:latin typeface="Calibri"/>
                <a:ea typeface="Calibri"/>
                <a:cs typeface="Calibri"/>
                <a:sym typeface="Calibri"/>
              </a:rPr>
              <a:t>Domain Afektif 2</a:t>
            </a:r>
            <a:r>
              <a:rPr lang="en-US" sz="1200">
                <a:latin typeface="Calibri"/>
                <a:ea typeface="Calibri"/>
                <a:cs typeface="Calibri"/>
                <a:sym typeface="Calibri"/>
              </a:rPr>
              <a:t> (Beri Maklum Balas - Responding)yang menitik beratkan penglibatan pelajar secara aktif dan berusaha menarik minat pelajar untuk menyempurnakan tugasan yang diberikan.</a:t>
            </a:r>
            <a:endParaRPr sz="1200">
              <a:latin typeface="Calibri"/>
              <a:ea typeface="Calibri"/>
              <a:cs typeface="Calibri"/>
              <a:sym typeface="Calibri"/>
            </a:endParaRPr>
          </a:p>
          <a:p>
            <a:pPr marL="0" lvl="0" indent="0" algn="l" rtl="0">
              <a:lnSpc>
                <a:spcPct val="100000"/>
              </a:lnSpc>
              <a:spcBef>
                <a:spcPts val="0"/>
              </a:spcBef>
              <a:spcAft>
                <a:spcPts val="0"/>
              </a:spcAft>
              <a:buSzPts val="1100"/>
              <a:buNone/>
            </a:pPr>
            <a:r>
              <a:rPr lang="en-US" sz="1200">
                <a:latin typeface="Calibri"/>
                <a:ea typeface="Calibri"/>
                <a:cs typeface="Calibri"/>
                <a:sym typeface="Calibri"/>
              </a:rPr>
              <a:t>Antara pendekatan yang boleh digunakan dalam Sesi PdP adalah </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Banyakkan bertanya soalan yang menjurus kepada idea baharu / konsep / model dsb.</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Menguji kefahaman mereka dengan isu tertentu</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Berbincang mengenai fokus sesuatu perkara berkaitan</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Mengalakkan pembacaan awal atau pencarian maklumat</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Mempersembahkan tugasan / melakukan penulisan / pelaporan</a:t>
            </a:r>
            <a:endParaRPr sz="1200">
              <a:latin typeface="Calibri"/>
              <a:ea typeface="Calibri"/>
              <a:cs typeface="Calibri"/>
              <a:sym typeface="Calibri"/>
            </a:endParaRPr>
          </a:p>
          <a:p>
            <a:pPr marL="457200" lvl="0" indent="-304800" algn="l" rtl="0">
              <a:lnSpc>
                <a:spcPct val="100000"/>
              </a:lnSpc>
              <a:spcBef>
                <a:spcPts val="0"/>
              </a:spcBef>
              <a:spcAft>
                <a:spcPts val="0"/>
              </a:spcAft>
              <a:buSzPts val="1200"/>
              <a:buFont typeface="Calibri"/>
              <a:buChar char="-"/>
            </a:pPr>
            <a:r>
              <a:rPr lang="en-US" sz="1200">
                <a:latin typeface="Calibri"/>
                <a:ea typeface="Calibri"/>
                <a:cs typeface="Calibri"/>
                <a:sym typeface="Calibri"/>
              </a:rPr>
              <a:t>Melabelkan sesuatu perkara untuk pelajar kenal pasti / faham</a:t>
            </a:r>
            <a:endParaRPr sz="1200">
              <a:latin typeface="Calibri"/>
              <a:ea typeface="Calibri"/>
              <a:cs typeface="Calibri"/>
              <a:sym typeface="Calibri"/>
            </a:endParaRPr>
          </a:p>
          <a:p>
            <a:pPr marL="0" lvl="0" indent="0" algn="l" rtl="0">
              <a:lnSpc>
                <a:spcPct val="100000"/>
              </a:lnSpc>
              <a:spcBef>
                <a:spcPts val="0"/>
              </a:spcBef>
              <a:spcAft>
                <a:spcPts val="0"/>
              </a:spcAft>
              <a:buSzPts val="1100"/>
              <a:buNone/>
            </a:pPr>
            <a:r>
              <a:rPr lang="en-US" sz="1200">
                <a:latin typeface="Calibri"/>
                <a:ea typeface="Calibri"/>
                <a:cs typeface="Calibri"/>
                <a:sym typeface="Calibri"/>
              </a:rPr>
              <a:t>Akhirnya, pelajar boleh mematuhi arahan dan peraturan yang diberikan melalui respon dan maklum balas yang diingini</a:t>
            </a:r>
            <a:endParaRPr sz="1200">
              <a:latin typeface="Calibri"/>
              <a:ea typeface="Calibri"/>
              <a:cs typeface="Calibri"/>
              <a:sym typeface="Calibri"/>
            </a:endParaRPr>
          </a:p>
          <a:p>
            <a:pPr marL="0" lvl="0" indent="0" algn="l" rtl="0">
              <a:lnSpc>
                <a:spcPct val="100000"/>
              </a:lnSpc>
              <a:spcBef>
                <a:spcPts val="0"/>
              </a:spcBef>
              <a:spcAft>
                <a:spcPts val="0"/>
              </a:spcAft>
              <a:buSzPts val="1100"/>
              <a:buNone/>
            </a:pPr>
            <a:endParaRPr sz="1200">
              <a:latin typeface="Calibri"/>
              <a:ea typeface="Calibri"/>
              <a:cs typeface="Calibri"/>
              <a:sym typeface="Calibri"/>
            </a:endParaRPr>
          </a:p>
          <a:p>
            <a:pPr marL="0" lvl="0" indent="0" algn="l" rtl="0">
              <a:lnSpc>
                <a:spcPct val="100000"/>
              </a:lnSpc>
              <a:spcBef>
                <a:spcPts val="0"/>
              </a:spcBef>
              <a:spcAft>
                <a:spcPts val="0"/>
              </a:spcAft>
              <a:buSzPts val="1100"/>
              <a:buNone/>
            </a:pPr>
            <a:r>
              <a:rPr lang="en-US" sz="1200" b="1">
                <a:latin typeface="Calibri"/>
                <a:ea typeface="Calibri"/>
                <a:cs typeface="Calibri"/>
                <a:sym typeface="Calibri"/>
              </a:rPr>
              <a:t>CLS5 - </a:t>
            </a:r>
            <a:r>
              <a:rPr lang="en-US" sz="1200">
                <a:latin typeface="Calibri"/>
                <a:ea typeface="Calibri"/>
                <a:cs typeface="Calibri"/>
                <a:sym typeface="Calibri"/>
              </a:rPr>
              <a:t>merujuk kepada Cluster 5 (Etika &amp; Professionalisme) iaitu melihat kepada Komunikasi, Nilai, Sikap, Tanggungjawab Kerja, Kefahaman serta Integriti pelajar sepanjang topik ini dibincangkan. </a:t>
            </a:r>
            <a:endParaRPr sz="1200">
              <a:latin typeface="Calibri"/>
              <a:ea typeface="Calibri"/>
              <a:cs typeface="Calibri"/>
              <a:sym typeface="Calibri"/>
            </a:endParaRPr>
          </a:p>
          <a:p>
            <a:pPr marL="0" lvl="0" indent="0" algn="l" rtl="0">
              <a:lnSpc>
                <a:spcPct val="100000"/>
              </a:lnSpc>
              <a:spcBef>
                <a:spcPts val="0"/>
              </a:spcBef>
              <a:spcAft>
                <a:spcPts val="0"/>
              </a:spcAft>
              <a:buSzPts val="1100"/>
              <a:buNone/>
            </a:pPr>
            <a:endParaRPr sz="1200">
              <a:latin typeface="Calibri"/>
              <a:ea typeface="Calibri"/>
              <a:cs typeface="Calibri"/>
              <a:sym typeface="Calibri"/>
            </a:endParaRPr>
          </a:p>
          <a:p>
            <a:pPr marL="0" lvl="0" indent="0" algn="l" rtl="0">
              <a:lnSpc>
                <a:spcPct val="100000"/>
              </a:lnSpc>
              <a:spcBef>
                <a:spcPts val="0"/>
              </a:spcBef>
              <a:spcAft>
                <a:spcPts val="0"/>
              </a:spcAft>
              <a:buSzPts val="1100"/>
              <a:buNone/>
            </a:pPr>
            <a:r>
              <a:rPr lang="en-US" sz="1200">
                <a:latin typeface="Calibri"/>
                <a:ea typeface="Calibri"/>
                <a:cs typeface="Calibri"/>
                <a:sym typeface="Calibri"/>
              </a:rPr>
              <a:t>Penilaian Berterusan akan merujuk kepada kedua-dua perkara ini bagi mencapai CLO topik ini.</a:t>
            </a:r>
            <a:endParaRPr sz="1200">
              <a:latin typeface="Calibri"/>
              <a:ea typeface="Calibri"/>
              <a:cs typeface="Calibri"/>
              <a:sym typeface="Calibri"/>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4"/>
        <p:cNvGrpSpPr/>
        <p:nvPr/>
      </p:nvGrpSpPr>
      <p:grpSpPr>
        <a:xfrm>
          <a:off x="0" y="0"/>
          <a:ext cx="0" cy="0"/>
          <a:chOff x="0" y="0"/>
          <a:chExt cx="0" cy="0"/>
        </a:xfrm>
      </p:grpSpPr>
      <p:sp>
        <p:nvSpPr>
          <p:cNvPr id="10135" name="Google Shape;10135;p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136" name="Google Shape;10136;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1"/>
        <p:cNvGrpSpPr/>
        <p:nvPr/>
      </p:nvGrpSpPr>
      <p:grpSpPr>
        <a:xfrm>
          <a:off x="0" y="0"/>
          <a:ext cx="0" cy="0"/>
          <a:chOff x="0" y="0"/>
          <a:chExt cx="0" cy="0"/>
        </a:xfrm>
      </p:grpSpPr>
      <p:sp>
        <p:nvSpPr>
          <p:cNvPr id="10152" name="Google Shape;10152;p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153" name="Google Shape;10153;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3"/>
        <p:cNvGrpSpPr/>
        <p:nvPr/>
      </p:nvGrpSpPr>
      <p:grpSpPr>
        <a:xfrm>
          <a:off x="0" y="0"/>
          <a:ext cx="0" cy="0"/>
          <a:chOff x="0" y="0"/>
          <a:chExt cx="0" cy="0"/>
        </a:xfrm>
      </p:grpSpPr>
      <p:sp>
        <p:nvSpPr>
          <p:cNvPr id="10164" name="Google Shape;10164;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65" name="Google Shape;10165;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8"/>
        <p:cNvGrpSpPr/>
        <p:nvPr/>
      </p:nvGrpSpPr>
      <p:grpSpPr>
        <a:xfrm>
          <a:off x="0" y="0"/>
          <a:ext cx="0" cy="0"/>
          <a:chOff x="0" y="0"/>
          <a:chExt cx="0" cy="0"/>
        </a:xfrm>
      </p:grpSpPr>
      <p:sp>
        <p:nvSpPr>
          <p:cNvPr id="10179" name="Google Shape;10179;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80" name="Google Shape;10180;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SzPts val="1100"/>
              <a:buChar char="●"/>
            </a:pPr>
            <a:r>
              <a:rPr lang="en-US"/>
              <a:t>Penerangan :</a:t>
            </a:r>
            <a:br>
              <a:rPr lang="en-US"/>
            </a:br>
            <a:endParaRPr/>
          </a:p>
          <a:p>
            <a:pPr marL="457200" lvl="0" indent="-298450" algn="l" rtl="0">
              <a:lnSpc>
                <a:spcPct val="100000"/>
              </a:lnSpc>
              <a:spcBef>
                <a:spcPts val="0"/>
              </a:spcBef>
              <a:spcAft>
                <a:spcPts val="0"/>
              </a:spcAft>
              <a:buSzPts val="1100"/>
              <a:buChar char="●"/>
            </a:pPr>
            <a:r>
              <a:rPr lang="en-US"/>
              <a:t>Permainan mercun dan bunga api yang tidak lagi khusus kepada sesuatu kaum sahaja</a:t>
            </a:r>
            <a:br>
              <a:rPr lang="en-US"/>
            </a:br>
            <a:r>
              <a:rPr lang="en-US"/>
              <a:t>Amalan pemberian duit raya oleh kaum-kaum di Malaysia semasa musim perayaan</a:t>
            </a:r>
            <a:br>
              <a:rPr lang="en-US"/>
            </a:br>
            <a:r>
              <a:rPr lang="en-US"/>
              <a:t>Bahasa pinjaman yang diambil daripada Bahasa Cina dan Tamil. Juga bahasa melayu yang diserap masuk ke dalam bahasa komuniti minoriti.</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2"/>
        <p:cNvGrpSpPr/>
        <p:nvPr/>
      </p:nvGrpSpPr>
      <p:grpSpPr>
        <a:xfrm>
          <a:off x="0" y="0"/>
          <a:ext cx="0" cy="0"/>
          <a:chOff x="0" y="0"/>
          <a:chExt cx="0" cy="0"/>
        </a:xfrm>
      </p:grpSpPr>
      <p:sp>
        <p:nvSpPr>
          <p:cNvPr id="10193" name="Google Shape;10193;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94" name="Google Shape;10194;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0"/>
        <p:cNvGrpSpPr/>
        <p:nvPr/>
      </p:nvGrpSpPr>
      <p:grpSpPr>
        <a:xfrm>
          <a:off x="0" y="0"/>
          <a:ext cx="0" cy="0"/>
          <a:chOff x="0" y="0"/>
          <a:chExt cx="0" cy="0"/>
        </a:xfrm>
      </p:grpSpPr>
      <p:sp>
        <p:nvSpPr>
          <p:cNvPr id="10771" name="Google Shape;10771;p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772" name="Google Shape;10772;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7"/>
        <p:cNvGrpSpPr/>
        <p:nvPr/>
      </p:nvGrpSpPr>
      <p:grpSpPr>
        <a:xfrm>
          <a:off x="0" y="0"/>
          <a:ext cx="0" cy="0"/>
          <a:chOff x="0" y="0"/>
          <a:chExt cx="0" cy="0"/>
        </a:xfrm>
      </p:grpSpPr>
      <p:sp>
        <p:nvSpPr>
          <p:cNvPr id="10778" name="Google Shape;10778;p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779" name="Google Shape;10779;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8"/>
        <p:cNvGrpSpPr/>
        <p:nvPr/>
      </p:nvGrpSpPr>
      <p:grpSpPr>
        <a:xfrm>
          <a:off x="0" y="0"/>
          <a:ext cx="0" cy="0"/>
          <a:chOff x="0" y="0"/>
          <a:chExt cx="0" cy="0"/>
        </a:xfrm>
      </p:grpSpPr>
      <p:sp>
        <p:nvSpPr>
          <p:cNvPr id="10789" name="Google Shape;10789;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90" name="Google Shape;10790;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SzPts val="1100"/>
              <a:buChar char="●"/>
            </a:pPr>
            <a:r>
              <a:rPr lang="en-US"/>
              <a:t>PENERANGAN:</a:t>
            </a:r>
            <a:endParaRPr/>
          </a:p>
          <a:p>
            <a:pPr marL="457200" lvl="0" indent="-228600" algn="l" rtl="0">
              <a:lnSpc>
                <a:spcPct val="100000"/>
              </a:lnSpc>
              <a:spcBef>
                <a:spcPts val="0"/>
              </a:spcBef>
              <a:spcAft>
                <a:spcPts val="0"/>
              </a:spcAft>
              <a:buSzPts val="1100"/>
              <a:buNone/>
            </a:pPr>
            <a:endParaRPr/>
          </a:p>
          <a:p>
            <a:pPr marL="457200" lvl="0" indent="-298450" algn="l" rtl="0">
              <a:lnSpc>
                <a:spcPct val="100000"/>
              </a:lnSpc>
              <a:spcBef>
                <a:spcPts val="0"/>
              </a:spcBef>
              <a:spcAft>
                <a:spcPts val="0"/>
              </a:spcAft>
              <a:buSzPts val="1100"/>
              <a:buChar char="●"/>
            </a:pPr>
            <a:r>
              <a:rPr lang="en-US"/>
              <a:t>Buli Siber dan Bahasa Rojak jika tidak ditangani dan menjadi kebiasaan akan menyebabkan kehakisan nilai etika dalam masyarakat</a:t>
            </a:r>
            <a:endParaRPr/>
          </a:p>
          <a:p>
            <a:pPr marL="457200" lvl="0" indent="-298450" algn="l" rtl="0">
              <a:lnSpc>
                <a:spcPct val="100000"/>
              </a:lnSpc>
              <a:spcBef>
                <a:spcPts val="0"/>
              </a:spcBef>
              <a:spcAft>
                <a:spcPts val="0"/>
              </a:spcAft>
              <a:buSzPts val="1100"/>
              <a:buChar char="●"/>
            </a:pPr>
            <a:r>
              <a:rPr lang="en-US"/>
              <a:t>Perubahan warisan seperti kemasukan budaya cosplay dan gaming, jika keterlaluan akan menyebabkan terhakis warisan budaya bangsa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3"/>
        <p:cNvGrpSpPr/>
        <p:nvPr/>
      </p:nvGrpSpPr>
      <p:grpSpPr>
        <a:xfrm>
          <a:off x="0" y="0"/>
          <a:ext cx="0" cy="0"/>
          <a:chOff x="0" y="0"/>
          <a:chExt cx="0" cy="0"/>
        </a:xfrm>
      </p:grpSpPr>
      <p:sp>
        <p:nvSpPr>
          <p:cNvPr id="10814" name="Google Shape;1081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15" name="Google Shape;10815;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9"/>
        <p:cNvGrpSpPr/>
        <p:nvPr/>
      </p:nvGrpSpPr>
      <p:grpSpPr>
        <a:xfrm>
          <a:off x="0" y="0"/>
          <a:ext cx="0" cy="0"/>
          <a:chOff x="0" y="0"/>
          <a:chExt cx="0" cy="0"/>
        </a:xfrm>
      </p:grpSpPr>
      <p:sp>
        <p:nvSpPr>
          <p:cNvPr id="10840" name="Google Shape;10840;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41" name="Google Shape;10841;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0"/>
        <p:cNvGrpSpPr/>
        <p:nvPr/>
      </p:nvGrpSpPr>
      <p:grpSpPr>
        <a:xfrm>
          <a:off x="0" y="0"/>
          <a:ext cx="0" cy="0"/>
          <a:chOff x="0" y="0"/>
          <a:chExt cx="0" cy="0"/>
        </a:xfrm>
      </p:grpSpPr>
      <p:sp>
        <p:nvSpPr>
          <p:cNvPr id="9071" name="Google Shape;9071;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072" name="Google Shape;9072;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9"/>
        <p:cNvGrpSpPr/>
        <p:nvPr/>
      </p:nvGrpSpPr>
      <p:grpSpPr>
        <a:xfrm>
          <a:off x="0" y="0"/>
          <a:ext cx="0" cy="0"/>
          <a:chOff x="0" y="0"/>
          <a:chExt cx="0" cy="0"/>
        </a:xfrm>
      </p:grpSpPr>
      <p:sp>
        <p:nvSpPr>
          <p:cNvPr id="11030" name="Google Shape;11030;g140453b1d85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31" name="Google Shape;11031;g140453b1d85_4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5"/>
        <p:cNvGrpSpPr/>
        <p:nvPr/>
      </p:nvGrpSpPr>
      <p:grpSpPr>
        <a:xfrm>
          <a:off x="0" y="0"/>
          <a:ext cx="0" cy="0"/>
          <a:chOff x="0" y="0"/>
          <a:chExt cx="0" cy="0"/>
        </a:xfrm>
      </p:grpSpPr>
      <p:sp>
        <p:nvSpPr>
          <p:cNvPr id="9086" name="Google Shape;9086;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087" name="Google Shape;9087;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6"/>
        <p:cNvGrpSpPr/>
        <p:nvPr/>
      </p:nvGrpSpPr>
      <p:grpSpPr>
        <a:xfrm>
          <a:off x="0" y="0"/>
          <a:ext cx="0" cy="0"/>
          <a:chOff x="0" y="0"/>
          <a:chExt cx="0" cy="0"/>
        </a:xfrm>
      </p:grpSpPr>
      <p:sp>
        <p:nvSpPr>
          <p:cNvPr id="9237" name="Google Shape;9237;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38" name="Google Shape;9238;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6"/>
        <p:cNvGrpSpPr/>
        <p:nvPr/>
      </p:nvGrpSpPr>
      <p:grpSpPr>
        <a:xfrm>
          <a:off x="0" y="0"/>
          <a:ext cx="0" cy="0"/>
          <a:chOff x="0" y="0"/>
          <a:chExt cx="0" cy="0"/>
        </a:xfrm>
      </p:grpSpPr>
      <p:sp>
        <p:nvSpPr>
          <p:cNvPr id="9247" name="Google Shape;9247;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48" name="Google Shape;9248;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PENERANGAN:</a:t>
            </a:r>
            <a:br>
              <a:rPr lang="en-US"/>
            </a:br>
            <a:br>
              <a:rPr lang="en-US"/>
            </a:br>
            <a:r>
              <a:rPr lang="en-US"/>
              <a:t>Set Induksi bertujuan memberi gambaran kepada pelajar berkenaan topik yang bakal dipelajari</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2"/>
        <p:cNvGrpSpPr/>
        <p:nvPr/>
      </p:nvGrpSpPr>
      <p:grpSpPr>
        <a:xfrm>
          <a:off x="0" y="0"/>
          <a:ext cx="0" cy="0"/>
          <a:chOff x="0" y="0"/>
          <a:chExt cx="0" cy="0"/>
        </a:xfrm>
      </p:grpSpPr>
      <p:sp>
        <p:nvSpPr>
          <p:cNvPr id="9273" name="Google Shape;927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74" name="Google Shape;927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sz="1200">
              <a:solidFill>
                <a:schemeClr val="dk1"/>
              </a:solidFill>
              <a:latin typeface="Calibri"/>
              <a:ea typeface="Calibri"/>
              <a:cs typeface="Calibri"/>
              <a:sym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3"/>
        <p:cNvGrpSpPr/>
        <p:nvPr/>
      </p:nvGrpSpPr>
      <p:grpSpPr>
        <a:xfrm>
          <a:off x="0" y="0"/>
          <a:ext cx="0" cy="0"/>
          <a:chOff x="0" y="0"/>
          <a:chExt cx="0" cy="0"/>
        </a:xfrm>
      </p:grpSpPr>
      <p:sp>
        <p:nvSpPr>
          <p:cNvPr id="9284" name="Google Shape;9284;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85" name="Google Shape;9285;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41"/>
          <p:cNvSpPr txBox="1">
            <a:spLocks noGrp="1"/>
          </p:cNvSpPr>
          <p:nvPr>
            <p:ph type="ctrTitle"/>
          </p:nvPr>
        </p:nvSpPr>
        <p:spPr>
          <a:xfrm>
            <a:off x="2228250" y="1542475"/>
            <a:ext cx="4687500" cy="15360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4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 name="Google Shape;10;p41"/>
          <p:cNvSpPr txBox="1">
            <a:spLocks noGrp="1"/>
          </p:cNvSpPr>
          <p:nvPr>
            <p:ph type="subTitle" idx="1"/>
          </p:nvPr>
        </p:nvSpPr>
        <p:spPr>
          <a:xfrm>
            <a:off x="3176100" y="3164550"/>
            <a:ext cx="2791800" cy="65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50"/>
        <p:cNvGrpSpPr/>
        <p:nvPr/>
      </p:nvGrpSpPr>
      <p:grpSpPr>
        <a:xfrm>
          <a:off x="0" y="0"/>
          <a:ext cx="0" cy="0"/>
          <a:chOff x="0" y="0"/>
          <a:chExt cx="0" cy="0"/>
        </a:xfrm>
      </p:grpSpPr>
      <p:sp>
        <p:nvSpPr>
          <p:cNvPr id="51" name="Google Shape;51;p50"/>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40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52" name="Google Shape;52;p50"/>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12000"/>
              <a:buNone/>
              <a:defRPr sz="12000">
                <a:solidFill>
                  <a:schemeClr val="accent2"/>
                </a:solidFill>
              </a:defRPr>
            </a:lvl1pPr>
            <a:lvl2pPr lvl="1" algn="l">
              <a:lnSpc>
                <a:spcPct val="100000"/>
              </a:lnSpc>
              <a:spcBef>
                <a:spcPts val="0"/>
              </a:spcBef>
              <a:spcAft>
                <a:spcPts val="0"/>
              </a:spcAft>
              <a:buClr>
                <a:schemeClr val="lt2"/>
              </a:buClr>
              <a:buSzPts val="12000"/>
              <a:buNone/>
              <a:defRPr sz="12000">
                <a:solidFill>
                  <a:schemeClr val="lt2"/>
                </a:solidFill>
              </a:defRPr>
            </a:lvl2pPr>
            <a:lvl3pPr lvl="2" algn="l">
              <a:lnSpc>
                <a:spcPct val="100000"/>
              </a:lnSpc>
              <a:spcBef>
                <a:spcPts val="0"/>
              </a:spcBef>
              <a:spcAft>
                <a:spcPts val="0"/>
              </a:spcAft>
              <a:buClr>
                <a:schemeClr val="lt2"/>
              </a:buClr>
              <a:buSzPts val="12000"/>
              <a:buNone/>
              <a:defRPr sz="12000">
                <a:solidFill>
                  <a:schemeClr val="lt2"/>
                </a:solidFill>
              </a:defRPr>
            </a:lvl3pPr>
            <a:lvl4pPr lvl="3" algn="l">
              <a:lnSpc>
                <a:spcPct val="100000"/>
              </a:lnSpc>
              <a:spcBef>
                <a:spcPts val="0"/>
              </a:spcBef>
              <a:spcAft>
                <a:spcPts val="0"/>
              </a:spcAft>
              <a:buClr>
                <a:schemeClr val="lt2"/>
              </a:buClr>
              <a:buSzPts val="12000"/>
              <a:buNone/>
              <a:defRPr sz="12000">
                <a:solidFill>
                  <a:schemeClr val="lt2"/>
                </a:solidFill>
              </a:defRPr>
            </a:lvl4pPr>
            <a:lvl5pPr lvl="4" algn="l">
              <a:lnSpc>
                <a:spcPct val="100000"/>
              </a:lnSpc>
              <a:spcBef>
                <a:spcPts val="0"/>
              </a:spcBef>
              <a:spcAft>
                <a:spcPts val="0"/>
              </a:spcAft>
              <a:buClr>
                <a:schemeClr val="lt2"/>
              </a:buClr>
              <a:buSzPts val="12000"/>
              <a:buNone/>
              <a:defRPr sz="12000">
                <a:solidFill>
                  <a:schemeClr val="lt2"/>
                </a:solidFill>
              </a:defRPr>
            </a:lvl5pPr>
            <a:lvl6pPr lvl="5" algn="l">
              <a:lnSpc>
                <a:spcPct val="100000"/>
              </a:lnSpc>
              <a:spcBef>
                <a:spcPts val="0"/>
              </a:spcBef>
              <a:spcAft>
                <a:spcPts val="0"/>
              </a:spcAft>
              <a:buClr>
                <a:schemeClr val="lt2"/>
              </a:buClr>
              <a:buSzPts val="12000"/>
              <a:buNone/>
              <a:defRPr sz="12000">
                <a:solidFill>
                  <a:schemeClr val="lt2"/>
                </a:solidFill>
              </a:defRPr>
            </a:lvl6pPr>
            <a:lvl7pPr lvl="6" algn="l">
              <a:lnSpc>
                <a:spcPct val="100000"/>
              </a:lnSpc>
              <a:spcBef>
                <a:spcPts val="0"/>
              </a:spcBef>
              <a:spcAft>
                <a:spcPts val="0"/>
              </a:spcAft>
              <a:buClr>
                <a:schemeClr val="lt2"/>
              </a:buClr>
              <a:buSzPts val="12000"/>
              <a:buNone/>
              <a:defRPr sz="12000">
                <a:solidFill>
                  <a:schemeClr val="lt2"/>
                </a:solidFill>
              </a:defRPr>
            </a:lvl7pPr>
            <a:lvl8pPr lvl="7" algn="l">
              <a:lnSpc>
                <a:spcPct val="100000"/>
              </a:lnSpc>
              <a:spcBef>
                <a:spcPts val="0"/>
              </a:spcBef>
              <a:spcAft>
                <a:spcPts val="0"/>
              </a:spcAft>
              <a:buClr>
                <a:schemeClr val="lt2"/>
              </a:buClr>
              <a:buSzPts val="12000"/>
              <a:buNone/>
              <a:defRPr sz="12000">
                <a:solidFill>
                  <a:schemeClr val="lt2"/>
                </a:solidFill>
              </a:defRPr>
            </a:lvl8pPr>
            <a:lvl9pPr lvl="8" algn="l">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53" name="Google Shape;53;p50"/>
          <p:cNvSpPr txBox="1">
            <a:spLocks noGrp="1"/>
          </p:cNvSpPr>
          <p:nvPr>
            <p:ph type="subTitle" idx="1"/>
          </p:nvPr>
        </p:nvSpPr>
        <p:spPr>
          <a:xfrm>
            <a:off x="713225" y="3297450"/>
            <a:ext cx="3792900" cy="5163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4"/>
        <p:cNvGrpSpPr/>
        <p:nvPr/>
      </p:nvGrpSpPr>
      <p:grpSpPr>
        <a:xfrm>
          <a:off x="0" y="0"/>
          <a:ext cx="0" cy="0"/>
          <a:chOff x="0" y="0"/>
          <a:chExt cx="0" cy="0"/>
        </a:xfrm>
      </p:grpSpPr>
      <p:sp>
        <p:nvSpPr>
          <p:cNvPr id="55" name="Google Shape;55;p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56" name="Google Shape;56;p51"/>
          <p:cNvSpPr txBox="1">
            <a:spLocks noGrp="1"/>
          </p:cNvSpPr>
          <p:nvPr>
            <p:ph type="ftr" idx="11"/>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57" name="Google Shape;57;p51"/>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58"/>
        <p:cNvGrpSpPr/>
        <p:nvPr/>
      </p:nvGrpSpPr>
      <p:grpSpPr>
        <a:xfrm>
          <a:off x="0" y="0"/>
          <a:ext cx="0" cy="0"/>
          <a:chOff x="0" y="0"/>
          <a:chExt cx="0" cy="0"/>
        </a:xfrm>
      </p:grpSpPr>
      <p:sp>
        <p:nvSpPr>
          <p:cNvPr id="59" name="Google Shape;59;p52"/>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0" name="Google Shape;60;p52"/>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gn="l">
              <a:lnSpc>
                <a:spcPct val="100000"/>
              </a:lnSpc>
              <a:spcBef>
                <a:spcPts val="0"/>
              </a:spcBef>
              <a:spcAft>
                <a:spcPts val="0"/>
              </a:spcAft>
              <a:buSzPts val="1800"/>
              <a:buChar char="●"/>
              <a:defRPr/>
            </a:lvl1pPr>
            <a:lvl2pPr marL="914400" lvl="1" indent="-317500" algn="l">
              <a:lnSpc>
                <a:spcPct val="100000"/>
              </a:lnSpc>
              <a:spcBef>
                <a:spcPts val="1600"/>
              </a:spcBef>
              <a:spcAft>
                <a:spcPts val="0"/>
              </a:spcAft>
              <a:buSzPts val="1400"/>
              <a:buChar char="○"/>
              <a:defRPr/>
            </a:lvl2pPr>
            <a:lvl3pPr marL="1371600" lvl="2" indent="-317500" algn="l">
              <a:lnSpc>
                <a:spcPct val="100000"/>
              </a:lnSpc>
              <a:spcBef>
                <a:spcPts val="1600"/>
              </a:spcBef>
              <a:spcAft>
                <a:spcPts val="0"/>
              </a:spcAft>
              <a:buSzPts val="1400"/>
              <a:buChar char="■"/>
              <a:defRPr/>
            </a:lvl3pPr>
            <a:lvl4pPr marL="1828800" lvl="3" indent="-317500" algn="l">
              <a:lnSpc>
                <a:spcPct val="100000"/>
              </a:lnSpc>
              <a:spcBef>
                <a:spcPts val="1600"/>
              </a:spcBef>
              <a:spcAft>
                <a:spcPts val="0"/>
              </a:spcAft>
              <a:buSzPts val="1400"/>
              <a:buChar char="●"/>
              <a:defRPr/>
            </a:lvl4pPr>
            <a:lvl5pPr marL="2286000" lvl="4" indent="-317500" algn="l">
              <a:lnSpc>
                <a:spcPct val="100000"/>
              </a:lnSpc>
              <a:spcBef>
                <a:spcPts val="1600"/>
              </a:spcBef>
              <a:spcAft>
                <a:spcPts val="0"/>
              </a:spcAft>
              <a:buSzPts val="1400"/>
              <a:buChar char="○"/>
              <a:defRPr/>
            </a:lvl5pPr>
            <a:lvl6pPr marL="2743200" lvl="5" indent="-317500" algn="l">
              <a:lnSpc>
                <a:spcPct val="100000"/>
              </a:lnSpc>
              <a:spcBef>
                <a:spcPts val="1600"/>
              </a:spcBef>
              <a:spcAft>
                <a:spcPts val="0"/>
              </a:spcAft>
              <a:buSzPts val="1400"/>
              <a:buChar char="■"/>
              <a:defRPr/>
            </a:lvl6pPr>
            <a:lvl7pPr marL="3200400" lvl="6" indent="-317500" algn="l">
              <a:lnSpc>
                <a:spcPct val="100000"/>
              </a:lnSpc>
              <a:spcBef>
                <a:spcPts val="1600"/>
              </a:spcBef>
              <a:spcAft>
                <a:spcPts val="0"/>
              </a:spcAft>
              <a:buSzPts val="1400"/>
              <a:buChar char="●"/>
              <a:defRPr/>
            </a:lvl7pPr>
            <a:lvl8pPr marL="3657600" lvl="7" indent="-317500" algn="l">
              <a:lnSpc>
                <a:spcPct val="100000"/>
              </a:lnSpc>
              <a:spcBef>
                <a:spcPts val="1600"/>
              </a:spcBef>
              <a:spcAft>
                <a:spcPts val="0"/>
              </a:spcAft>
              <a:buSzPts val="1400"/>
              <a:buChar char="○"/>
              <a:defRPr/>
            </a:lvl8pPr>
            <a:lvl9pPr marL="4114800" lvl="8" indent="-317500" algn="l">
              <a:lnSpc>
                <a:spcPct val="100000"/>
              </a:lnSpc>
              <a:spcBef>
                <a:spcPts val="1600"/>
              </a:spcBef>
              <a:spcAft>
                <a:spcPts val="1600"/>
              </a:spcAft>
              <a:buSzPts val="1400"/>
              <a:buChar char="■"/>
              <a:defRPr/>
            </a:lvl9pPr>
          </a:lstStyle>
          <a:p>
            <a:endParaRPr/>
          </a:p>
        </p:txBody>
      </p:sp>
      <p:sp>
        <p:nvSpPr>
          <p:cNvPr id="61" name="Google Shape;61;p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62" name="Google Shape;62;p52"/>
          <p:cNvSpPr txBox="1">
            <a:spLocks noGrp="1"/>
          </p:cNvSpPr>
          <p:nvPr>
            <p:ph type="ftr" idx="11"/>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63" name="Google Shape;63;p52"/>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1">
    <p:spTree>
      <p:nvGrpSpPr>
        <p:cNvPr id="1" name="Shape 64"/>
        <p:cNvGrpSpPr/>
        <p:nvPr/>
      </p:nvGrpSpPr>
      <p:grpSpPr>
        <a:xfrm>
          <a:off x="0" y="0"/>
          <a:ext cx="0" cy="0"/>
          <a:chOff x="0" y="0"/>
          <a:chExt cx="0" cy="0"/>
        </a:xfrm>
      </p:grpSpPr>
      <p:sp>
        <p:nvSpPr>
          <p:cNvPr id="65" name="Google Shape;65;p53"/>
          <p:cNvSpPr txBox="1">
            <a:spLocks noGrp="1"/>
          </p:cNvSpPr>
          <p:nvPr>
            <p:ph type="title"/>
          </p:nvPr>
        </p:nvSpPr>
        <p:spPr>
          <a:xfrm>
            <a:off x="1312500" y="548650"/>
            <a:ext cx="6519000" cy="11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72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 name="Google Shape;66;p53"/>
          <p:cNvSpPr txBox="1"/>
          <p:nvPr/>
        </p:nvSpPr>
        <p:spPr>
          <a:xfrm>
            <a:off x="2820650" y="3354900"/>
            <a:ext cx="3503100" cy="906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200" b="0" i="0" u="none" strike="noStrike" cap="none">
                <a:solidFill>
                  <a:schemeClr val="lt2"/>
                </a:solidFill>
                <a:latin typeface="Livvic"/>
                <a:ea typeface="Livvic"/>
                <a:cs typeface="Livvic"/>
                <a:sym typeface="Livvic"/>
              </a:rPr>
              <a:t>CREDITS:</a:t>
            </a:r>
            <a:endParaRPr sz="12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200"/>
              <a:buFont typeface="Arial"/>
              <a:buNone/>
            </a:pPr>
            <a:r>
              <a:rPr lang="en-US" sz="1200" b="0" i="0" u="none" strike="noStrike" cap="none">
                <a:solidFill>
                  <a:schemeClr val="lt2"/>
                </a:solidFill>
                <a:latin typeface="Livvic"/>
                <a:ea typeface="Livvic"/>
                <a:cs typeface="Livvic"/>
                <a:sym typeface="Livvic"/>
              </a:rPr>
              <a:t>This presentation template was created by </a:t>
            </a:r>
            <a:r>
              <a:rPr lang="en-US" sz="1200" b="0" i="0" u="none" strike="noStrike" cap="none">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US" sz="1200" b="0" i="0" u="none" strike="noStrike" cap="none">
                <a:solidFill>
                  <a:schemeClr val="lt2"/>
                </a:solidFill>
                <a:latin typeface="Livvic"/>
                <a:ea typeface="Livvic"/>
                <a:cs typeface="Livvic"/>
                <a:sym typeface="Livvic"/>
              </a:rPr>
              <a:t>, including icons by </a:t>
            </a:r>
            <a:r>
              <a:rPr lang="en-US" sz="1200" b="0" i="0" u="none" strike="noStrike" cap="none">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US" sz="1200" b="0" i="0" u="none" strike="noStrike" cap="none">
                <a:solidFill>
                  <a:schemeClr val="lt2"/>
                </a:solidFill>
                <a:latin typeface="Livvic"/>
                <a:ea typeface="Livvic"/>
                <a:cs typeface="Livvic"/>
                <a:sym typeface="Livvic"/>
              </a:rPr>
              <a:t>, infographics &amp; images by </a:t>
            </a:r>
            <a:r>
              <a:rPr lang="en-US" sz="1200" b="0" i="0" u="none" strike="noStrike" cap="none">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US" sz="1200" b="0" i="0" u="none" strike="noStrike" cap="none">
                <a:solidFill>
                  <a:schemeClr val="lt2"/>
                </a:solidFill>
                <a:latin typeface="Livvic"/>
                <a:ea typeface="Livvic"/>
                <a:cs typeface="Livvic"/>
                <a:sym typeface="Livvic"/>
              </a:rPr>
              <a:t> </a:t>
            </a:r>
            <a:endParaRPr sz="1200" b="0" i="0" u="none" strike="noStrike" cap="none">
              <a:solidFill>
                <a:schemeClr val="lt2"/>
              </a:solidFill>
              <a:latin typeface="Livvic"/>
              <a:ea typeface="Livvic"/>
              <a:cs typeface="Livvic"/>
              <a:sym typeface="Livvic"/>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11"/>
        <p:cNvGrpSpPr/>
        <p:nvPr/>
      </p:nvGrpSpPr>
      <p:grpSpPr>
        <a:xfrm>
          <a:off x="0" y="0"/>
          <a:ext cx="0" cy="0"/>
          <a:chOff x="0" y="0"/>
          <a:chExt cx="0" cy="0"/>
        </a:xfrm>
      </p:grpSpPr>
      <p:sp>
        <p:nvSpPr>
          <p:cNvPr id="12" name="Google Shape;12;p42"/>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a:endParaRPr/>
          </a:p>
        </p:txBody>
      </p:sp>
      <p:sp>
        <p:nvSpPr>
          <p:cNvPr id="13" name="Google Shape;13;p42"/>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14" name="Google Shape;14;p42"/>
          <p:cNvSpPr txBox="1">
            <a:spLocks noGrp="1"/>
          </p:cNvSpPr>
          <p:nvPr>
            <p:ph type="subTitle" idx="2"/>
          </p:nvPr>
        </p:nvSpPr>
        <p:spPr>
          <a:xfrm>
            <a:off x="7186288" y="3266625"/>
            <a:ext cx="16044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15" name="Google Shape;15;p42"/>
          <p:cNvSpPr txBox="1">
            <a:spLocks noGrp="1"/>
          </p:cNvSpPr>
          <p:nvPr>
            <p:ph type="subTitle" idx="3"/>
          </p:nvPr>
        </p:nvSpPr>
        <p:spPr>
          <a:xfrm>
            <a:off x="2440463" y="1594625"/>
            <a:ext cx="40359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6" name="Google Shape;16;p42"/>
          <p:cNvSpPr txBox="1">
            <a:spLocks noGrp="1"/>
          </p:cNvSpPr>
          <p:nvPr>
            <p:ph type="subTitle" idx="4"/>
          </p:nvPr>
        </p:nvSpPr>
        <p:spPr>
          <a:xfrm>
            <a:off x="2948588" y="3266625"/>
            <a:ext cx="40359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
        <p:cNvGrpSpPr/>
        <p:nvPr/>
      </p:nvGrpSpPr>
      <p:grpSpPr>
        <a:xfrm>
          <a:off x="0" y="0"/>
          <a:ext cx="0" cy="0"/>
          <a:chOff x="0" y="0"/>
          <a:chExt cx="0" cy="0"/>
        </a:xfrm>
      </p:grpSpPr>
      <p:sp>
        <p:nvSpPr>
          <p:cNvPr id="18" name="Google Shape;18;p43"/>
          <p:cNvSpPr txBox="1">
            <a:spLocks noGrp="1"/>
          </p:cNvSpPr>
          <p:nvPr>
            <p:ph type="body" idx="1"/>
          </p:nvPr>
        </p:nvSpPr>
        <p:spPr>
          <a:xfrm>
            <a:off x="1152375" y="2139400"/>
            <a:ext cx="4275900" cy="1283700"/>
          </a:xfrm>
          <a:prstGeom prst="rect">
            <a:avLst/>
          </a:prstGeom>
          <a:noFill/>
          <a:ln>
            <a:noFill/>
          </a:ln>
        </p:spPr>
        <p:txBody>
          <a:bodyPr spcFirstLastPara="1" wrap="square" lIns="91425" tIns="91425" rIns="91425" bIns="91425" anchor="t" anchorCtr="0">
            <a:noAutofit/>
          </a:bodyPr>
          <a:lstStyle>
            <a:lvl1pPr marL="457200" lvl="0" indent="-279400" algn="l">
              <a:lnSpc>
                <a:spcPct val="100000"/>
              </a:lnSpc>
              <a:spcBef>
                <a:spcPts val="0"/>
              </a:spcBef>
              <a:spcAft>
                <a:spcPts val="0"/>
              </a:spcAft>
              <a:buClr>
                <a:srgbClr val="482400"/>
              </a:buClr>
              <a:buSzPts val="8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19" name="Google Shape;19;p43"/>
          <p:cNvSpPr txBox="1">
            <a:spLocks noGrp="1"/>
          </p:cNvSpPr>
          <p:nvPr>
            <p:ph type="title"/>
          </p:nvPr>
        </p:nvSpPr>
        <p:spPr>
          <a:xfrm>
            <a:off x="1152375" y="1566700"/>
            <a:ext cx="42759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20"/>
        <p:cNvGrpSpPr/>
        <p:nvPr/>
      </p:nvGrpSpPr>
      <p:grpSpPr>
        <a:xfrm>
          <a:off x="0" y="0"/>
          <a:ext cx="0" cy="0"/>
          <a:chOff x="0" y="0"/>
          <a:chExt cx="0" cy="0"/>
        </a:xfrm>
      </p:grpSpPr>
      <p:sp>
        <p:nvSpPr>
          <p:cNvPr id="21" name="Google Shape;21;p44"/>
          <p:cNvSpPr txBox="1">
            <a:spLocks noGrp="1"/>
          </p:cNvSpPr>
          <p:nvPr>
            <p:ph type="title"/>
          </p:nvPr>
        </p:nvSpPr>
        <p:spPr>
          <a:xfrm>
            <a:off x="2340425" y="2699163"/>
            <a:ext cx="45660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000"/>
            </a:lvl1pPr>
            <a:lvl2pPr lvl="1" algn="ctr">
              <a:lnSpc>
                <a:spcPct val="100000"/>
              </a:lnSpc>
              <a:spcBef>
                <a:spcPts val="0"/>
              </a:spcBef>
              <a:spcAft>
                <a:spcPts val="0"/>
              </a:spcAft>
              <a:buSzPts val="2800"/>
              <a:buNone/>
              <a:defRPr>
                <a:latin typeface="Arial"/>
                <a:ea typeface="Arial"/>
                <a:cs typeface="Arial"/>
                <a:sym typeface="Arial"/>
              </a:defRPr>
            </a:lvl2pPr>
            <a:lvl3pPr lvl="2" algn="ctr">
              <a:lnSpc>
                <a:spcPct val="100000"/>
              </a:lnSpc>
              <a:spcBef>
                <a:spcPts val="0"/>
              </a:spcBef>
              <a:spcAft>
                <a:spcPts val="0"/>
              </a:spcAft>
              <a:buSzPts val="2800"/>
              <a:buNone/>
              <a:defRPr>
                <a:latin typeface="Arial"/>
                <a:ea typeface="Arial"/>
                <a:cs typeface="Arial"/>
                <a:sym typeface="Arial"/>
              </a:defRPr>
            </a:lvl3pPr>
            <a:lvl4pPr lvl="3" algn="ctr">
              <a:lnSpc>
                <a:spcPct val="100000"/>
              </a:lnSpc>
              <a:spcBef>
                <a:spcPts val="0"/>
              </a:spcBef>
              <a:spcAft>
                <a:spcPts val="0"/>
              </a:spcAft>
              <a:buSzPts val="2800"/>
              <a:buNone/>
              <a:defRPr>
                <a:latin typeface="Arial"/>
                <a:ea typeface="Arial"/>
                <a:cs typeface="Arial"/>
                <a:sym typeface="Arial"/>
              </a:defRPr>
            </a:lvl4pPr>
            <a:lvl5pPr lvl="4" algn="ctr">
              <a:lnSpc>
                <a:spcPct val="100000"/>
              </a:lnSpc>
              <a:spcBef>
                <a:spcPts val="0"/>
              </a:spcBef>
              <a:spcAft>
                <a:spcPts val="0"/>
              </a:spcAft>
              <a:buSzPts val="2800"/>
              <a:buNone/>
              <a:defRPr>
                <a:latin typeface="Arial"/>
                <a:ea typeface="Arial"/>
                <a:cs typeface="Arial"/>
                <a:sym typeface="Arial"/>
              </a:defRPr>
            </a:lvl5pPr>
            <a:lvl6pPr lvl="5" algn="ctr">
              <a:lnSpc>
                <a:spcPct val="100000"/>
              </a:lnSpc>
              <a:spcBef>
                <a:spcPts val="0"/>
              </a:spcBef>
              <a:spcAft>
                <a:spcPts val="0"/>
              </a:spcAft>
              <a:buSzPts val="2800"/>
              <a:buNone/>
              <a:defRPr>
                <a:latin typeface="Arial"/>
                <a:ea typeface="Arial"/>
                <a:cs typeface="Arial"/>
                <a:sym typeface="Arial"/>
              </a:defRPr>
            </a:lvl6pPr>
            <a:lvl7pPr lvl="6" algn="ctr">
              <a:lnSpc>
                <a:spcPct val="100000"/>
              </a:lnSpc>
              <a:spcBef>
                <a:spcPts val="0"/>
              </a:spcBef>
              <a:spcAft>
                <a:spcPts val="0"/>
              </a:spcAft>
              <a:buSzPts val="2800"/>
              <a:buNone/>
              <a:defRPr>
                <a:latin typeface="Arial"/>
                <a:ea typeface="Arial"/>
                <a:cs typeface="Arial"/>
                <a:sym typeface="Arial"/>
              </a:defRPr>
            </a:lvl7pPr>
            <a:lvl8pPr lvl="7" algn="ctr">
              <a:lnSpc>
                <a:spcPct val="100000"/>
              </a:lnSpc>
              <a:spcBef>
                <a:spcPts val="0"/>
              </a:spcBef>
              <a:spcAft>
                <a:spcPts val="0"/>
              </a:spcAft>
              <a:buSzPts val="2800"/>
              <a:buNone/>
              <a:defRPr>
                <a:latin typeface="Arial"/>
                <a:ea typeface="Arial"/>
                <a:cs typeface="Arial"/>
                <a:sym typeface="Arial"/>
              </a:defRPr>
            </a:lvl8pPr>
            <a:lvl9pPr lvl="8" algn="ctr">
              <a:lnSpc>
                <a:spcPct val="100000"/>
              </a:lnSpc>
              <a:spcBef>
                <a:spcPts val="0"/>
              </a:spcBef>
              <a:spcAft>
                <a:spcPts val="0"/>
              </a:spcAft>
              <a:buSzPts val="2800"/>
              <a:buNone/>
              <a:defRPr>
                <a:latin typeface="Arial"/>
                <a:ea typeface="Arial"/>
                <a:cs typeface="Arial"/>
                <a:sym typeface="Arial"/>
              </a:defRPr>
            </a:lvl9pPr>
          </a:lstStyle>
          <a:p>
            <a:endParaRPr/>
          </a:p>
        </p:txBody>
      </p:sp>
      <p:sp>
        <p:nvSpPr>
          <p:cNvPr id="22" name="Google Shape;22;p44"/>
          <p:cNvSpPr txBox="1">
            <a:spLocks noGrp="1"/>
          </p:cNvSpPr>
          <p:nvPr>
            <p:ph type="subTitle" idx="1"/>
          </p:nvPr>
        </p:nvSpPr>
        <p:spPr>
          <a:xfrm>
            <a:off x="2340425" y="1643038"/>
            <a:ext cx="4566000" cy="113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3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3"/>
        <p:cNvGrpSpPr/>
        <p:nvPr/>
      </p:nvGrpSpPr>
      <p:grpSpPr>
        <a:xfrm>
          <a:off x="0" y="0"/>
          <a:ext cx="0" cy="0"/>
          <a:chOff x="0" y="0"/>
          <a:chExt cx="0" cy="0"/>
        </a:xfrm>
      </p:grpSpPr>
      <p:sp>
        <p:nvSpPr>
          <p:cNvPr id="24" name="Google Shape;24;p45"/>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Font typeface="Berkshire Swash"/>
              <a:buNone/>
              <a:defRPr sz="2800" b="1"/>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a:endParaRPr/>
          </a:p>
        </p:txBody>
      </p:sp>
      <p:sp>
        <p:nvSpPr>
          <p:cNvPr id="25" name="Google Shape;25;p45"/>
          <p:cNvSpPr txBox="1">
            <a:spLocks noGrp="1"/>
          </p:cNvSpPr>
          <p:nvPr>
            <p:ph type="subTitle" idx="1"/>
          </p:nvPr>
        </p:nvSpPr>
        <p:spPr>
          <a:xfrm>
            <a:off x="7132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6" name="Google Shape;26;p45"/>
          <p:cNvSpPr txBox="1">
            <a:spLocks noGrp="1"/>
          </p:cNvSpPr>
          <p:nvPr>
            <p:ph type="title" idx="2"/>
          </p:nvPr>
        </p:nvSpPr>
        <p:spPr>
          <a:xfrm>
            <a:off x="7132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7" name="Google Shape;27;p45"/>
          <p:cNvSpPr txBox="1">
            <a:spLocks noGrp="1"/>
          </p:cNvSpPr>
          <p:nvPr>
            <p:ph type="subTitle" idx="3"/>
          </p:nvPr>
        </p:nvSpPr>
        <p:spPr>
          <a:xfrm>
            <a:off x="7132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8" name="Google Shape;28;p45"/>
          <p:cNvSpPr txBox="1">
            <a:spLocks noGrp="1"/>
          </p:cNvSpPr>
          <p:nvPr>
            <p:ph type="subTitle" idx="4"/>
          </p:nvPr>
        </p:nvSpPr>
        <p:spPr>
          <a:xfrm>
            <a:off x="30309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9" name="Google Shape;29;p45"/>
          <p:cNvSpPr txBox="1">
            <a:spLocks noGrp="1"/>
          </p:cNvSpPr>
          <p:nvPr>
            <p:ph type="title" idx="5"/>
          </p:nvPr>
        </p:nvSpPr>
        <p:spPr>
          <a:xfrm>
            <a:off x="30309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0" name="Google Shape;30;p45"/>
          <p:cNvSpPr txBox="1">
            <a:spLocks noGrp="1"/>
          </p:cNvSpPr>
          <p:nvPr>
            <p:ph type="subTitle" idx="6"/>
          </p:nvPr>
        </p:nvSpPr>
        <p:spPr>
          <a:xfrm>
            <a:off x="30309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1" name="Google Shape;31;p45"/>
          <p:cNvSpPr txBox="1">
            <a:spLocks noGrp="1"/>
          </p:cNvSpPr>
          <p:nvPr>
            <p:ph type="subTitle" idx="7"/>
          </p:nvPr>
        </p:nvSpPr>
        <p:spPr>
          <a:xfrm>
            <a:off x="7132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2" name="Google Shape;32;p45"/>
          <p:cNvSpPr txBox="1">
            <a:spLocks noGrp="1"/>
          </p:cNvSpPr>
          <p:nvPr>
            <p:ph type="title" idx="8"/>
          </p:nvPr>
        </p:nvSpPr>
        <p:spPr>
          <a:xfrm>
            <a:off x="7132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3" name="Google Shape;33;p45"/>
          <p:cNvSpPr txBox="1">
            <a:spLocks noGrp="1"/>
          </p:cNvSpPr>
          <p:nvPr>
            <p:ph type="subTitle" idx="9"/>
          </p:nvPr>
        </p:nvSpPr>
        <p:spPr>
          <a:xfrm>
            <a:off x="7132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4" name="Google Shape;34;p45"/>
          <p:cNvSpPr txBox="1">
            <a:spLocks noGrp="1"/>
          </p:cNvSpPr>
          <p:nvPr>
            <p:ph type="subTitle" idx="13"/>
          </p:nvPr>
        </p:nvSpPr>
        <p:spPr>
          <a:xfrm>
            <a:off x="30309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35" name="Google Shape;35;p45"/>
          <p:cNvSpPr txBox="1">
            <a:spLocks noGrp="1"/>
          </p:cNvSpPr>
          <p:nvPr>
            <p:ph type="title" idx="14"/>
          </p:nvPr>
        </p:nvSpPr>
        <p:spPr>
          <a:xfrm>
            <a:off x="30309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36" name="Google Shape;36;p45"/>
          <p:cNvSpPr txBox="1">
            <a:spLocks noGrp="1"/>
          </p:cNvSpPr>
          <p:nvPr>
            <p:ph type="subTitle" idx="15"/>
          </p:nvPr>
        </p:nvSpPr>
        <p:spPr>
          <a:xfrm>
            <a:off x="30309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7"/>
        <p:cNvGrpSpPr/>
        <p:nvPr/>
      </p:nvGrpSpPr>
      <p:grpSpPr>
        <a:xfrm>
          <a:off x="0" y="0"/>
          <a:ext cx="0" cy="0"/>
          <a:chOff x="0" y="0"/>
          <a:chExt cx="0" cy="0"/>
        </a:xfrm>
      </p:grpSpPr>
      <p:sp>
        <p:nvSpPr>
          <p:cNvPr id="38" name="Google Shape;38;p46"/>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600"/>
              <a:buNone/>
              <a:defRPr sz="4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39" name="Google Shape;39;p46"/>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lt2"/>
              </a:buClr>
              <a:buSzPts val="12000"/>
              <a:buNone/>
              <a:defRPr sz="12000">
                <a:solidFill>
                  <a:schemeClr val="accent2"/>
                </a:solidFill>
              </a:defRPr>
            </a:lvl1pPr>
            <a:lvl2pPr lvl="1" algn="ctr">
              <a:lnSpc>
                <a:spcPct val="100000"/>
              </a:lnSpc>
              <a:spcBef>
                <a:spcPts val="0"/>
              </a:spcBef>
              <a:spcAft>
                <a:spcPts val="0"/>
              </a:spcAft>
              <a:buClr>
                <a:schemeClr val="lt2"/>
              </a:buClr>
              <a:buSzPts val="12000"/>
              <a:buNone/>
              <a:defRPr sz="12000">
                <a:solidFill>
                  <a:schemeClr val="lt2"/>
                </a:solidFill>
              </a:defRPr>
            </a:lvl2pPr>
            <a:lvl3pPr lvl="2" algn="ctr">
              <a:lnSpc>
                <a:spcPct val="100000"/>
              </a:lnSpc>
              <a:spcBef>
                <a:spcPts val="0"/>
              </a:spcBef>
              <a:spcAft>
                <a:spcPts val="0"/>
              </a:spcAft>
              <a:buClr>
                <a:schemeClr val="lt2"/>
              </a:buClr>
              <a:buSzPts val="12000"/>
              <a:buNone/>
              <a:defRPr sz="12000">
                <a:solidFill>
                  <a:schemeClr val="lt2"/>
                </a:solidFill>
              </a:defRPr>
            </a:lvl3pPr>
            <a:lvl4pPr lvl="3" algn="ctr">
              <a:lnSpc>
                <a:spcPct val="100000"/>
              </a:lnSpc>
              <a:spcBef>
                <a:spcPts val="0"/>
              </a:spcBef>
              <a:spcAft>
                <a:spcPts val="0"/>
              </a:spcAft>
              <a:buClr>
                <a:schemeClr val="lt2"/>
              </a:buClr>
              <a:buSzPts val="12000"/>
              <a:buNone/>
              <a:defRPr sz="12000">
                <a:solidFill>
                  <a:schemeClr val="lt2"/>
                </a:solidFill>
              </a:defRPr>
            </a:lvl4pPr>
            <a:lvl5pPr lvl="4" algn="ctr">
              <a:lnSpc>
                <a:spcPct val="100000"/>
              </a:lnSpc>
              <a:spcBef>
                <a:spcPts val="0"/>
              </a:spcBef>
              <a:spcAft>
                <a:spcPts val="0"/>
              </a:spcAft>
              <a:buClr>
                <a:schemeClr val="lt2"/>
              </a:buClr>
              <a:buSzPts val="12000"/>
              <a:buNone/>
              <a:defRPr sz="12000">
                <a:solidFill>
                  <a:schemeClr val="lt2"/>
                </a:solidFill>
              </a:defRPr>
            </a:lvl5pPr>
            <a:lvl6pPr lvl="5" algn="ctr">
              <a:lnSpc>
                <a:spcPct val="100000"/>
              </a:lnSpc>
              <a:spcBef>
                <a:spcPts val="0"/>
              </a:spcBef>
              <a:spcAft>
                <a:spcPts val="0"/>
              </a:spcAft>
              <a:buClr>
                <a:schemeClr val="lt2"/>
              </a:buClr>
              <a:buSzPts val="12000"/>
              <a:buNone/>
              <a:defRPr sz="12000">
                <a:solidFill>
                  <a:schemeClr val="lt2"/>
                </a:solidFill>
              </a:defRPr>
            </a:lvl6pPr>
            <a:lvl7pPr lvl="6" algn="ctr">
              <a:lnSpc>
                <a:spcPct val="100000"/>
              </a:lnSpc>
              <a:spcBef>
                <a:spcPts val="0"/>
              </a:spcBef>
              <a:spcAft>
                <a:spcPts val="0"/>
              </a:spcAft>
              <a:buClr>
                <a:schemeClr val="lt2"/>
              </a:buClr>
              <a:buSzPts val="12000"/>
              <a:buNone/>
              <a:defRPr sz="12000">
                <a:solidFill>
                  <a:schemeClr val="lt2"/>
                </a:solidFill>
              </a:defRPr>
            </a:lvl7pPr>
            <a:lvl8pPr lvl="7" algn="ctr">
              <a:lnSpc>
                <a:spcPct val="100000"/>
              </a:lnSpc>
              <a:spcBef>
                <a:spcPts val="0"/>
              </a:spcBef>
              <a:spcAft>
                <a:spcPts val="0"/>
              </a:spcAft>
              <a:buClr>
                <a:schemeClr val="lt2"/>
              </a:buClr>
              <a:buSzPts val="12000"/>
              <a:buNone/>
              <a:defRPr sz="12000">
                <a:solidFill>
                  <a:schemeClr val="lt2"/>
                </a:solidFill>
              </a:defRPr>
            </a:lvl8pPr>
            <a:lvl9pPr lvl="8" algn="ctr">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40" name="Google Shape;40;p46"/>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1"/>
        <p:cNvGrpSpPr/>
        <p:nvPr/>
      </p:nvGrpSpPr>
      <p:grpSpPr>
        <a:xfrm>
          <a:off x="0" y="0"/>
          <a:ext cx="0" cy="0"/>
          <a:chOff x="0" y="0"/>
          <a:chExt cx="0" cy="0"/>
        </a:xfrm>
      </p:grpSpPr>
      <p:sp>
        <p:nvSpPr>
          <p:cNvPr id="42" name="Google Shape;42;p47"/>
          <p:cNvSpPr txBox="1">
            <a:spLocks noGrp="1"/>
          </p:cNvSpPr>
          <p:nvPr>
            <p:ph type="title" hasCustomPrompt="1"/>
          </p:nvPr>
        </p:nvSpPr>
        <p:spPr>
          <a:xfrm>
            <a:off x="713250" y="1255450"/>
            <a:ext cx="4557900" cy="19635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12000"/>
              <a:buNone/>
              <a:defRPr sz="12000">
                <a:solidFill>
                  <a:schemeClr val="accent2"/>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43" name="Google Shape;43;p47"/>
          <p:cNvSpPr txBox="1">
            <a:spLocks noGrp="1"/>
          </p:cNvSpPr>
          <p:nvPr>
            <p:ph type="body" idx="1"/>
          </p:nvPr>
        </p:nvSpPr>
        <p:spPr>
          <a:xfrm>
            <a:off x="713250" y="3301550"/>
            <a:ext cx="4557900" cy="680100"/>
          </a:xfrm>
          <a:prstGeom prst="rect">
            <a:avLst/>
          </a:prstGeom>
          <a:noFill/>
          <a:ln>
            <a:noFill/>
          </a:ln>
        </p:spPr>
        <p:txBody>
          <a:bodyPr spcFirstLastPara="1" wrap="square" lIns="91425" tIns="91425" rIns="91425" bIns="91425" anchor="t" anchorCtr="0">
            <a:noAutofit/>
          </a:bodyPr>
          <a:lstStyle>
            <a:lvl1pPr marL="457200" lvl="0" indent="-342900" algn="l">
              <a:lnSpc>
                <a:spcPct val="100000"/>
              </a:lnSpc>
              <a:spcBef>
                <a:spcPts val="0"/>
              </a:spcBef>
              <a:spcAft>
                <a:spcPts val="0"/>
              </a:spcAft>
              <a:buSzPts val="1800"/>
              <a:buChar char="●"/>
              <a:defRPr sz="1400"/>
            </a:lvl1pPr>
            <a:lvl2pPr marL="914400" lvl="1" indent="-317500" algn="ctr">
              <a:lnSpc>
                <a:spcPct val="100000"/>
              </a:lnSpc>
              <a:spcBef>
                <a:spcPts val="0"/>
              </a:spcBef>
              <a:spcAft>
                <a:spcPts val="0"/>
              </a:spcAft>
              <a:buSzPts val="1400"/>
              <a:buChar char="○"/>
              <a:defRPr/>
            </a:lvl2pPr>
            <a:lvl3pPr marL="1371600" lvl="2" indent="-317500" algn="ctr">
              <a:lnSpc>
                <a:spcPct val="100000"/>
              </a:lnSpc>
              <a:spcBef>
                <a:spcPts val="1600"/>
              </a:spcBef>
              <a:spcAft>
                <a:spcPts val="0"/>
              </a:spcAft>
              <a:buSzPts val="1400"/>
              <a:buChar char="■"/>
              <a:defRPr/>
            </a:lvl3pPr>
            <a:lvl4pPr marL="1828800" lvl="3" indent="-317500" algn="ctr">
              <a:lnSpc>
                <a:spcPct val="100000"/>
              </a:lnSpc>
              <a:spcBef>
                <a:spcPts val="1600"/>
              </a:spcBef>
              <a:spcAft>
                <a:spcPts val="0"/>
              </a:spcAft>
              <a:buSzPts val="1400"/>
              <a:buChar char="●"/>
              <a:defRPr/>
            </a:lvl4pPr>
            <a:lvl5pPr marL="2286000" lvl="4" indent="-317500" algn="ctr">
              <a:lnSpc>
                <a:spcPct val="100000"/>
              </a:lnSpc>
              <a:spcBef>
                <a:spcPts val="1600"/>
              </a:spcBef>
              <a:spcAft>
                <a:spcPts val="0"/>
              </a:spcAft>
              <a:buSzPts val="1400"/>
              <a:buChar char="○"/>
              <a:defRPr/>
            </a:lvl5pPr>
            <a:lvl6pPr marL="2743200" lvl="5" indent="-317500" algn="ctr">
              <a:lnSpc>
                <a:spcPct val="100000"/>
              </a:lnSpc>
              <a:spcBef>
                <a:spcPts val="1600"/>
              </a:spcBef>
              <a:spcAft>
                <a:spcPts val="0"/>
              </a:spcAft>
              <a:buSzPts val="1400"/>
              <a:buChar char="■"/>
              <a:defRPr/>
            </a:lvl6pPr>
            <a:lvl7pPr marL="3200400" lvl="6" indent="-317500" algn="ctr">
              <a:lnSpc>
                <a:spcPct val="100000"/>
              </a:lnSpc>
              <a:spcBef>
                <a:spcPts val="1600"/>
              </a:spcBef>
              <a:spcAft>
                <a:spcPts val="0"/>
              </a:spcAft>
              <a:buSzPts val="1400"/>
              <a:buChar char="●"/>
              <a:defRPr/>
            </a:lvl7pPr>
            <a:lvl8pPr marL="3657600" lvl="7" indent="-317500" algn="ctr">
              <a:lnSpc>
                <a:spcPct val="100000"/>
              </a:lnSpc>
              <a:spcBef>
                <a:spcPts val="1600"/>
              </a:spcBef>
              <a:spcAft>
                <a:spcPts val="0"/>
              </a:spcAft>
              <a:buSzPts val="1400"/>
              <a:buChar char="○"/>
              <a:defRPr/>
            </a:lvl8pPr>
            <a:lvl9pPr marL="4114800" lvl="8" indent="-317500" algn="ctr">
              <a:lnSpc>
                <a:spcPct val="100000"/>
              </a:lnSpc>
              <a:spcBef>
                <a:spcPts val="1600"/>
              </a:spcBef>
              <a:spcAft>
                <a:spcPts val="1600"/>
              </a:spcAft>
              <a:buSzPts val="14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
        <p:cNvGrpSpPr/>
        <p:nvPr/>
      </p:nvGrpSpPr>
      <p:grpSpPr>
        <a:xfrm>
          <a:off x="0" y="0"/>
          <a:ext cx="0" cy="0"/>
          <a:chOff x="0" y="0"/>
          <a:chExt cx="0" cy="0"/>
        </a:xfrm>
      </p:grpSpPr>
      <p:sp>
        <p:nvSpPr>
          <p:cNvPr id="45" name="Google Shape;45;p48"/>
          <p:cNvSpPr txBox="1">
            <a:spLocks noGrp="1"/>
          </p:cNvSpPr>
          <p:nvPr>
            <p:ph type="body" idx="1"/>
          </p:nvPr>
        </p:nvSpPr>
        <p:spPr>
          <a:xfrm>
            <a:off x="7132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46" name="Google Shape;46;p4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atin typeface="Georgia"/>
                <a:ea typeface="Georgia"/>
                <a:cs typeface="Georgia"/>
                <a:sym typeface="Georgia"/>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7" name="Google Shape;47;p48"/>
          <p:cNvSpPr txBox="1">
            <a:spLocks noGrp="1"/>
          </p:cNvSpPr>
          <p:nvPr>
            <p:ph type="body" idx="2"/>
          </p:nvPr>
        </p:nvSpPr>
        <p:spPr>
          <a:xfrm>
            <a:off x="45721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4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5">
            <a:alphaModFix/>
          </a:blip>
          <a:stretch>
            <a:fillRect/>
          </a:stretch>
        </a:blipFill>
        <a:effectLst/>
      </p:bgPr>
    </p:bg>
    <p:spTree>
      <p:nvGrpSpPr>
        <p:cNvPr id="1" name="Shape 5"/>
        <p:cNvGrpSpPr/>
        <p:nvPr/>
      </p:nvGrpSpPr>
      <p:grpSpPr>
        <a:xfrm>
          <a:off x="0" y="0"/>
          <a:ext cx="0" cy="0"/>
          <a:chOff x="0" y="0"/>
          <a:chExt cx="0" cy="0"/>
        </a:xfrm>
      </p:grpSpPr>
      <p:sp>
        <p:nvSpPr>
          <p:cNvPr id="6" name="Google Shape;6;p40"/>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endParaRPr/>
          </a:p>
        </p:txBody>
      </p:sp>
      <p:sp>
        <p:nvSpPr>
          <p:cNvPr id="7" name="Google Shape;7;p40"/>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lt2"/>
              </a:buClr>
              <a:buSzPts val="1800"/>
              <a:buFont typeface="Livvic"/>
              <a:buChar char="●"/>
              <a:defRPr sz="18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Char char="■"/>
              <a:defRPr sz="1400" b="0" i="0" u="none" strike="noStrike" cap="none">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11.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11.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11.xml"/><Relationship Id="rId4" Type="http://schemas.openxmlformats.org/officeDocument/2006/relationships/image" Target="../media/image7.png"/></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11.xml"/><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3" Type="http://schemas.openxmlformats.org/officeDocument/2006/relationships/hyperlink" Target="https://www.astroawani.com/berita-dunia/laluan-suezselat-melaka-kalau-ditutup-punahlah-dunia-290878" TargetMode="External"/><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hyperlink" Target="https://www.astroawani.com/berita-malaysia/segenting-kra-mampukah-selat-melaka-kekal-jadi-jalur-laut-ulung-dunia-248577" TargetMode="External"/><Relationship Id="rId5" Type="http://schemas.openxmlformats.org/officeDocument/2006/relationships/hyperlink" Target="https://www.facebook.com/page/496613607030536/search/?q=terusan%20suez" TargetMode="External"/><Relationship Id="rId4" Type="http://schemas.openxmlformats.org/officeDocument/2006/relationships/hyperlink" Target="https://chinapower.csis.org/much-trade-transits-south-china-sea/" TargetMode="Externa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9.xml"/><Relationship Id="rId1" Type="http://schemas.openxmlformats.org/officeDocument/2006/relationships/slideLayout" Target="../slideLayouts/slideLayout11.xml"/><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0.xml"/><Relationship Id="rId1" Type="http://schemas.openxmlformats.org/officeDocument/2006/relationships/slideLayout" Target="../slideLayouts/slideLayout11.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3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1.xml"/><Relationship Id="rId1" Type="http://schemas.openxmlformats.org/officeDocument/2006/relationships/slideLayout" Target="../slideLayouts/slideLayout11.xml"/><Relationship Id="rId4" Type="http://schemas.openxmlformats.org/officeDocument/2006/relationships/image" Target="../media/image22.png"/></Relationships>
</file>

<file path=ppt/slides/_rels/slide3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2.xml"/><Relationship Id="rId1" Type="http://schemas.openxmlformats.org/officeDocument/2006/relationships/slideLayout" Target="../slideLayouts/slideLayout11.xml"/><Relationship Id="rId5" Type="http://schemas.openxmlformats.org/officeDocument/2006/relationships/image" Target="../media/image25.png"/><Relationship Id="rId4" Type="http://schemas.openxmlformats.org/officeDocument/2006/relationships/image" Target="../media/image24.png"/></Relationships>
</file>

<file path=ppt/slides/_rels/slide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xml"/><Relationship Id="rId1" Type="http://schemas.openxmlformats.org/officeDocument/2006/relationships/slideLayout" Target="../slideLayouts/slideLayout11.xml"/><Relationship Id="rId5" Type="http://schemas.openxmlformats.org/officeDocument/2006/relationships/image" Target="../media/image28.png"/><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5.xml"/><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37.xml"/><Relationship Id="rId1" Type="http://schemas.openxmlformats.org/officeDocument/2006/relationships/slideLayout" Target="../slideLayouts/slideLayout11.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
        <p:cNvGrpSpPr/>
        <p:nvPr/>
      </p:nvGrpSpPr>
      <p:grpSpPr>
        <a:xfrm>
          <a:off x="0" y="0"/>
          <a:ext cx="0" cy="0"/>
          <a:chOff x="0" y="0"/>
          <a:chExt cx="0" cy="0"/>
        </a:xfrm>
      </p:grpSpPr>
      <p:grpSp>
        <p:nvGrpSpPr>
          <p:cNvPr id="71" name="Google Shape;71;p1"/>
          <p:cNvGrpSpPr/>
          <p:nvPr/>
        </p:nvGrpSpPr>
        <p:grpSpPr>
          <a:xfrm rot="-1985458">
            <a:off x="-512319" y="-928453"/>
            <a:ext cx="3236603" cy="2992665"/>
            <a:chOff x="2483025" y="1774950"/>
            <a:chExt cx="1815750" cy="1678900"/>
          </a:xfrm>
        </p:grpSpPr>
        <p:sp>
          <p:nvSpPr>
            <p:cNvPr id="72" name="Google Shape;72;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 name="Google Shape;131;p1"/>
          <p:cNvGrpSpPr/>
          <p:nvPr/>
        </p:nvGrpSpPr>
        <p:grpSpPr>
          <a:xfrm>
            <a:off x="6981011" y="1736299"/>
            <a:ext cx="3317106" cy="2634668"/>
            <a:chOff x="3275400" y="1702825"/>
            <a:chExt cx="1966625" cy="1562025"/>
          </a:xfrm>
        </p:grpSpPr>
        <p:sp>
          <p:nvSpPr>
            <p:cNvPr id="132" name="Google Shape;132;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1" name="Google Shape;161;p1"/>
          <p:cNvSpPr txBox="1">
            <a:spLocks noGrp="1"/>
          </p:cNvSpPr>
          <p:nvPr>
            <p:ph type="ctrTitle"/>
          </p:nvPr>
        </p:nvSpPr>
        <p:spPr>
          <a:xfrm>
            <a:off x="1654225" y="1683275"/>
            <a:ext cx="5670300" cy="15360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5200"/>
              <a:buNone/>
            </a:pPr>
            <a:endParaRPr sz="2800"/>
          </a:p>
          <a:p>
            <a:pPr marL="0" lvl="0" indent="0" algn="ctr" rtl="0">
              <a:lnSpc>
                <a:spcPct val="100000"/>
              </a:lnSpc>
              <a:spcBef>
                <a:spcPts val="0"/>
              </a:spcBef>
              <a:spcAft>
                <a:spcPts val="0"/>
              </a:spcAft>
              <a:buSzPts val="5200"/>
              <a:buNone/>
            </a:pPr>
            <a:r>
              <a:rPr lang="en-US" sz="2800"/>
              <a:t>Topik 3</a:t>
            </a:r>
            <a:endParaRPr sz="2800"/>
          </a:p>
          <a:p>
            <a:pPr marL="0" lvl="0" indent="0" algn="ctr" rtl="0">
              <a:lnSpc>
                <a:spcPct val="100000"/>
              </a:lnSpc>
              <a:spcBef>
                <a:spcPts val="0"/>
              </a:spcBef>
              <a:spcAft>
                <a:spcPts val="0"/>
              </a:spcAft>
              <a:buSzPts val="5200"/>
              <a:buNone/>
            </a:pPr>
            <a:endParaRPr sz="2800"/>
          </a:p>
          <a:p>
            <a:pPr marL="0" lvl="0" indent="0" algn="ctr" rtl="0">
              <a:lnSpc>
                <a:spcPct val="100000"/>
              </a:lnSpc>
              <a:spcBef>
                <a:spcPts val="0"/>
              </a:spcBef>
              <a:spcAft>
                <a:spcPts val="0"/>
              </a:spcAft>
              <a:buSzPts val="5200"/>
              <a:buNone/>
            </a:pPr>
            <a:r>
              <a:rPr lang="en-US" sz="2800"/>
              <a:t>ETIKA PERADABAN DALAM MASYARAKAT KEPELBAGAIAN</a:t>
            </a:r>
            <a:endParaRPr/>
          </a:p>
        </p:txBody>
      </p:sp>
      <p:sp>
        <p:nvSpPr>
          <p:cNvPr id="162" name="Google Shape;162;p1"/>
          <p:cNvSpPr txBox="1">
            <a:spLocks noGrp="1"/>
          </p:cNvSpPr>
          <p:nvPr>
            <p:ph type="subTitle" idx="1"/>
          </p:nvPr>
        </p:nvSpPr>
        <p:spPr>
          <a:xfrm>
            <a:off x="2609275" y="3219275"/>
            <a:ext cx="3760200" cy="65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MPU21042 -</a:t>
            </a:r>
            <a:endParaRPr/>
          </a:p>
          <a:p>
            <a:pPr marL="0" lvl="0" indent="0" algn="ctr" rtl="0">
              <a:lnSpc>
                <a:spcPct val="100000"/>
              </a:lnSpc>
              <a:spcBef>
                <a:spcPts val="0"/>
              </a:spcBef>
              <a:spcAft>
                <a:spcPts val="0"/>
              </a:spcAft>
              <a:buSzPts val="2800"/>
              <a:buNone/>
            </a:pPr>
            <a:r>
              <a:rPr lang="en-US"/>
              <a:t>Penghayatan Etika dan Peradaban</a:t>
            </a:r>
            <a:endParaRPr/>
          </a:p>
          <a:p>
            <a:pPr marL="0" lvl="0" indent="0" algn="ctr" rtl="0">
              <a:lnSpc>
                <a:spcPct val="100000"/>
              </a:lnSpc>
              <a:spcBef>
                <a:spcPts val="0"/>
              </a:spcBef>
              <a:spcAft>
                <a:spcPts val="0"/>
              </a:spcAft>
              <a:buSzPts val="2800"/>
              <a:buNone/>
            </a:pPr>
            <a:endParaRPr/>
          </a:p>
          <a:p>
            <a:pPr marL="0" lvl="0" indent="0" algn="ctr" rtl="0">
              <a:lnSpc>
                <a:spcPct val="100000"/>
              </a:lnSpc>
              <a:spcBef>
                <a:spcPts val="0"/>
              </a:spcBef>
              <a:spcAft>
                <a:spcPts val="0"/>
              </a:spcAft>
              <a:buSzPts val="2800"/>
              <a:buNone/>
            </a:pPr>
            <a:r>
              <a:rPr lang="en-US" i="1"/>
              <a:t>Pengajian Diploma Kolej Komuniti</a:t>
            </a:r>
            <a:endParaRPr i="1"/>
          </a:p>
        </p:txBody>
      </p:sp>
      <p:grpSp>
        <p:nvGrpSpPr>
          <p:cNvPr id="163" name="Google Shape;163;p1"/>
          <p:cNvGrpSpPr/>
          <p:nvPr/>
        </p:nvGrpSpPr>
        <p:grpSpPr>
          <a:xfrm>
            <a:off x="3445893" y="4486930"/>
            <a:ext cx="2252199" cy="93989"/>
            <a:chOff x="3445893" y="4053330"/>
            <a:chExt cx="2252199" cy="93989"/>
          </a:xfrm>
        </p:grpSpPr>
        <p:sp>
          <p:nvSpPr>
            <p:cNvPr id="164" name="Google Shape;164;p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 name="Google Shape;166;p1"/>
          <p:cNvGrpSpPr/>
          <p:nvPr/>
        </p:nvGrpSpPr>
        <p:grpSpPr>
          <a:xfrm>
            <a:off x="3445893" y="822280"/>
            <a:ext cx="2252199" cy="93989"/>
            <a:chOff x="3445893" y="996180"/>
            <a:chExt cx="2252199" cy="93989"/>
          </a:xfrm>
        </p:grpSpPr>
        <p:sp>
          <p:nvSpPr>
            <p:cNvPr id="167" name="Google Shape;167;p1"/>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1"/>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 name="Google Shape;169;p1"/>
          <p:cNvGrpSpPr/>
          <p:nvPr/>
        </p:nvGrpSpPr>
        <p:grpSpPr>
          <a:xfrm>
            <a:off x="6904811" y="1736299"/>
            <a:ext cx="3317106" cy="2634668"/>
            <a:chOff x="3275400" y="1702825"/>
            <a:chExt cx="1966625" cy="1562025"/>
          </a:xfrm>
        </p:grpSpPr>
        <p:sp>
          <p:nvSpPr>
            <p:cNvPr id="170" name="Google Shape;170;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 name="Google Shape;199;p1"/>
          <p:cNvGrpSpPr/>
          <p:nvPr/>
        </p:nvGrpSpPr>
        <p:grpSpPr>
          <a:xfrm rot="-1985458">
            <a:off x="-512319" y="-1004653"/>
            <a:ext cx="3236603" cy="2992665"/>
            <a:chOff x="2483025" y="1774950"/>
            <a:chExt cx="1815750" cy="1678900"/>
          </a:xfrm>
        </p:grpSpPr>
        <p:sp>
          <p:nvSpPr>
            <p:cNvPr id="200" name="Google Shape;200;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298"/>
        <p:cNvGrpSpPr/>
        <p:nvPr/>
      </p:nvGrpSpPr>
      <p:grpSpPr>
        <a:xfrm>
          <a:off x="0" y="0"/>
          <a:ext cx="0" cy="0"/>
          <a:chOff x="0" y="0"/>
          <a:chExt cx="0" cy="0"/>
        </a:xfrm>
      </p:grpSpPr>
      <p:sp>
        <p:nvSpPr>
          <p:cNvPr id="9299" name="Google Shape;9299;p10"/>
          <p:cNvSpPr txBox="1">
            <a:spLocks noGrp="1"/>
          </p:cNvSpPr>
          <p:nvPr>
            <p:ph type="title"/>
          </p:nvPr>
        </p:nvSpPr>
        <p:spPr>
          <a:xfrm>
            <a:off x="733850" y="472526"/>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dirty="0" err="1"/>
              <a:t>Kesan</a:t>
            </a:r>
            <a:r>
              <a:rPr lang="en-US" dirty="0"/>
              <a:t> </a:t>
            </a:r>
            <a:r>
              <a:rPr lang="en-US" dirty="0" err="1"/>
              <a:t>Pembentukan</a:t>
            </a:r>
            <a:r>
              <a:rPr lang="en-US" dirty="0"/>
              <a:t> </a:t>
            </a:r>
            <a:r>
              <a:rPr lang="en-US" dirty="0" err="1"/>
              <a:t>Etika</a:t>
            </a:r>
            <a:r>
              <a:rPr lang="en-US" dirty="0"/>
              <a:t> </a:t>
            </a:r>
            <a:r>
              <a:rPr lang="en-US" dirty="0" err="1"/>
              <a:t>dan</a:t>
            </a:r>
            <a:r>
              <a:rPr lang="en-US" dirty="0"/>
              <a:t> </a:t>
            </a:r>
            <a:r>
              <a:rPr lang="en-US" dirty="0" err="1"/>
              <a:t>Peradaban</a:t>
            </a:r>
            <a:r>
              <a:rPr lang="en-US" dirty="0"/>
              <a:t> </a:t>
            </a:r>
            <a:r>
              <a:rPr lang="en-US" dirty="0" err="1"/>
              <a:t>dalam</a:t>
            </a:r>
            <a:r>
              <a:rPr lang="en-US" dirty="0"/>
              <a:t> </a:t>
            </a:r>
            <a:r>
              <a:rPr lang="en-US" dirty="0" err="1"/>
              <a:t>Masyarakat</a:t>
            </a:r>
            <a:r>
              <a:rPr lang="en-US" dirty="0"/>
              <a:t> </a:t>
            </a:r>
            <a:r>
              <a:rPr lang="en-US" dirty="0" err="1"/>
              <a:t>Kepelbagaian</a:t>
            </a:r>
            <a:br>
              <a:rPr lang="en-US" dirty="0"/>
            </a:br>
            <a:endParaRPr dirty="0"/>
          </a:p>
        </p:txBody>
      </p:sp>
      <p:pic>
        <p:nvPicPr>
          <p:cNvPr id="9300" name="Google Shape;9300;p10"/>
          <p:cNvPicPr preferRelativeResize="0"/>
          <p:nvPr/>
        </p:nvPicPr>
        <p:blipFill rotWithShape="1">
          <a:blip r:embed="rId3">
            <a:alphaModFix/>
          </a:blip>
          <a:srcRect/>
          <a:stretch/>
        </p:blipFill>
        <p:spPr>
          <a:xfrm>
            <a:off x="929395" y="1720675"/>
            <a:ext cx="7717500" cy="301217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304"/>
        <p:cNvGrpSpPr/>
        <p:nvPr/>
      </p:nvGrpSpPr>
      <p:grpSpPr>
        <a:xfrm>
          <a:off x="0" y="0"/>
          <a:ext cx="0" cy="0"/>
          <a:chOff x="0" y="0"/>
          <a:chExt cx="0" cy="0"/>
        </a:xfrm>
      </p:grpSpPr>
      <p:grpSp>
        <p:nvGrpSpPr>
          <p:cNvPr id="9305" name="Google Shape;9305;p11"/>
          <p:cNvGrpSpPr/>
          <p:nvPr/>
        </p:nvGrpSpPr>
        <p:grpSpPr>
          <a:xfrm flipH="1">
            <a:off x="4353715" y="945096"/>
            <a:ext cx="3924626" cy="3371053"/>
            <a:chOff x="1774025" y="1561325"/>
            <a:chExt cx="2297925" cy="1973800"/>
          </a:xfrm>
        </p:grpSpPr>
        <p:sp>
          <p:nvSpPr>
            <p:cNvPr id="9306" name="Google Shape;9306;p11"/>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11"/>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11"/>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11"/>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11"/>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11"/>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11"/>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11"/>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11"/>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11"/>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11"/>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11"/>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11"/>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11"/>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11"/>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11"/>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11"/>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11"/>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11"/>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11"/>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11"/>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11"/>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11"/>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11"/>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11"/>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11"/>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11"/>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11"/>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11"/>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11"/>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11"/>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11"/>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11"/>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11"/>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11"/>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11"/>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11"/>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11"/>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11"/>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11"/>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11"/>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11"/>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11"/>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11"/>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11"/>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11"/>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11"/>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11"/>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11"/>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11"/>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11"/>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11"/>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11"/>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11"/>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11"/>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11"/>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11"/>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11"/>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11"/>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11"/>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11"/>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11"/>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11"/>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11"/>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11"/>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11"/>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11"/>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11"/>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11"/>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11"/>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11"/>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11"/>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11"/>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11"/>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11"/>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11"/>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11"/>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11"/>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11"/>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11"/>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11"/>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11"/>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11"/>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11"/>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11"/>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11"/>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11"/>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11"/>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11"/>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11"/>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11"/>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11"/>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11"/>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11"/>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11"/>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11"/>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11"/>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11"/>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11"/>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11"/>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11"/>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11"/>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11"/>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11"/>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11"/>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11"/>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11"/>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11"/>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11"/>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11"/>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11"/>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11"/>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11"/>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11"/>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11"/>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11"/>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11"/>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11"/>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11"/>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11"/>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11"/>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11"/>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11"/>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11"/>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11"/>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11"/>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11"/>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11"/>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11"/>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11"/>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11"/>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11"/>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11"/>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11"/>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11"/>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11"/>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11"/>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11"/>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11"/>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11"/>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11"/>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11"/>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11"/>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11"/>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11"/>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11"/>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11"/>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11"/>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11"/>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11"/>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11"/>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11"/>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11"/>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11"/>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11"/>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11"/>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11"/>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11"/>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11"/>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11"/>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11"/>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11"/>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11"/>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11"/>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11"/>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11"/>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11"/>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11"/>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11"/>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11"/>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11"/>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11"/>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11"/>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11"/>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11"/>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11"/>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11"/>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11"/>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11"/>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11"/>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11"/>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11"/>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11"/>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11"/>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1"/>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1"/>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11"/>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11"/>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11"/>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11"/>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11"/>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11"/>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11"/>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11"/>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11"/>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11"/>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11"/>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11"/>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11"/>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11"/>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11"/>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11"/>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11"/>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11"/>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11"/>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11"/>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11"/>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11"/>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11"/>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11"/>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11"/>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11"/>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11"/>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11"/>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11"/>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11"/>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11"/>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11"/>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11"/>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11"/>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11"/>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11"/>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11"/>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11"/>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11"/>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11"/>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11"/>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11"/>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11"/>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11"/>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11"/>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11"/>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11"/>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11"/>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11"/>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11"/>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11"/>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11"/>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11"/>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11"/>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11"/>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11"/>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11"/>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11"/>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11"/>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11"/>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11"/>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11"/>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11"/>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11"/>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11"/>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11"/>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11"/>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11"/>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11"/>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11"/>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11"/>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11"/>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11"/>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11"/>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11"/>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11"/>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11"/>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11"/>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11"/>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11"/>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11"/>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11"/>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11"/>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11"/>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11"/>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11"/>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11"/>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11"/>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11"/>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11"/>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11"/>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11"/>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11"/>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11"/>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11"/>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11"/>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11"/>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11"/>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1"/>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91" name="Google Shape;9591;p11"/>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600"/>
              <a:buNone/>
            </a:pPr>
            <a:r>
              <a:rPr lang="en-US" sz="2600"/>
              <a:t>KOMPONEN ETIKA DAN PERADABAN</a:t>
            </a:r>
            <a:endParaRPr/>
          </a:p>
        </p:txBody>
      </p:sp>
      <p:sp>
        <p:nvSpPr>
          <p:cNvPr id="9592" name="Google Shape;9592;p11"/>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2000"/>
              <a:buNone/>
            </a:pPr>
            <a:r>
              <a:rPr lang="en-US" sz="10000"/>
              <a:t>02</a:t>
            </a:r>
            <a:endParaRPr sz="10000"/>
          </a:p>
        </p:txBody>
      </p:sp>
      <p:grpSp>
        <p:nvGrpSpPr>
          <p:cNvPr id="9593" name="Google Shape;9593;p11"/>
          <p:cNvGrpSpPr/>
          <p:nvPr/>
        </p:nvGrpSpPr>
        <p:grpSpPr>
          <a:xfrm flipH="1">
            <a:off x="4443165" y="945096"/>
            <a:ext cx="3924626" cy="3371053"/>
            <a:chOff x="1774025" y="1561325"/>
            <a:chExt cx="2297925" cy="1973800"/>
          </a:xfrm>
        </p:grpSpPr>
        <p:sp>
          <p:nvSpPr>
            <p:cNvPr id="9594" name="Google Shape;9594;p11"/>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11"/>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11"/>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11"/>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11"/>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11"/>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11"/>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11"/>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11"/>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11"/>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11"/>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11"/>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11"/>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11"/>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11"/>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11"/>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11"/>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11"/>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11"/>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11"/>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11"/>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11"/>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11"/>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11"/>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11"/>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11"/>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11"/>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11"/>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11"/>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11"/>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11"/>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11"/>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11"/>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11"/>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11"/>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11"/>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11"/>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11"/>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11"/>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11"/>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11"/>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11"/>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11"/>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11"/>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11"/>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11"/>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11"/>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11"/>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11"/>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11"/>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11"/>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11"/>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11"/>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11"/>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11"/>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11"/>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11"/>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11"/>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11"/>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11"/>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11"/>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11"/>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11"/>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11"/>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11"/>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11"/>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11"/>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11"/>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11"/>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11"/>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11"/>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11"/>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11"/>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11"/>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11"/>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11"/>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11"/>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11"/>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11"/>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11"/>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11"/>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11"/>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11"/>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11"/>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11"/>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11"/>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11"/>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11"/>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11"/>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11"/>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11"/>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11"/>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11"/>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11"/>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11"/>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11"/>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11"/>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11"/>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11"/>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11"/>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11"/>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11"/>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11"/>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11"/>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11"/>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11"/>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11"/>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11"/>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11"/>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11"/>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11"/>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11"/>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11"/>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11"/>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11"/>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11"/>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11"/>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11"/>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11"/>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11"/>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11"/>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11"/>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11"/>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11"/>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11"/>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11"/>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11"/>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11"/>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11"/>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11"/>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11"/>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11"/>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11"/>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11"/>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11"/>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11"/>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11"/>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11"/>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11"/>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11"/>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11"/>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11"/>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11"/>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11"/>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11"/>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11"/>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11"/>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11"/>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11"/>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11"/>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11"/>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11"/>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11"/>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11"/>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11"/>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11"/>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11"/>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11"/>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11"/>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11"/>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11"/>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11"/>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11"/>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11"/>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11"/>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11"/>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11"/>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11"/>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11"/>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11"/>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11"/>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11"/>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11"/>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11"/>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11"/>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11"/>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11"/>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11"/>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11"/>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11"/>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11"/>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11"/>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11"/>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11"/>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11"/>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11"/>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11"/>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11"/>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11"/>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11"/>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11"/>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11"/>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11"/>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11"/>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11"/>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11"/>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11"/>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11"/>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11"/>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11"/>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11"/>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11"/>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11"/>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11"/>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11"/>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11"/>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11"/>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11"/>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11"/>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11"/>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11"/>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11"/>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11"/>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11"/>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11"/>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11"/>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11"/>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11"/>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11"/>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11"/>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11"/>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11"/>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11"/>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11"/>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11"/>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11"/>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11"/>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11"/>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11"/>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11"/>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11"/>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11"/>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11"/>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11"/>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11"/>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11"/>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11"/>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11"/>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11"/>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11"/>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11"/>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11"/>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11"/>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11"/>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11"/>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11"/>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11"/>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11"/>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11"/>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11"/>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11"/>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11"/>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11"/>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11"/>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11"/>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11"/>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11"/>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11"/>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11"/>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11"/>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11"/>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11"/>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11"/>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11"/>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11"/>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11"/>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11"/>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11"/>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11"/>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11"/>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11"/>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11"/>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11"/>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11"/>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11"/>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11"/>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11"/>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11"/>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11"/>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11"/>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11"/>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11"/>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11"/>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11"/>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11"/>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886"/>
        <p:cNvGrpSpPr/>
        <p:nvPr/>
      </p:nvGrpSpPr>
      <p:grpSpPr>
        <a:xfrm>
          <a:off x="0" y="0"/>
          <a:ext cx="0" cy="0"/>
          <a:chOff x="0" y="0"/>
          <a:chExt cx="0" cy="0"/>
        </a:xfrm>
      </p:grpSpPr>
      <p:pic>
        <p:nvPicPr>
          <p:cNvPr id="9890" name="Google Shape;9890;p12"/>
          <p:cNvPicPr preferRelativeResize="0"/>
          <p:nvPr/>
        </p:nvPicPr>
        <p:blipFill rotWithShape="1">
          <a:blip r:embed="rId3">
            <a:alphaModFix/>
          </a:blip>
          <a:srcRect/>
          <a:stretch/>
        </p:blipFill>
        <p:spPr>
          <a:xfrm>
            <a:off x="1336491" y="2901360"/>
            <a:ext cx="2382443" cy="1741349"/>
          </a:xfrm>
          <a:prstGeom prst="rect">
            <a:avLst/>
          </a:prstGeom>
          <a:noFill/>
          <a:ln>
            <a:noFill/>
          </a:ln>
        </p:spPr>
      </p:pic>
      <p:grpSp>
        <p:nvGrpSpPr>
          <p:cNvPr id="9891" name="Google Shape;9891;p12"/>
          <p:cNvGrpSpPr/>
          <p:nvPr/>
        </p:nvGrpSpPr>
        <p:grpSpPr>
          <a:xfrm>
            <a:off x="1277579" y="3980302"/>
            <a:ext cx="2405890" cy="681653"/>
            <a:chOff x="65262" y="0"/>
            <a:chExt cx="6415708" cy="1817740"/>
          </a:xfrm>
        </p:grpSpPr>
        <p:sp>
          <p:nvSpPr>
            <p:cNvPr id="9892" name="Google Shape;9892;p12"/>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2"/>
            <p:cNvSpPr txBox="1"/>
            <p:nvPr/>
          </p:nvSpPr>
          <p:spPr>
            <a:xfrm>
              <a:off x="656006" y="560626"/>
              <a:ext cx="5287945" cy="123110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0" i="0" u="none" strike="noStrike" cap="none" dirty="0" err="1">
                  <a:solidFill>
                    <a:srgbClr val="000000"/>
                  </a:solidFill>
                  <a:latin typeface="Livvic" panose="020B0604020202020204" charset="0"/>
                  <a:sym typeface="Arial"/>
                </a:rPr>
                <a:t>Masyarakat</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dan</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Demografi</a:t>
              </a:r>
              <a:r>
                <a:rPr lang="en-US" sz="1500" b="0" i="0" u="none" strike="noStrike" cap="none" dirty="0">
                  <a:solidFill>
                    <a:srgbClr val="000000"/>
                  </a:solidFill>
                  <a:latin typeface="Livvic" panose="020B0604020202020204" charset="0"/>
                  <a:sym typeface="Arial"/>
                </a:rPr>
                <a:t> </a:t>
              </a:r>
              <a:endParaRPr dirty="0">
                <a:latin typeface="Livvic" panose="020B0604020202020204" charset="0"/>
              </a:endParaRPr>
            </a:p>
          </p:txBody>
        </p:sp>
        <p:pic>
          <p:nvPicPr>
            <p:cNvPr id="9894" name="Google Shape;9894;p12"/>
            <p:cNvPicPr preferRelativeResize="0"/>
            <p:nvPr/>
          </p:nvPicPr>
          <p:blipFill rotWithShape="1">
            <a:blip r:embed="rId4">
              <a:alphaModFix/>
            </a:blip>
            <a:srcRect/>
            <a:stretch/>
          </p:blipFill>
          <p:spPr>
            <a:xfrm>
              <a:off x="286298" y="0"/>
              <a:ext cx="425805" cy="1097378"/>
            </a:xfrm>
            <a:prstGeom prst="rect">
              <a:avLst/>
            </a:prstGeom>
            <a:noFill/>
            <a:ln>
              <a:noFill/>
            </a:ln>
          </p:spPr>
        </p:pic>
      </p:grpSp>
      <p:pic>
        <p:nvPicPr>
          <p:cNvPr id="9895" name="Google Shape;9895;p12"/>
          <p:cNvPicPr preferRelativeResize="0"/>
          <p:nvPr/>
        </p:nvPicPr>
        <p:blipFill rotWithShape="1">
          <a:blip r:embed="rId5">
            <a:alphaModFix/>
          </a:blip>
          <a:srcRect/>
          <a:stretch/>
        </p:blipFill>
        <p:spPr>
          <a:xfrm>
            <a:off x="4890428" y="1041922"/>
            <a:ext cx="2072383" cy="1763409"/>
          </a:xfrm>
          <a:prstGeom prst="rect">
            <a:avLst/>
          </a:prstGeom>
          <a:noFill/>
          <a:ln>
            <a:noFill/>
          </a:ln>
        </p:spPr>
      </p:pic>
      <p:grpSp>
        <p:nvGrpSpPr>
          <p:cNvPr id="9896" name="Google Shape;9896;p12"/>
          <p:cNvGrpSpPr/>
          <p:nvPr/>
        </p:nvGrpSpPr>
        <p:grpSpPr>
          <a:xfrm>
            <a:off x="4730666" y="2092213"/>
            <a:ext cx="2405890" cy="681653"/>
            <a:chOff x="65262" y="0"/>
            <a:chExt cx="6415708" cy="1817740"/>
          </a:xfrm>
        </p:grpSpPr>
        <p:sp>
          <p:nvSpPr>
            <p:cNvPr id="9897" name="Google Shape;9897;p12"/>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2"/>
            <p:cNvSpPr txBox="1"/>
            <p:nvPr/>
          </p:nvSpPr>
          <p:spPr>
            <a:xfrm>
              <a:off x="656006" y="796749"/>
              <a:ext cx="5287801" cy="800219"/>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500" b="0" i="0" u="none" strike="noStrike" cap="none" dirty="0" err="1">
                  <a:solidFill>
                    <a:srgbClr val="000000"/>
                  </a:solidFill>
                  <a:latin typeface="Livvic" panose="020B0604020202020204" charset="0"/>
                  <a:sym typeface="Arial"/>
                </a:rPr>
                <a:t>Ekonomi</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dan</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Pasaran</a:t>
              </a:r>
              <a:r>
                <a:rPr lang="en-US" sz="1500" b="0" i="0" u="none" strike="noStrike" cap="none" dirty="0">
                  <a:solidFill>
                    <a:srgbClr val="000000"/>
                  </a:solidFill>
                  <a:latin typeface="Livvic" panose="020B0604020202020204" charset="0"/>
                  <a:sym typeface="Arial"/>
                </a:rPr>
                <a:t> </a:t>
              </a:r>
              <a:endParaRPr dirty="0">
                <a:latin typeface="Livvic" panose="020B0604020202020204" charset="0"/>
              </a:endParaRPr>
            </a:p>
          </p:txBody>
        </p:sp>
        <p:pic>
          <p:nvPicPr>
            <p:cNvPr id="9899" name="Google Shape;9899;p12"/>
            <p:cNvPicPr preferRelativeResize="0"/>
            <p:nvPr/>
          </p:nvPicPr>
          <p:blipFill rotWithShape="1">
            <a:blip r:embed="rId4">
              <a:alphaModFix/>
            </a:blip>
            <a:srcRect/>
            <a:stretch/>
          </p:blipFill>
          <p:spPr>
            <a:xfrm>
              <a:off x="286298" y="0"/>
              <a:ext cx="425805" cy="1097378"/>
            </a:xfrm>
            <a:prstGeom prst="rect">
              <a:avLst/>
            </a:prstGeom>
            <a:noFill/>
            <a:ln>
              <a:noFill/>
            </a:ln>
          </p:spPr>
        </p:pic>
      </p:grpSp>
      <p:pic>
        <p:nvPicPr>
          <p:cNvPr id="9900" name="Google Shape;9900;p12"/>
          <p:cNvPicPr preferRelativeResize="0"/>
          <p:nvPr/>
        </p:nvPicPr>
        <p:blipFill rotWithShape="1">
          <a:blip r:embed="rId6">
            <a:alphaModFix/>
          </a:blip>
          <a:srcRect/>
          <a:stretch/>
        </p:blipFill>
        <p:spPr>
          <a:xfrm>
            <a:off x="1198926" y="1099677"/>
            <a:ext cx="2549213" cy="1705655"/>
          </a:xfrm>
          <a:prstGeom prst="rect">
            <a:avLst/>
          </a:prstGeom>
          <a:noFill/>
          <a:ln>
            <a:noFill/>
          </a:ln>
        </p:spPr>
      </p:pic>
      <p:grpSp>
        <p:nvGrpSpPr>
          <p:cNvPr id="9901" name="Google Shape;9901;p12"/>
          <p:cNvGrpSpPr/>
          <p:nvPr/>
        </p:nvGrpSpPr>
        <p:grpSpPr>
          <a:xfrm>
            <a:off x="1386813" y="2127215"/>
            <a:ext cx="2405890" cy="681653"/>
            <a:chOff x="65262" y="0"/>
            <a:chExt cx="6415708" cy="1817740"/>
          </a:xfrm>
        </p:grpSpPr>
        <p:sp>
          <p:nvSpPr>
            <p:cNvPr id="9902" name="Google Shape;9902;p12"/>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903" name="Google Shape;9903;p12"/>
            <p:cNvPicPr preferRelativeResize="0"/>
            <p:nvPr/>
          </p:nvPicPr>
          <p:blipFill rotWithShape="1">
            <a:blip r:embed="rId4">
              <a:alphaModFix/>
            </a:blip>
            <a:srcRect/>
            <a:stretch/>
          </p:blipFill>
          <p:spPr>
            <a:xfrm>
              <a:off x="286298" y="0"/>
              <a:ext cx="425805" cy="1097378"/>
            </a:xfrm>
            <a:prstGeom prst="rect">
              <a:avLst/>
            </a:prstGeom>
            <a:noFill/>
            <a:ln>
              <a:noFill/>
            </a:ln>
          </p:spPr>
        </p:pic>
        <p:sp>
          <p:nvSpPr>
            <p:cNvPr id="9904" name="Google Shape;9904;p12"/>
            <p:cNvSpPr txBox="1"/>
            <p:nvPr/>
          </p:nvSpPr>
          <p:spPr>
            <a:xfrm>
              <a:off x="656006" y="751128"/>
              <a:ext cx="5287801" cy="800219"/>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500" b="0" i="0" u="none" strike="noStrike" cap="none" dirty="0" err="1">
                  <a:solidFill>
                    <a:srgbClr val="000000"/>
                  </a:solidFill>
                  <a:latin typeface="Livvic" panose="020B0604020202020204" charset="0"/>
                  <a:sym typeface="Arial"/>
                </a:rPr>
                <a:t>Persekitaran</a:t>
              </a:r>
              <a:r>
                <a:rPr lang="en-US" sz="1500" b="0" i="0" u="none" strike="noStrike" cap="none" dirty="0">
                  <a:solidFill>
                    <a:srgbClr val="000000"/>
                  </a:solidFill>
                  <a:latin typeface="Livvic" panose="020B0604020202020204" charset="0"/>
                  <a:sym typeface="Arial"/>
                </a:rPr>
                <a:t> </a:t>
              </a:r>
              <a:r>
                <a:rPr lang="en-US" sz="1500" dirty="0" err="1">
                  <a:latin typeface="Livvic" panose="020B0604020202020204" charset="0"/>
                </a:rPr>
                <a:t>Geofisikal</a:t>
              </a:r>
              <a:r>
                <a:rPr lang="en-US" sz="1500" b="0" i="0" u="none" strike="noStrike" cap="none" dirty="0">
                  <a:solidFill>
                    <a:srgbClr val="000000"/>
                  </a:solidFill>
                  <a:latin typeface="Livvic" panose="020B0604020202020204" charset="0"/>
                  <a:sym typeface="Arial"/>
                </a:rPr>
                <a:t> </a:t>
              </a:r>
              <a:endParaRPr dirty="0">
                <a:latin typeface="Livvic" panose="020B0604020202020204" charset="0"/>
              </a:endParaRPr>
            </a:p>
          </p:txBody>
        </p:sp>
      </p:grpSp>
      <p:pic>
        <p:nvPicPr>
          <p:cNvPr id="9905" name="Google Shape;9905;p12"/>
          <p:cNvPicPr preferRelativeResize="0"/>
          <p:nvPr/>
        </p:nvPicPr>
        <p:blipFill rotWithShape="1">
          <a:blip r:embed="rId7">
            <a:alphaModFix/>
          </a:blip>
          <a:srcRect/>
          <a:stretch/>
        </p:blipFill>
        <p:spPr>
          <a:xfrm>
            <a:off x="5295811" y="3014881"/>
            <a:ext cx="1261617" cy="1418997"/>
          </a:xfrm>
          <a:prstGeom prst="rect">
            <a:avLst/>
          </a:prstGeom>
          <a:noFill/>
          <a:ln>
            <a:noFill/>
          </a:ln>
        </p:spPr>
      </p:pic>
      <p:grpSp>
        <p:nvGrpSpPr>
          <p:cNvPr id="9906" name="Google Shape;9906;p12"/>
          <p:cNvGrpSpPr/>
          <p:nvPr/>
        </p:nvGrpSpPr>
        <p:grpSpPr>
          <a:xfrm>
            <a:off x="4730666" y="3929590"/>
            <a:ext cx="2405890" cy="684246"/>
            <a:chOff x="65262" y="0"/>
            <a:chExt cx="6415708" cy="1824655"/>
          </a:xfrm>
        </p:grpSpPr>
        <p:sp>
          <p:nvSpPr>
            <p:cNvPr id="9907" name="Google Shape;9907;p12"/>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2"/>
            <p:cNvSpPr txBox="1"/>
            <p:nvPr/>
          </p:nvSpPr>
          <p:spPr>
            <a:xfrm>
              <a:off x="656006" y="593549"/>
              <a:ext cx="5287945" cy="123110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0" i="0" u="none" strike="noStrike" cap="none" dirty="0" err="1">
                  <a:solidFill>
                    <a:srgbClr val="000000"/>
                  </a:solidFill>
                  <a:latin typeface="Livvic" panose="020B0604020202020204" charset="0"/>
                  <a:sym typeface="Arial"/>
                </a:rPr>
                <a:t>Falsafah</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dan</a:t>
              </a:r>
              <a:r>
                <a:rPr lang="en-US" sz="1500" b="0" i="0" u="none" strike="noStrike" cap="none" dirty="0">
                  <a:solidFill>
                    <a:srgbClr val="000000"/>
                  </a:solidFill>
                  <a:latin typeface="Livvic" panose="020B0604020202020204" charset="0"/>
                  <a:sym typeface="Arial"/>
                </a:rPr>
                <a:t> </a:t>
              </a:r>
              <a:r>
                <a:rPr lang="en-US" sz="1500" b="0" i="0" u="none" strike="noStrike" cap="none" dirty="0" err="1">
                  <a:solidFill>
                    <a:srgbClr val="000000"/>
                  </a:solidFill>
                  <a:latin typeface="Livvic" panose="020B0604020202020204" charset="0"/>
                  <a:sym typeface="Arial"/>
                </a:rPr>
                <a:t>Pemikiran</a:t>
              </a:r>
              <a:endParaRPr dirty="0">
                <a:latin typeface="Livvic" panose="020B0604020202020204" charset="0"/>
              </a:endParaRPr>
            </a:p>
          </p:txBody>
        </p:sp>
        <p:pic>
          <p:nvPicPr>
            <p:cNvPr id="9909" name="Google Shape;9909;p12"/>
            <p:cNvPicPr preferRelativeResize="0"/>
            <p:nvPr/>
          </p:nvPicPr>
          <p:blipFill rotWithShape="1">
            <a:blip r:embed="rId4">
              <a:alphaModFix/>
            </a:blip>
            <a:srcRect/>
            <a:stretch/>
          </p:blipFill>
          <p:spPr>
            <a:xfrm>
              <a:off x="286298" y="0"/>
              <a:ext cx="425805" cy="1097378"/>
            </a:xfrm>
            <a:prstGeom prst="rect">
              <a:avLst/>
            </a:prstGeom>
            <a:noFill/>
            <a:ln>
              <a:noFill/>
            </a:ln>
          </p:spPr>
        </p:pic>
      </p:grpSp>
      <p:sp>
        <p:nvSpPr>
          <p:cNvPr id="9910" name="Google Shape;9910;p12"/>
          <p:cNvSpPr txBox="1"/>
          <p:nvPr/>
        </p:nvSpPr>
        <p:spPr>
          <a:xfrm>
            <a:off x="475214" y="346793"/>
            <a:ext cx="8041886" cy="443839"/>
          </a:xfrm>
          <a:prstGeom prst="rect">
            <a:avLst/>
          </a:prstGeom>
          <a:noFill/>
          <a:ln>
            <a:noFill/>
          </a:ln>
        </p:spPr>
        <p:txBody>
          <a:bodyPr spcFirstLastPara="1" wrap="square" lIns="0" tIns="0" rIns="0" bIns="0" anchor="t" anchorCtr="0">
            <a:spAutoFit/>
          </a:bodyPr>
          <a:lstStyle/>
          <a:p>
            <a:pPr marL="0" marR="0" lvl="0" indent="0" algn="ctr" rtl="0">
              <a:lnSpc>
                <a:spcPct val="102857"/>
              </a:lnSpc>
              <a:spcBef>
                <a:spcPts val="0"/>
              </a:spcBef>
              <a:spcAft>
                <a:spcPts val="0"/>
              </a:spcAft>
              <a:buNone/>
            </a:pPr>
            <a:r>
              <a:rPr lang="en-US" sz="2800" b="1" i="0" u="none" strike="noStrike" cap="none" dirty="0">
                <a:solidFill>
                  <a:srgbClr val="000000"/>
                </a:solidFill>
                <a:latin typeface="Merriweather" panose="020B0604020202020204" charset="0"/>
                <a:ea typeface="Georgia"/>
                <a:cs typeface="Georgia"/>
                <a:sym typeface="Georgia"/>
              </a:rPr>
              <a:t>3.2 </a:t>
            </a:r>
            <a:r>
              <a:rPr lang="en-US" sz="2800" b="1" i="0" u="none" strike="noStrike" cap="none" dirty="0" err="1">
                <a:solidFill>
                  <a:srgbClr val="000000"/>
                </a:solidFill>
                <a:latin typeface="Merriweather" panose="020B0604020202020204" charset="0"/>
                <a:ea typeface="Georgia"/>
                <a:cs typeface="Georgia"/>
                <a:sym typeface="Georgia"/>
              </a:rPr>
              <a:t>Komponen</a:t>
            </a:r>
            <a:r>
              <a:rPr lang="en-US" sz="2800" b="1" i="0" u="none" strike="noStrike" cap="none" dirty="0">
                <a:solidFill>
                  <a:srgbClr val="000000"/>
                </a:solidFill>
                <a:latin typeface="Merriweather" panose="020B0604020202020204" charset="0"/>
                <a:ea typeface="Georgia"/>
                <a:cs typeface="Georgia"/>
                <a:sym typeface="Georgia"/>
              </a:rPr>
              <a:t> </a:t>
            </a:r>
            <a:r>
              <a:rPr lang="en-US" sz="2800" b="1" i="0" u="none" strike="noStrike" cap="none" dirty="0" err="1">
                <a:solidFill>
                  <a:srgbClr val="000000"/>
                </a:solidFill>
                <a:latin typeface="Merriweather" panose="020B0604020202020204" charset="0"/>
                <a:ea typeface="Georgia"/>
                <a:cs typeface="Georgia"/>
                <a:sym typeface="Georgia"/>
              </a:rPr>
              <a:t>Etika</a:t>
            </a:r>
            <a:r>
              <a:rPr lang="en-US" sz="2800" b="1" i="0" u="none" strike="noStrike" cap="none" dirty="0">
                <a:solidFill>
                  <a:srgbClr val="000000"/>
                </a:solidFill>
                <a:latin typeface="Merriweather" panose="020B0604020202020204" charset="0"/>
                <a:ea typeface="Georgia"/>
                <a:cs typeface="Georgia"/>
                <a:sym typeface="Georgia"/>
              </a:rPr>
              <a:t> </a:t>
            </a:r>
            <a:r>
              <a:rPr lang="en-US" sz="2800" b="1" i="0" u="none" strike="noStrike" cap="none" dirty="0" err="1">
                <a:solidFill>
                  <a:srgbClr val="000000"/>
                </a:solidFill>
                <a:latin typeface="Merriweather" panose="020B0604020202020204" charset="0"/>
                <a:ea typeface="Georgia"/>
                <a:cs typeface="Georgia"/>
                <a:sym typeface="Georgia"/>
              </a:rPr>
              <a:t>dan</a:t>
            </a:r>
            <a:r>
              <a:rPr lang="en-US" sz="2800" b="1" i="0" u="none" strike="noStrike" cap="none" dirty="0">
                <a:solidFill>
                  <a:srgbClr val="000000"/>
                </a:solidFill>
                <a:latin typeface="Merriweather" panose="020B0604020202020204" charset="0"/>
                <a:ea typeface="Georgia"/>
                <a:cs typeface="Georgia"/>
                <a:sym typeface="Georgia"/>
              </a:rPr>
              <a:t> </a:t>
            </a:r>
            <a:r>
              <a:rPr lang="en-US" sz="2800" b="1" i="0" u="none" strike="noStrike" cap="none" dirty="0" err="1">
                <a:solidFill>
                  <a:srgbClr val="000000"/>
                </a:solidFill>
                <a:latin typeface="Merriweather" panose="020B0604020202020204" charset="0"/>
                <a:ea typeface="Georgia"/>
                <a:cs typeface="Georgia"/>
                <a:sym typeface="Georgia"/>
              </a:rPr>
              <a:t>Peradaban</a:t>
            </a:r>
            <a:endParaRPr sz="2800" b="1" i="0" u="none" strike="noStrike" cap="none" dirty="0">
              <a:solidFill>
                <a:srgbClr val="000000"/>
              </a:solidFill>
              <a:latin typeface="Merriweather" panose="020B0604020202020204" charset="0"/>
              <a:ea typeface="Georgia"/>
              <a:cs typeface="Georgia"/>
              <a:sym typeface="Georgi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918"/>
        <p:cNvGrpSpPr/>
        <p:nvPr/>
      </p:nvGrpSpPr>
      <p:grpSpPr>
        <a:xfrm>
          <a:off x="0" y="0"/>
          <a:ext cx="0" cy="0"/>
          <a:chOff x="0" y="0"/>
          <a:chExt cx="0" cy="0"/>
        </a:xfrm>
      </p:grpSpPr>
      <p:pic>
        <p:nvPicPr>
          <p:cNvPr id="9919" name="Google Shape;9919;p13"/>
          <p:cNvPicPr preferRelativeResize="0"/>
          <p:nvPr/>
        </p:nvPicPr>
        <p:blipFill rotWithShape="1">
          <a:blip r:embed="rId3">
            <a:alphaModFix/>
          </a:blip>
          <a:srcRect/>
          <a:stretch/>
        </p:blipFill>
        <p:spPr>
          <a:xfrm>
            <a:off x="284316" y="1651397"/>
            <a:ext cx="2549213" cy="1705655"/>
          </a:xfrm>
          <a:prstGeom prst="rect">
            <a:avLst/>
          </a:prstGeom>
          <a:noFill/>
          <a:ln>
            <a:noFill/>
          </a:ln>
        </p:spPr>
      </p:pic>
      <p:grpSp>
        <p:nvGrpSpPr>
          <p:cNvPr id="9920" name="Google Shape;9920;p13"/>
          <p:cNvGrpSpPr/>
          <p:nvPr/>
        </p:nvGrpSpPr>
        <p:grpSpPr>
          <a:xfrm>
            <a:off x="729234" y="2907049"/>
            <a:ext cx="2405890" cy="681653"/>
            <a:chOff x="65262" y="0"/>
            <a:chExt cx="6415708" cy="1817740"/>
          </a:xfrm>
        </p:grpSpPr>
        <p:sp>
          <p:nvSpPr>
            <p:cNvPr id="9921" name="Google Shape;9921;p13"/>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922" name="Google Shape;9922;p13"/>
            <p:cNvPicPr preferRelativeResize="0"/>
            <p:nvPr/>
          </p:nvPicPr>
          <p:blipFill rotWithShape="1">
            <a:blip r:embed="rId4">
              <a:alphaModFix/>
            </a:blip>
            <a:srcRect/>
            <a:stretch/>
          </p:blipFill>
          <p:spPr>
            <a:xfrm>
              <a:off x="286298" y="0"/>
              <a:ext cx="425805" cy="1097378"/>
            </a:xfrm>
            <a:prstGeom prst="rect">
              <a:avLst/>
            </a:prstGeom>
            <a:noFill/>
            <a:ln>
              <a:noFill/>
            </a:ln>
          </p:spPr>
        </p:pic>
        <p:sp>
          <p:nvSpPr>
            <p:cNvPr id="9923" name="Google Shape;9923;p13"/>
            <p:cNvSpPr txBox="1"/>
            <p:nvPr/>
          </p:nvSpPr>
          <p:spPr>
            <a:xfrm>
              <a:off x="656006" y="751127"/>
              <a:ext cx="5824964" cy="800218"/>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500" b="1" i="0" u="none" strike="noStrike" cap="none" dirty="0" err="1">
                  <a:solidFill>
                    <a:srgbClr val="000000"/>
                  </a:solidFill>
                  <a:latin typeface="Livvic" panose="020B0604020202020204" charset="0"/>
                  <a:sym typeface="Arial"/>
                </a:rPr>
                <a:t>Persekitaran</a:t>
              </a:r>
              <a:r>
                <a:rPr lang="en-US" sz="1500" b="1" i="0" u="none" strike="noStrike" cap="none" dirty="0">
                  <a:solidFill>
                    <a:srgbClr val="000000"/>
                  </a:solidFill>
                  <a:latin typeface="Livvic" panose="020B0604020202020204" charset="0"/>
                  <a:sym typeface="Arial"/>
                </a:rPr>
                <a:t> </a:t>
              </a:r>
              <a:r>
                <a:rPr lang="en-US" sz="1500" b="1" dirty="0" err="1">
                  <a:latin typeface="Livvic" panose="020B0604020202020204" charset="0"/>
                </a:rPr>
                <a:t>Geofisikal</a:t>
              </a:r>
              <a:r>
                <a:rPr lang="en-US" sz="1500" b="1" i="0" u="none" strike="noStrike" cap="none" dirty="0">
                  <a:solidFill>
                    <a:srgbClr val="000000"/>
                  </a:solidFill>
                  <a:latin typeface="Livvic" panose="020B0604020202020204" charset="0"/>
                  <a:sym typeface="Arial"/>
                </a:rPr>
                <a:t> </a:t>
              </a:r>
              <a:endParaRPr b="1" dirty="0">
                <a:latin typeface="Livvic" panose="020B0604020202020204" charset="0"/>
              </a:endParaRPr>
            </a:p>
          </p:txBody>
        </p:sp>
      </p:grpSp>
      <p:sp>
        <p:nvSpPr>
          <p:cNvPr id="9924" name="Google Shape;9924;p13"/>
          <p:cNvSpPr txBox="1"/>
          <p:nvPr/>
        </p:nvSpPr>
        <p:spPr>
          <a:xfrm>
            <a:off x="3356653" y="257102"/>
            <a:ext cx="5617200" cy="4479300"/>
          </a:xfrm>
          <a:prstGeom prst="rect">
            <a:avLst/>
          </a:prstGeom>
          <a:noFill/>
          <a:ln>
            <a:noFill/>
          </a:ln>
        </p:spPr>
        <p:txBody>
          <a:bodyPr spcFirstLastPara="1" wrap="square" lIns="0" tIns="0" rIns="0" bIns="0" anchor="t" anchorCtr="0">
            <a:spAutoFit/>
          </a:bodyPr>
          <a:lstStyle/>
          <a:p>
            <a:pPr marL="0" marR="0" lvl="0" indent="0" algn="l"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Lazimnya sesuatu etnik mempunyai pertalian yang rapat dengan sejarah, tradisi, budaya, kawasan geografi tertentu</a:t>
            </a: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Manakala peradaban pula bersifat universal melintasi sempadan geografi yang secara langsung melampaui batasan etnik, bangsa dan kebangsaan</a:t>
            </a: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Pada era </a:t>
            </a:r>
            <a:r>
              <a:rPr lang="en-US" sz="1800">
                <a:latin typeface="Livvic"/>
                <a:ea typeface="Livvic"/>
                <a:cs typeface="Livvic"/>
                <a:sym typeface="Livvic"/>
              </a:rPr>
              <a:t>pra kolonial</a:t>
            </a:r>
            <a:r>
              <a:rPr lang="en-US" sz="1800" b="0" i="0" u="none" strike="noStrike" cap="none">
                <a:solidFill>
                  <a:srgbClr val="000000"/>
                </a:solidFill>
                <a:latin typeface="Livvic"/>
                <a:ea typeface="Livvic"/>
                <a:cs typeface="Livvic"/>
                <a:sym typeface="Livvic"/>
              </a:rPr>
              <a:t>, komuniti Melayu adalah kelompok yang bertanggungjawab membina peradaban Melayu di wilayah ini  semenanjung Tanah Melayu dan kepulauan di Asia Tenggara telah dihuni oleh rumpun Melayu yang berhijrah dari daerah Yunan dan digelar sebagai Melayu Proto/ Melayu Tua/ </a:t>
            </a:r>
            <a:r>
              <a:rPr lang="en-US" sz="1800">
                <a:latin typeface="Livvic"/>
                <a:ea typeface="Livvic"/>
                <a:cs typeface="Livvic"/>
                <a:sym typeface="Livvic"/>
              </a:rPr>
              <a:t>Melayu</a:t>
            </a:r>
            <a:r>
              <a:rPr lang="en-US" sz="1800" b="0" i="0" u="none" strike="noStrike" cap="none">
                <a:solidFill>
                  <a:srgbClr val="000000"/>
                </a:solidFill>
                <a:latin typeface="Livvic"/>
                <a:ea typeface="Livvic"/>
                <a:cs typeface="Livvic"/>
                <a:sym typeface="Livvic"/>
              </a:rPr>
              <a:t> Purba. Mereka adalah nenek moyang kepada Melayu </a:t>
            </a:r>
            <a:r>
              <a:rPr lang="en-US" sz="1800">
                <a:latin typeface="Livvic"/>
                <a:ea typeface="Livvic"/>
                <a:cs typeface="Livvic"/>
                <a:sym typeface="Livvic"/>
              </a:rPr>
              <a:t>Polinesia</a:t>
            </a:r>
            <a:endParaRPr/>
          </a:p>
        </p:txBody>
      </p:sp>
      <p:sp>
        <p:nvSpPr>
          <p:cNvPr id="9925" name="Google Shape;9925;p13"/>
          <p:cNvSpPr txBox="1"/>
          <p:nvPr/>
        </p:nvSpPr>
        <p:spPr>
          <a:xfrm>
            <a:off x="284316" y="468729"/>
            <a:ext cx="707507" cy="443839"/>
          </a:xfrm>
          <a:prstGeom prst="rect">
            <a:avLst/>
          </a:prstGeom>
          <a:noFill/>
          <a:ln>
            <a:noFill/>
          </a:ln>
        </p:spPr>
        <p:txBody>
          <a:bodyPr spcFirstLastPara="1" wrap="square" lIns="0" tIns="0" rIns="0" bIns="0" anchor="t" anchorCtr="0">
            <a:spAutoFit/>
          </a:bodyPr>
          <a:lstStyle/>
          <a:p>
            <a:pPr marL="0" marR="0" lvl="0" indent="0" algn="ctr" rtl="0">
              <a:lnSpc>
                <a:spcPct val="102500"/>
              </a:lnSpc>
              <a:spcBef>
                <a:spcPts val="0"/>
              </a:spcBef>
              <a:spcAft>
                <a:spcPts val="0"/>
              </a:spcAft>
              <a:buNone/>
            </a:pPr>
            <a:r>
              <a:rPr lang="en-US" sz="2800" b="0" i="0" u="none" strike="noStrike" cap="none" dirty="0">
                <a:solidFill>
                  <a:srgbClr val="000000"/>
                </a:solidFill>
                <a:latin typeface="Michroma" panose="020B0604020202020204" charset="0"/>
                <a:ea typeface="Michroma"/>
                <a:cs typeface="Michroma"/>
                <a:sym typeface="Michroma"/>
              </a:rPr>
              <a:t>01</a:t>
            </a:r>
            <a:endParaRPr dirty="0">
              <a:latin typeface="Michroma" panose="020B060402020202020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33"/>
        <p:cNvGrpSpPr/>
        <p:nvPr/>
      </p:nvGrpSpPr>
      <p:grpSpPr>
        <a:xfrm>
          <a:off x="0" y="0"/>
          <a:ext cx="0" cy="0"/>
          <a:chOff x="0" y="0"/>
          <a:chExt cx="0" cy="0"/>
        </a:xfrm>
      </p:grpSpPr>
      <p:sp>
        <p:nvSpPr>
          <p:cNvPr id="9934" name="Google Shape;9934;p14"/>
          <p:cNvSpPr txBox="1"/>
          <p:nvPr/>
        </p:nvSpPr>
        <p:spPr>
          <a:xfrm>
            <a:off x="3357474" y="893741"/>
            <a:ext cx="5617200" cy="3358500"/>
          </a:xfrm>
          <a:prstGeom prst="rect">
            <a:avLst/>
          </a:prstGeom>
          <a:noFill/>
          <a:ln>
            <a:noFill/>
          </a:ln>
        </p:spPr>
        <p:txBody>
          <a:bodyPr spcFirstLastPara="1" wrap="square" lIns="0" tIns="0" rIns="0" bIns="0" anchor="t" anchorCtr="0">
            <a:spAutoFit/>
          </a:bodyPr>
          <a:lstStyle/>
          <a:p>
            <a:pPr marL="0" marR="0" lvl="0" indent="0" algn="l"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Masyarakat bermaksud sekelompok orang yang membentuk sebuah sistem interaksi sosial di mana sebahagian besar interaksi yang berlaku dalam lingkungan sistem sosial itu adalah lahir daripada individu-individu yang berada dalam kelompok tersebut.</a:t>
            </a:r>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Ciri-ciri masyarakat: Berkelompok, berbudaya, mengalami perubahan, berinteraksi, mempunyai </a:t>
            </a:r>
            <a:r>
              <a:rPr lang="en-US" sz="1800">
                <a:latin typeface="Livvic"/>
                <a:ea typeface="Livvic"/>
                <a:cs typeface="Livvic"/>
                <a:sym typeface="Livvic"/>
              </a:rPr>
              <a:t>kepemimpinan</a:t>
            </a:r>
            <a:r>
              <a:rPr lang="en-US" sz="1800" b="0" i="0" u="none" strike="noStrike" cap="none">
                <a:solidFill>
                  <a:srgbClr val="000000"/>
                </a:solidFill>
                <a:latin typeface="Livvic"/>
                <a:ea typeface="Livvic"/>
                <a:cs typeface="Livvic"/>
                <a:sym typeface="Livvic"/>
              </a:rPr>
              <a:t> dan mempunyai  aturan sosialnya (Susun lapis, kelas,status,kasta)</a:t>
            </a:r>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p:txBody>
      </p:sp>
      <p:sp>
        <p:nvSpPr>
          <p:cNvPr id="9935" name="Google Shape;9935;p14"/>
          <p:cNvSpPr txBox="1"/>
          <p:nvPr/>
        </p:nvSpPr>
        <p:spPr>
          <a:xfrm>
            <a:off x="284316" y="468729"/>
            <a:ext cx="707507" cy="371897"/>
          </a:xfrm>
          <a:prstGeom prst="rect">
            <a:avLst/>
          </a:prstGeom>
          <a:noFill/>
          <a:ln>
            <a:noFill/>
          </a:ln>
        </p:spPr>
        <p:txBody>
          <a:bodyPr spcFirstLastPara="1" wrap="square" lIns="0" tIns="0" rIns="0" bIns="0" anchor="t" anchorCtr="0">
            <a:spAutoFit/>
          </a:bodyPr>
          <a:lstStyle/>
          <a:p>
            <a:pPr marL="0" marR="0" lvl="0" indent="0" algn="ctr" rtl="0">
              <a:lnSpc>
                <a:spcPct val="102500"/>
              </a:lnSpc>
              <a:spcBef>
                <a:spcPts val="0"/>
              </a:spcBef>
              <a:spcAft>
                <a:spcPts val="0"/>
              </a:spcAft>
              <a:buNone/>
            </a:pPr>
            <a:r>
              <a:rPr lang="en-US" sz="2800" b="0" i="0" u="none" strike="noStrike" cap="none" dirty="0">
                <a:solidFill>
                  <a:srgbClr val="000000"/>
                </a:solidFill>
                <a:latin typeface="Michroma"/>
                <a:ea typeface="Michroma"/>
                <a:cs typeface="Michroma"/>
                <a:sym typeface="Michroma"/>
              </a:rPr>
              <a:t>02</a:t>
            </a:r>
            <a:endParaRPr dirty="0"/>
          </a:p>
        </p:txBody>
      </p:sp>
      <p:pic>
        <p:nvPicPr>
          <p:cNvPr id="9936" name="Google Shape;9936;p14"/>
          <p:cNvPicPr preferRelativeResize="0"/>
          <p:nvPr/>
        </p:nvPicPr>
        <p:blipFill rotWithShape="1">
          <a:blip r:embed="rId3">
            <a:alphaModFix/>
          </a:blip>
          <a:srcRect/>
          <a:stretch/>
        </p:blipFill>
        <p:spPr>
          <a:xfrm>
            <a:off x="362926" y="1575753"/>
            <a:ext cx="2382443" cy="1741349"/>
          </a:xfrm>
          <a:prstGeom prst="rect">
            <a:avLst/>
          </a:prstGeom>
          <a:noFill/>
          <a:ln>
            <a:noFill/>
          </a:ln>
        </p:spPr>
      </p:pic>
      <p:grpSp>
        <p:nvGrpSpPr>
          <p:cNvPr id="9937" name="Google Shape;9937;p14"/>
          <p:cNvGrpSpPr/>
          <p:nvPr/>
        </p:nvGrpSpPr>
        <p:grpSpPr>
          <a:xfrm>
            <a:off x="657255" y="2960543"/>
            <a:ext cx="2405890" cy="681653"/>
            <a:chOff x="65262" y="0"/>
            <a:chExt cx="6415708" cy="1817740"/>
          </a:xfrm>
        </p:grpSpPr>
        <p:sp>
          <p:nvSpPr>
            <p:cNvPr id="9938" name="Google Shape;9938;p14"/>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4"/>
            <p:cNvSpPr txBox="1"/>
            <p:nvPr/>
          </p:nvSpPr>
          <p:spPr>
            <a:xfrm>
              <a:off x="656006" y="560626"/>
              <a:ext cx="5287945" cy="123110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i="0" u="none" strike="noStrike" cap="none" dirty="0" err="1">
                  <a:solidFill>
                    <a:srgbClr val="000000"/>
                  </a:solidFill>
                  <a:latin typeface="Livvic" panose="020B0604020202020204" charset="0"/>
                  <a:sym typeface="Arial"/>
                </a:rPr>
                <a:t>Masyarakat</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dan</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Demografi</a:t>
              </a:r>
              <a:r>
                <a:rPr lang="en-US" sz="1500" b="1" i="0" u="none" strike="noStrike" cap="none" dirty="0">
                  <a:solidFill>
                    <a:srgbClr val="000000"/>
                  </a:solidFill>
                  <a:latin typeface="Livvic" panose="020B0604020202020204" charset="0"/>
                  <a:sym typeface="Arial"/>
                </a:rPr>
                <a:t> </a:t>
              </a:r>
              <a:endParaRPr b="1" dirty="0">
                <a:latin typeface="Livvic" panose="020B0604020202020204" charset="0"/>
              </a:endParaRPr>
            </a:p>
          </p:txBody>
        </p:sp>
        <p:pic>
          <p:nvPicPr>
            <p:cNvPr id="9940" name="Google Shape;9940;p14"/>
            <p:cNvPicPr preferRelativeResize="0"/>
            <p:nvPr/>
          </p:nvPicPr>
          <p:blipFill rotWithShape="1">
            <a:blip r:embed="rId4">
              <a:alphaModFix/>
            </a:blip>
            <a:srcRect/>
            <a:stretch/>
          </p:blipFill>
          <p:spPr>
            <a:xfrm>
              <a:off x="286298" y="0"/>
              <a:ext cx="425805" cy="1097378"/>
            </a:xfrm>
            <a:prstGeom prst="rect">
              <a:avLst/>
            </a:prstGeom>
            <a:noFill/>
            <a:ln>
              <a:noFill/>
            </a:ln>
          </p:spPr>
        </p:pic>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944"/>
        <p:cNvGrpSpPr/>
        <p:nvPr/>
      </p:nvGrpSpPr>
      <p:grpSpPr>
        <a:xfrm>
          <a:off x="0" y="0"/>
          <a:ext cx="0" cy="0"/>
          <a:chOff x="0" y="0"/>
          <a:chExt cx="0" cy="0"/>
        </a:xfrm>
      </p:grpSpPr>
      <p:pic>
        <p:nvPicPr>
          <p:cNvPr id="9945" name="Google Shape;9945;p15"/>
          <p:cNvPicPr preferRelativeResize="0"/>
          <p:nvPr/>
        </p:nvPicPr>
        <p:blipFill rotWithShape="1">
          <a:blip r:embed="rId3">
            <a:alphaModFix/>
          </a:blip>
          <a:srcRect t="23193" b="16526"/>
          <a:stretch/>
        </p:blipFill>
        <p:spPr>
          <a:xfrm>
            <a:off x="385021" y="1251284"/>
            <a:ext cx="8373957" cy="2839453"/>
          </a:xfrm>
          <a:prstGeom prst="rect">
            <a:avLst/>
          </a:prstGeom>
          <a:noFill/>
          <a:ln>
            <a:noFill/>
          </a:ln>
        </p:spPr>
      </p:pic>
      <p:sp>
        <p:nvSpPr>
          <p:cNvPr id="3" name="Google Shape;9961;p16"/>
          <p:cNvSpPr txBox="1">
            <a:spLocks/>
          </p:cNvSpPr>
          <p:nvPr/>
        </p:nvSpPr>
        <p:spPr>
          <a:xfrm>
            <a:off x="1397674" y="406502"/>
            <a:ext cx="6465324" cy="62513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SzPts val="2800"/>
            </a:pPr>
            <a:r>
              <a:rPr lang="en-US" sz="2000" b="1" dirty="0" err="1">
                <a:solidFill>
                  <a:schemeClr val="dk1"/>
                </a:solidFill>
                <a:latin typeface="Merriweather" panose="020B0604020202020204" charset="0"/>
                <a:ea typeface="Georgia"/>
                <a:cs typeface="Georgia"/>
                <a:sym typeface="Georgia"/>
              </a:rPr>
              <a:t>Garis</a:t>
            </a:r>
            <a:r>
              <a:rPr lang="en-US" sz="2000" b="1" dirty="0">
                <a:solidFill>
                  <a:schemeClr val="dk1"/>
                </a:solidFill>
                <a:latin typeface="Merriweather" panose="020B0604020202020204" charset="0"/>
                <a:ea typeface="Georgia"/>
                <a:cs typeface="Georgia"/>
                <a:sym typeface="Georgia"/>
              </a:rPr>
              <a:t> Masa </a:t>
            </a:r>
            <a:r>
              <a:rPr lang="en-US" sz="2000" b="1" dirty="0" err="1">
                <a:solidFill>
                  <a:schemeClr val="dk1"/>
                </a:solidFill>
                <a:latin typeface="Merriweather" panose="020B0604020202020204" charset="0"/>
                <a:ea typeface="Georgia"/>
                <a:cs typeface="Georgia"/>
                <a:sym typeface="Georgia"/>
              </a:rPr>
              <a:t>Pembentukan</a:t>
            </a:r>
            <a:r>
              <a:rPr lang="en-US" sz="2000" b="1" dirty="0">
                <a:solidFill>
                  <a:schemeClr val="dk1"/>
                </a:solidFill>
                <a:latin typeface="Merriweather" panose="020B0604020202020204" charset="0"/>
                <a:ea typeface="Georgia"/>
                <a:cs typeface="Georgia"/>
                <a:sym typeface="Georgia"/>
              </a:rPr>
              <a:t> </a:t>
            </a:r>
            <a:r>
              <a:rPr lang="en-US" sz="2000" b="1" dirty="0" err="1">
                <a:solidFill>
                  <a:schemeClr val="dk1"/>
                </a:solidFill>
                <a:latin typeface="Merriweather" panose="020B0604020202020204" charset="0"/>
                <a:ea typeface="Georgia"/>
                <a:cs typeface="Georgia"/>
                <a:sym typeface="Georgia"/>
              </a:rPr>
              <a:t>Masyarakat</a:t>
            </a:r>
            <a:r>
              <a:rPr lang="en-US" sz="2000" b="1" dirty="0">
                <a:solidFill>
                  <a:schemeClr val="dk1"/>
                </a:solidFill>
                <a:latin typeface="Merriweather" panose="020B0604020202020204" charset="0"/>
                <a:ea typeface="Georgia"/>
                <a:cs typeface="Georgia"/>
                <a:sym typeface="Georgia"/>
              </a:rPr>
              <a:t> Malaysia</a:t>
            </a:r>
            <a:endParaRPr lang="en-US" sz="2000" b="1" dirty="0">
              <a:latin typeface="Merriweather" panose="020B0604020202020204"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949"/>
        <p:cNvGrpSpPr/>
        <p:nvPr/>
      </p:nvGrpSpPr>
      <p:grpSpPr>
        <a:xfrm>
          <a:off x="0" y="0"/>
          <a:ext cx="0" cy="0"/>
          <a:chOff x="0" y="0"/>
          <a:chExt cx="0" cy="0"/>
        </a:xfrm>
      </p:grpSpPr>
      <p:sp>
        <p:nvSpPr>
          <p:cNvPr id="9950" name="Google Shape;9950;p16"/>
          <p:cNvSpPr txBox="1">
            <a:spLocks noGrp="1"/>
          </p:cNvSpPr>
          <p:nvPr>
            <p:ph type="body" idx="1"/>
          </p:nvPr>
        </p:nvSpPr>
        <p:spPr>
          <a:xfrm>
            <a:off x="619626" y="939999"/>
            <a:ext cx="7886700" cy="797813"/>
          </a:xfrm>
          <a:prstGeom prst="rect">
            <a:avLst/>
          </a:prstGeom>
          <a:noFill/>
          <a:ln>
            <a:noFill/>
          </a:ln>
        </p:spPr>
        <p:txBody>
          <a:bodyPr spcFirstLastPara="1" wrap="square" lIns="91425" tIns="91425" rIns="91425" bIns="91425" anchor="t" anchorCtr="0">
            <a:noAutofit/>
          </a:bodyPr>
          <a:lstStyle/>
          <a:p>
            <a:pPr marL="114300" lvl="0" indent="0" algn="ctr" rtl="0">
              <a:lnSpc>
                <a:spcPct val="100000"/>
              </a:lnSpc>
              <a:spcBef>
                <a:spcPts val="0"/>
              </a:spcBef>
              <a:spcAft>
                <a:spcPts val="0"/>
              </a:spcAft>
              <a:buSzPts val="1800"/>
              <a:buNone/>
            </a:pPr>
            <a:r>
              <a:rPr lang="en-US" sz="1400">
                <a:latin typeface="Livvic"/>
                <a:ea typeface="Livvic"/>
                <a:cs typeface="Livvic"/>
                <a:sym typeface="Livvic"/>
              </a:rPr>
              <a:t>Istilah masyarakat majmuk digunakan untuk merujuk kepada masyarakat pelbagai etnik di Tanah Melayu selepas kehadiran penjajah yang membawa masuk </a:t>
            </a:r>
            <a:r>
              <a:rPr lang="en-US" sz="1400"/>
              <a:t>tenaga buruh</a:t>
            </a:r>
            <a:r>
              <a:rPr lang="en-US" sz="1400">
                <a:latin typeface="Livvic"/>
                <a:ea typeface="Livvic"/>
                <a:cs typeface="Livvic"/>
                <a:sym typeface="Livvic"/>
              </a:rPr>
              <a:t> dari China dan India untuk kepentingan ekonomi.</a:t>
            </a:r>
            <a:endParaRPr/>
          </a:p>
        </p:txBody>
      </p:sp>
      <p:sp>
        <p:nvSpPr>
          <p:cNvPr id="9951" name="Google Shape;9951;p16"/>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None/>
            </a:pPr>
            <a:fld id="{00000000-1234-1234-1234-123412341234}" type="slidenum">
              <a:rPr lang="en-US"/>
              <a:t>16</a:t>
            </a:fld>
            <a:endParaRPr/>
          </a:p>
        </p:txBody>
      </p:sp>
      <p:grpSp>
        <p:nvGrpSpPr>
          <p:cNvPr id="9952" name="Google Shape;9952;p16"/>
          <p:cNvGrpSpPr/>
          <p:nvPr/>
        </p:nvGrpSpPr>
        <p:grpSpPr>
          <a:xfrm>
            <a:off x="1784559" y="1879934"/>
            <a:ext cx="5633879" cy="2887328"/>
            <a:chOff x="130217" y="0"/>
            <a:chExt cx="5633879" cy="2887328"/>
          </a:xfrm>
        </p:grpSpPr>
        <p:sp>
          <p:nvSpPr>
            <p:cNvPr id="9953" name="Google Shape;9953;p16"/>
            <p:cNvSpPr/>
            <p:nvPr/>
          </p:nvSpPr>
          <p:spPr>
            <a:xfrm>
              <a:off x="2917658" y="1205356"/>
              <a:ext cx="1481921" cy="497742"/>
            </a:xfrm>
            <a:custGeom>
              <a:avLst/>
              <a:gdLst/>
              <a:ahLst/>
              <a:cxnLst/>
              <a:rect l="l" t="t" r="r" b="b"/>
              <a:pathLst>
                <a:path w="120000" h="120000" extrusionOk="0">
                  <a:moveTo>
                    <a:pt x="0" y="0"/>
                  </a:moveTo>
                  <a:lnTo>
                    <a:pt x="0" y="60044"/>
                  </a:lnTo>
                  <a:lnTo>
                    <a:pt x="120000" y="60044"/>
                  </a:lnTo>
                  <a:lnTo>
                    <a:pt x="120000" y="120000"/>
                  </a:lnTo>
                </a:path>
              </a:pathLst>
            </a:custGeom>
            <a:noFill/>
            <a:ln w="25400" cap="flat" cmpd="sng">
              <a:solidFill>
                <a:srgbClr val="C9C2B1"/>
              </a:solidFill>
              <a:prstDash val="solid"/>
              <a:round/>
              <a:headEnd type="none" w="sm" len="sm"/>
              <a:tailEnd type="none" w="sm" len="sm"/>
            </a:ln>
          </p:spPr>
        </p:sp>
        <p:sp>
          <p:nvSpPr>
            <p:cNvPr id="9954" name="Google Shape;9954;p16"/>
            <p:cNvSpPr/>
            <p:nvPr/>
          </p:nvSpPr>
          <p:spPr>
            <a:xfrm>
              <a:off x="1304452" y="1205356"/>
              <a:ext cx="1613205" cy="497559"/>
            </a:xfrm>
            <a:custGeom>
              <a:avLst/>
              <a:gdLst/>
              <a:ahLst/>
              <a:cxnLst/>
              <a:rect l="l" t="t" r="r" b="b"/>
              <a:pathLst>
                <a:path w="120000" h="120000" extrusionOk="0">
                  <a:moveTo>
                    <a:pt x="120000" y="0"/>
                  </a:moveTo>
                  <a:lnTo>
                    <a:pt x="120000" y="60022"/>
                  </a:lnTo>
                  <a:lnTo>
                    <a:pt x="0" y="60022"/>
                  </a:lnTo>
                  <a:lnTo>
                    <a:pt x="0" y="120000"/>
                  </a:lnTo>
                </a:path>
              </a:pathLst>
            </a:custGeom>
            <a:noFill/>
            <a:ln w="25400" cap="flat" cmpd="sng">
              <a:solidFill>
                <a:srgbClr val="C9C2B1"/>
              </a:solidFill>
              <a:prstDash val="solid"/>
              <a:round/>
              <a:headEnd type="none" w="sm" len="sm"/>
              <a:tailEnd type="none" w="sm" len="sm"/>
            </a:ln>
          </p:spPr>
        </p:sp>
        <p:sp>
          <p:nvSpPr>
            <p:cNvPr id="9955" name="Google Shape;9955;p16"/>
            <p:cNvSpPr/>
            <p:nvPr/>
          </p:nvSpPr>
          <p:spPr>
            <a:xfrm>
              <a:off x="647181" y="0"/>
              <a:ext cx="4540953" cy="1205356"/>
            </a:xfrm>
            <a:prstGeom prst="rect">
              <a:avLst/>
            </a:prstGeom>
            <a:solidFill>
              <a:srgbClr val="B3FCFF"/>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6"/>
            <p:cNvSpPr txBox="1"/>
            <p:nvPr/>
          </p:nvSpPr>
          <p:spPr>
            <a:xfrm>
              <a:off x="647181" y="0"/>
              <a:ext cx="4540953" cy="1205356"/>
            </a:xfrm>
            <a:prstGeom prst="rect">
              <a:avLst/>
            </a:prstGeom>
            <a:noFill/>
            <a:ln>
              <a:noFill/>
            </a:ln>
          </p:spPr>
          <p:txBody>
            <a:bodyPr spcFirstLastPara="1" wrap="square" lIns="8875" tIns="8875" rIns="8875" bIns="8875" anchor="ctr" anchorCtr="0">
              <a:noAutofit/>
            </a:bodyPr>
            <a:lstStyle/>
            <a:p>
              <a:pPr marL="0" marR="0" lvl="0" indent="0" algn="ctr" rtl="0">
                <a:lnSpc>
                  <a:spcPct val="90000"/>
                </a:lnSpc>
                <a:spcBef>
                  <a:spcPts val="0"/>
                </a:spcBef>
                <a:spcAft>
                  <a:spcPts val="0"/>
                </a:spcAft>
                <a:buClr>
                  <a:srgbClr val="000000"/>
                </a:buClr>
                <a:buSzPts val="1400"/>
                <a:buFont typeface="Arial"/>
                <a:buNone/>
              </a:pPr>
              <a:r>
                <a:rPr lang="en-US" sz="1400" b="1" i="0" u="none" strike="noStrike" cap="none">
                  <a:solidFill>
                    <a:schemeClr val="dk1"/>
                  </a:solidFill>
                  <a:latin typeface="Livvic"/>
                  <a:ea typeface="Livvic"/>
                  <a:cs typeface="Livvic"/>
                  <a:sym typeface="Livvic"/>
                </a:rPr>
                <a:t>Budaya Majmuk </a:t>
              </a:r>
              <a:br>
                <a:rPr lang="en-US" sz="1400" b="1" i="0" u="none" strike="noStrike" cap="none">
                  <a:solidFill>
                    <a:schemeClr val="dk1"/>
                  </a:solidFill>
                  <a:latin typeface="Livvic"/>
                  <a:ea typeface="Livvic"/>
                  <a:cs typeface="Livvic"/>
                  <a:sym typeface="Livvic"/>
                </a:rPr>
              </a:br>
              <a:r>
                <a:rPr lang="en-US" sz="1400" b="0" i="0" u="none" strike="noStrike" cap="none">
                  <a:solidFill>
                    <a:schemeClr val="dk1"/>
                  </a:solidFill>
                  <a:latin typeface="Livvic"/>
                  <a:ea typeface="Livvic"/>
                  <a:cs typeface="Livvic"/>
                  <a:sym typeface="Livvic"/>
                </a:rPr>
                <a:t>di Tanah Melayu merupakan hasil pertemuan dan pertembungan budaya besar dunia yang melahirkan fenomena sosial di Alam Melayu.</a:t>
              </a:r>
              <a:endParaRPr sz="1400" b="0" i="0" u="none" strike="noStrike" cap="none">
                <a:solidFill>
                  <a:schemeClr val="dk1"/>
                </a:solidFill>
                <a:latin typeface="Livvic"/>
                <a:ea typeface="Livvic"/>
                <a:cs typeface="Livvic"/>
                <a:sym typeface="Livvic"/>
              </a:endParaRPr>
            </a:p>
          </p:txBody>
        </p:sp>
        <p:sp>
          <p:nvSpPr>
            <p:cNvPr id="9957" name="Google Shape;9957;p16"/>
            <p:cNvSpPr/>
            <p:nvPr/>
          </p:nvSpPr>
          <p:spPr>
            <a:xfrm>
              <a:off x="130217" y="1702916"/>
              <a:ext cx="2348470" cy="1184230"/>
            </a:xfrm>
            <a:prstGeom prst="rect">
              <a:avLst/>
            </a:prstGeom>
            <a:solidFill>
              <a:srgbClr val="00FFCC"/>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6"/>
            <p:cNvSpPr txBox="1"/>
            <p:nvPr/>
          </p:nvSpPr>
          <p:spPr>
            <a:xfrm>
              <a:off x="130217" y="1702916"/>
              <a:ext cx="2348470" cy="1184230"/>
            </a:xfrm>
            <a:prstGeom prst="rect">
              <a:avLst/>
            </a:prstGeom>
            <a:noFill/>
            <a:ln>
              <a:noFill/>
            </a:ln>
          </p:spPr>
          <p:txBody>
            <a:bodyPr spcFirstLastPara="1" wrap="square" lIns="8875" tIns="8875" rIns="8875" bIns="8875" anchor="ctr" anchorCtr="0">
              <a:noAutofit/>
            </a:bodyPr>
            <a:lstStyle/>
            <a:p>
              <a:pPr marL="0" lvl="0" indent="0" algn="ctr" rtl="0">
                <a:lnSpc>
                  <a:spcPct val="90000"/>
                </a:lnSpc>
                <a:spcBef>
                  <a:spcPts val="0"/>
                </a:spcBef>
                <a:spcAft>
                  <a:spcPts val="0"/>
                </a:spcAft>
                <a:buClr>
                  <a:srgbClr val="000000"/>
                </a:buClr>
                <a:buSzPts val="1400"/>
                <a:buFont typeface="Arial"/>
                <a:buNone/>
              </a:pPr>
              <a:r>
                <a:rPr lang="en-US" b="1">
                  <a:solidFill>
                    <a:schemeClr val="dk1"/>
                  </a:solidFill>
                  <a:latin typeface="Livvic"/>
                  <a:ea typeface="Livvic"/>
                  <a:cs typeface="Livvic"/>
                  <a:sym typeface="Livvic"/>
                </a:rPr>
                <a:t>Masyarakat Majmuk </a:t>
              </a:r>
              <a:endParaRPr/>
            </a:p>
            <a:p>
              <a:pPr marL="0" lvl="0" indent="0" algn="ctr" rtl="0">
                <a:lnSpc>
                  <a:spcPct val="90000"/>
                </a:lnSpc>
                <a:spcBef>
                  <a:spcPts val="490"/>
                </a:spcBef>
                <a:spcAft>
                  <a:spcPts val="0"/>
                </a:spcAft>
                <a:buClr>
                  <a:srgbClr val="000000"/>
                </a:buClr>
                <a:buSzPts val="1400"/>
                <a:buFont typeface="Arial"/>
                <a:buNone/>
              </a:pPr>
              <a:r>
                <a:rPr lang="en-US">
                  <a:solidFill>
                    <a:schemeClr val="dk1"/>
                  </a:solidFill>
                  <a:latin typeface="Livvic"/>
                  <a:ea typeface="Livvic"/>
                  <a:cs typeface="Livvic"/>
                  <a:sym typeface="Livvic"/>
                </a:rPr>
                <a:t>bercirikan pemaksaan dan perbezaan</a:t>
              </a:r>
              <a:endParaRPr>
                <a:solidFill>
                  <a:schemeClr val="dk1"/>
                </a:solidFill>
                <a:latin typeface="Livvic"/>
                <a:ea typeface="Livvic"/>
                <a:cs typeface="Livvic"/>
                <a:sym typeface="Livvic"/>
              </a:endParaRPr>
            </a:p>
          </p:txBody>
        </p:sp>
        <p:sp>
          <p:nvSpPr>
            <p:cNvPr id="9959" name="Google Shape;9959;p16"/>
            <p:cNvSpPr/>
            <p:nvPr/>
          </p:nvSpPr>
          <p:spPr>
            <a:xfrm>
              <a:off x="3035062" y="1703098"/>
              <a:ext cx="2729034" cy="1184230"/>
            </a:xfrm>
            <a:prstGeom prst="rect">
              <a:avLst/>
            </a:prstGeom>
            <a:solidFill>
              <a:srgbClr val="00FFCC"/>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6"/>
            <p:cNvSpPr txBox="1"/>
            <p:nvPr/>
          </p:nvSpPr>
          <p:spPr>
            <a:xfrm>
              <a:off x="3035062" y="1703098"/>
              <a:ext cx="2729034" cy="1184230"/>
            </a:xfrm>
            <a:prstGeom prst="rect">
              <a:avLst/>
            </a:prstGeom>
            <a:noFill/>
            <a:ln>
              <a:noFill/>
            </a:ln>
          </p:spPr>
          <p:txBody>
            <a:bodyPr spcFirstLastPara="1" wrap="square" lIns="8875" tIns="8875" rIns="8875" bIns="8875" anchor="ctr" anchorCtr="0">
              <a:noAutofit/>
            </a:bodyPr>
            <a:lstStyle/>
            <a:p>
              <a:pPr marL="0" lvl="0" indent="0" algn="ctr" rtl="0">
                <a:lnSpc>
                  <a:spcPct val="90000"/>
                </a:lnSpc>
                <a:spcBef>
                  <a:spcPts val="0"/>
                </a:spcBef>
                <a:spcAft>
                  <a:spcPts val="0"/>
                </a:spcAft>
                <a:buClr>
                  <a:srgbClr val="000000"/>
                </a:buClr>
                <a:buSzPts val="1400"/>
                <a:buFont typeface="Arial"/>
                <a:buNone/>
              </a:pPr>
              <a:r>
                <a:rPr lang="en-US" b="1">
                  <a:solidFill>
                    <a:schemeClr val="dk1"/>
                  </a:solidFill>
                  <a:latin typeface="Livvic"/>
                  <a:ea typeface="Livvic"/>
                  <a:cs typeface="Livvic"/>
                  <a:sym typeface="Livvic"/>
                </a:rPr>
                <a:t> </a:t>
              </a:r>
              <a:endParaRPr b="1">
                <a:solidFill>
                  <a:schemeClr val="dk1"/>
                </a:solidFill>
                <a:latin typeface="Livvic"/>
                <a:ea typeface="Livvic"/>
                <a:cs typeface="Livvic"/>
                <a:sym typeface="Livvic"/>
              </a:endParaRPr>
            </a:p>
            <a:p>
              <a:pPr marL="0" lvl="0" indent="0" algn="ctr" rtl="0">
                <a:lnSpc>
                  <a:spcPct val="90000"/>
                </a:lnSpc>
                <a:spcBef>
                  <a:spcPts val="0"/>
                </a:spcBef>
                <a:spcAft>
                  <a:spcPts val="0"/>
                </a:spcAft>
                <a:buClr>
                  <a:srgbClr val="000000"/>
                </a:buClr>
                <a:buSzPts val="1400"/>
                <a:buFont typeface="Arial"/>
                <a:buNone/>
              </a:pPr>
              <a:r>
                <a:rPr lang="en-US" b="1">
                  <a:solidFill>
                    <a:schemeClr val="dk1"/>
                  </a:solidFill>
                  <a:latin typeface="Livvic"/>
                  <a:ea typeface="Livvic"/>
                  <a:cs typeface="Livvic"/>
                  <a:sym typeface="Livvic"/>
                </a:rPr>
                <a:t>Peradaban Majmuk</a:t>
              </a:r>
              <a:endParaRPr/>
            </a:p>
            <a:p>
              <a:pPr marL="0" lvl="0" indent="0" algn="ctr" rtl="0">
                <a:lnSpc>
                  <a:spcPct val="90000"/>
                </a:lnSpc>
                <a:spcBef>
                  <a:spcPts val="490"/>
                </a:spcBef>
                <a:spcAft>
                  <a:spcPts val="0"/>
                </a:spcAft>
                <a:buClr>
                  <a:srgbClr val="000000"/>
                </a:buClr>
                <a:buSzPts val="1400"/>
                <a:buFont typeface="Arial"/>
                <a:buNone/>
              </a:pPr>
              <a:r>
                <a:rPr lang="en-US">
                  <a:solidFill>
                    <a:schemeClr val="dk1"/>
                  </a:solidFill>
                  <a:latin typeface="Livvic"/>
                  <a:ea typeface="Livvic"/>
                  <a:cs typeface="Livvic"/>
                  <a:sym typeface="Livvic"/>
                </a:rPr>
                <a:t>bercirikan semula jadi, tanpa paksaan dan fleksibel.</a:t>
              </a:r>
              <a:endParaRPr>
                <a:solidFill>
                  <a:schemeClr val="dk1"/>
                </a:solidFill>
                <a:latin typeface="Livvic"/>
                <a:ea typeface="Livvic"/>
                <a:cs typeface="Livvic"/>
                <a:sym typeface="Livvic"/>
              </a:endParaRPr>
            </a:p>
            <a:p>
              <a:pPr marL="0" marR="0" lvl="0" indent="0" algn="ctr" rtl="0">
                <a:lnSpc>
                  <a:spcPct val="90000"/>
                </a:lnSpc>
                <a:spcBef>
                  <a:spcPts val="490"/>
                </a:spcBef>
                <a:spcAft>
                  <a:spcPts val="0"/>
                </a:spcAft>
                <a:buClr>
                  <a:srgbClr val="000000"/>
                </a:buClr>
                <a:buSzPts val="1400"/>
                <a:buFont typeface="Arial"/>
                <a:buNone/>
              </a:pPr>
              <a:endParaRPr>
                <a:solidFill>
                  <a:schemeClr val="dk1"/>
                </a:solidFill>
                <a:latin typeface="Livvic"/>
                <a:ea typeface="Livvic"/>
                <a:cs typeface="Livvic"/>
                <a:sym typeface="Livvic"/>
              </a:endParaRPr>
            </a:p>
          </p:txBody>
        </p:sp>
      </p:grpSp>
      <p:sp>
        <p:nvSpPr>
          <p:cNvPr id="9961" name="Google Shape;9961;p16"/>
          <p:cNvSpPr txBox="1">
            <a:spLocks noGrp="1"/>
          </p:cNvSpPr>
          <p:nvPr>
            <p:ph type="title"/>
          </p:nvPr>
        </p:nvSpPr>
        <p:spPr>
          <a:xfrm>
            <a:off x="1528302" y="172746"/>
            <a:ext cx="6465324" cy="625131"/>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800"/>
              <a:buNone/>
            </a:pPr>
            <a:r>
              <a:rPr lang="en-US" b="0" dirty="0">
                <a:solidFill>
                  <a:schemeClr val="dk1"/>
                </a:solidFill>
                <a:latin typeface="Georgia"/>
                <a:ea typeface="Georgia"/>
                <a:cs typeface="Georgia"/>
                <a:sym typeface="Georgia"/>
              </a:rPr>
              <a:t>Dari </a:t>
            </a:r>
            <a:r>
              <a:rPr lang="en-US" b="0" dirty="0" err="1">
                <a:solidFill>
                  <a:schemeClr val="dk1"/>
                </a:solidFill>
                <a:latin typeface="Georgia"/>
                <a:ea typeface="Georgia"/>
                <a:cs typeface="Georgia"/>
                <a:sym typeface="Georgia"/>
              </a:rPr>
              <a:t>Kemajmukan</a:t>
            </a:r>
            <a:r>
              <a:rPr lang="en-US" b="0" dirty="0">
                <a:solidFill>
                  <a:schemeClr val="dk1"/>
                </a:solidFill>
                <a:latin typeface="Georgia"/>
                <a:ea typeface="Georgia"/>
                <a:cs typeface="Georgia"/>
                <a:sym typeface="Georgia"/>
              </a:rPr>
              <a:t> </a:t>
            </a:r>
            <a:r>
              <a:rPr lang="en-US" b="0" dirty="0" err="1">
                <a:solidFill>
                  <a:schemeClr val="dk1"/>
                </a:solidFill>
                <a:latin typeface="Georgia"/>
                <a:ea typeface="Georgia"/>
                <a:cs typeface="Georgia"/>
                <a:sym typeface="Georgia"/>
              </a:rPr>
              <a:t>ke</a:t>
            </a:r>
            <a:r>
              <a:rPr lang="en-US" b="0" dirty="0">
                <a:solidFill>
                  <a:schemeClr val="dk1"/>
                </a:solidFill>
                <a:latin typeface="Georgia"/>
                <a:ea typeface="Georgia"/>
                <a:cs typeface="Georgia"/>
                <a:sym typeface="Georgia"/>
              </a:rPr>
              <a:t> </a:t>
            </a:r>
            <a:r>
              <a:rPr lang="en-US" b="0" dirty="0" err="1">
                <a:solidFill>
                  <a:schemeClr val="dk1"/>
                </a:solidFill>
                <a:latin typeface="Georgia"/>
                <a:ea typeface="Georgia"/>
                <a:cs typeface="Georgia"/>
                <a:sym typeface="Georgia"/>
              </a:rPr>
              <a:t>Kepelbagaian</a:t>
            </a:r>
            <a:r>
              <a:rPr lang="en-US" b="0" dirty="0">
                <a:solidFill>
                  <a:schemeClr val="dk1"/>
                </a:solidFill>
                <a:latin typeface="Georgia"/>
                <a:ea typeface="Georgia"/>
                <a:cs typeface="Georgia"/>
                <a:sym typeface="Georgia"/>
              </a:rPr>
              <a:t>  </a:t>
            </a:r>
            <a:endParaRPr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965"/>
        <p:cNvGrpSpPr/>
        <p:nvPr/>
      </p:nvGrpSpPr>
      <p:grpSpPr>
        <a:xfrm>
          <a:off x="0" y="0"/>
          <a:ext cx="0" cy="0"/>
          <a:chOff x="0" y="0"/>
          <a:chExt cx="0" cy="0"/>
        </a:xfrm>
      </p:grpSpPr>
      <p:sp>
        <p:nvSpPr>
          <p:cNvPr id="9966" name="Google Shape;9966;p1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Konsep Memahami Proses Hubungan Etnik </a:t>
            </a:r>
            <a:br>
              <a:rPr lang="en-US"/>
            </a:br>
            <a:endParaRPr/>
          </a:p>
        </p:txBody>
      </p:sp>
      <p:graphicFrame>
        <p:nvGraphicFramePr>
          <p:cNvPr id="9967" name="Google Shape;9967;p17"/>
          <p:cNvGraphicFramePr/>
          <p:nvPr/>
        </p:nvGraphicFramePr>
        <p:xfrm>
          <a:off x="370694" y="1971061"/>
          <a:ext cx="8521700" cy="1529100"/>
        </p:xfrm>
        <a:graphic>
          <a:graphicData uri="http://schemas.openxmlformats.org/drawingml/2006/table">
            <a:tbl>
              <a:tblPr firstRow="1" bandRow="1">
                <a:noFill/>
                <a:tableStyleId>{F5FE225E-87F4-400F-8ABB-40B3B8E61286}</a:tableStyleId>
              </a:tblPr>
              <a:tblGrid>
                <a:gridCol w="4260850">
                  <a:extLst>
                    <a:ext uri="{9D8B030D-6E8A-4147-A177-3AD203B41FA5}">
                      <a16:colId xmlns:a16="http://schemas.microsoft.com/office/drawing/2014/main" val="20000"/>
                    </a:ext>
                  </a:extLst>
                </a:gridCol>
                <a:gridCol w="4260850">
                  <a:extLst>
                    <a:ext uri="{9D8B030D-6E8A-4147-A177-3AD203B41FA5}">
                      <a16:colId xmlns:a16="http://schemas.microsoft.com/office/drawing/2014/main" val="20001"/>
                    </a:ext>
                  </a:extLst>
                </a:gridCol>
              </a:tblGrid>
              <a:tr h="370850">
                <a:tc>
                  <a:txBody>
                    <a:bodyPr/>
                    <a:lstStyle/>
                    <a:p>
                      <a:pPr marL="0" marR="0" lvl="0" indent="0" algn="ctr" rtl="0">
                        <a:lnSpc>
                          <a:spcPct val="100000"/>
                        </a:lnSpc>
                        <a:spcBef>
                          <a:spcPts val="0"/>
                        </a:spcBef>
                        <a:spcAft>
                          <a:spcPts val="0"/>
                        </a:spcAft>
                        <a:buNone/>
                      </a:pPr>
                      <a:r>
                        <a:rPr lang="en-US" sz="1400" b="1" u="none" strike="noStrike" cap="none">
                          <a:latin typeface="Livvic"/>
                          <a:ea typeface="Livvic"/>
                          <a:cs typeface="Livvic"/>
                          <a:sym typeface="Livvic"/>
                        </a:rPr>
                        <a:t>SEGREGASI</a:t>
                      </a:r>
                      <a:endParaRPr/>
                    </a:p>
                  </a:txBody>
                  <a:tcPr marL="91450" marR="91450" marT="45725" marB="45725">
                    <a:solidFill>
                      <a:srgbClr val="FBE5E5"/>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US" sz="1400" b="1" u="none" strike="noStrike" cap="none">
                          <a:latin typeface="Livvic"/>
                          <a:ea typeface="Livvic"/>
                          <a:cs typeface="Livvic"/>
                          <a:sym typeface="Livvic"/>
                        </a:rPr>
                        <a:t>AKOMODASI</a:t>
                      </a:r>
                      <a:endParaRPr/>
                    </a:p>
                  </a:txBody>
                  <a:tcPr marL="91450" marR="91450" marT="45725" marB="45725">
                    <a:solidFill>
                      <a:srgbClr val="FBE5E5"/>
                    </a:solidFill>
                  </a:tcPr>
                </a:tc>
                <a:extLst>
                  <a:ext uri="{0D108BD9-81ED-4DB2-BD59-A6C34878D82A}">
                    <a16:rowId xmlns:a16="http://schemas.microsoft.com/office/drawing/2014/main" val="10000"/>
                  </a:ext>
                </a:extLst>
              </a:tr>
              <a:tr h="370850">
                <a:tc>
                  <a:txBody>
                    <a:bodyPr/>
                    <a:lstStyle/>
                    <a:p>
                      <a:pPr marL="0" marR="0" lvl="0" indent="-88900" algn="l" rtl="0">
                        <a:lnSpc>
                          <a:spcPct val="100000"/>
                        </a:lnSpc>
                        <a:spcBef>
                          <a:spcPts val="0"/>
                        </a:spcBef>
                        <a:spcAft>
                          <a:spcPts val="0"/>
                        </a:spcAft>
                        <a:buClr>
                          <a:srgbClr val="000000"/>
                        </a:buClr>
                        <a:buSzPts val="1400"/>
                        <a:buFont typeface="Arial"/>
                        <a:buChar char="•"/>
                      </a:pPr>
                      <a:r>
                        <a:rPr lang="en-US" sz="1400" u="none" strike="noStrike" cap="none">
                          <a:latin typeface="Livvic"/>
                          <a:ea typeface="Livvic"/>
                          <a:cs typeface="Livvic"/>
                          <a:sym typeface="Livvic"/>
                        </a:rPr>
                        <a:t> Pemisahan atau pengasingan antara etnik dengan etnik yang lain</a:t>
                      </a:r>
                      <a:endParaRPr/>
                    </a:p>
                    <a:p>
                      <a:pPr marL="0" marR="0" lvl="0" indent="-88900" algn="l" rtl="0">
                        <a:lnSpc>
                          <a:spcPct val="100000"/>
                        </a:lnSpc>
                        <a:spcBef>
                          <a:spcPts val="0"/>
                        </a:spcBef>
                        <a:spcAft>
                          <a:spcPts val="0"/>
                        </a:spcAft>
                        <a:buClr>
                          <a:srgbClr val="000000"/>
                        </a:buClr>
                        <a:buSzPts val="1400"/>
                        <a:buFont typeface="Arial"/>
                        <a:buChar char="•"/>
                      </a:pPr>
                      <a:r>
                        <a:rPr lang="en-US" sz="1400" u="none" strike="noStrike" cap="none">
                          <a:latin typeface="Livvic"/>
                          <a:ea typeface="Livvic"/>
                          <a:cs typeface="Livvic"/>
                          <a:sym typeface="Livvic"/>
                        </a:rPr>
                        <a:t> Berlaku dalam bentuk pemisahan tempat tinggal, sistem pendidikan, pengangkutan dan kemudahan awam</a:t>
                      </a:r>
                      <a:endParaRPr sz="1400" u="none" strike="noStrike" cap="none">
                        <a:latin typeface="Livvic"/>
                        <a:ea typeface="Livvic"/>
                        <a:cs typeface="Livvic"/>
                        <a:sym typeface="Livvic"/>
                      </a:endParaRPr>
                    </a:p>
                  </a:txBody>
                  <a:tcPr marL="91450" marR="91450" marT="45725" marB="45725">
                    <a:solidFill>
                      <a:schemeClr val="lt1"/>
                    </a:solidFill>
                  </a:tcPr>
                </a:tc>
                <a:tc>
                  <a:txBody>
                    <a:bodyPr/>
                    <a:lstStyle/>
                    <a:p>
                      <a:pPr marL="0" marR="0" lvl="0" indent="-88900" algn="l" rtl="0">
                        <a:lnSpc>
                          <a:spcPct val="100000"/>
                        </a:lnSpc>
                        <a:spcBef>
                          <a:spcPts val="0"/>
                        </a:spcBef>
                        <a:spcAft>
                          <a:spcPts val="0"/>
                        </a:spcAft>
                        <a:buClr>
                          <a:srgbClr val="000000"/>
                        </a:buClr>
                        <a:buSzPts val="1400"/>
                        <a:buFont typeface="Arial"/>
                        <a:buChar char="•"/>
                      </a:pPr>
                      <a:r>
                        <a:rPr lang="en-US" sz="1400" u="none" strike="noStrike" cap="none">
                          <a:latin typeface="Livvic"/>
                          <a:ea typeface="Livvic"/>
                          <a:cs typeface="Livvic"/>
                          <a:sym typeface="Livvic"/>
                        </a:rPr>
                        <a:t> Penerimaan terhadap norma dan nilai etnik lain tanpa menggugat budaya masing-masing.</a:t>
                      </a:r>
                      <a:endParaRPr/>
                    </a:p>
                    <a:p>
                      <a:pPr marL="0" marR="0" lvl="0" indent="-88900" algn="l" rtl="0">
                        <a:lnSpc>
                          <a:spcPct val="100000"/>
                        </a:lnSpc>
                        <a:spcBef>
                          <a:spcPts val="0"/>
                        </a:spcBef>
                        <a:spcAft>
                          <a:spcPts val="0"/>
                        </a:spcAft>
                        <a:buClr>
                          <a:srgbClr val="000000"/>
                        </a:buClr>
                        <a:buSzPts val="1400"/>
                        <a:buFont typeface="Arial"/>
                        <a:buChar char="•"/>
                      </a:pPr>
                      <a:r>
                        <a:rPr lang="en-US" sz="1400" u="none" strike="noStrike" cap="none">
                          <a:latin typeface="Livvic"/>
                          <a:ea typeface="Livvic"/>
                          <a:cs typeface="Livvic"/>
                          <a:sym typeface="Livvic"/>
                        </a:rPr>
                        <a:t>Bebas mengamalkan budaya masing-masing.</a:t>
                      </a:r>
                      <a:endParaRPr/>
                    </a:p>
                    <a:p>
                      <a:pPr marL="0" marR="0" lvl="0" indent="-88900" algn="l" rtl="0">
                        <a:lnSpc>
                          <a:spcPct val="100000"/>
                        </a:lnSpc>
                        <a:spcBef>
                          <a:spcPts val="0"/>
                        </a:spcBef>
                        <a:spcAft>
                          <a:spcPts val="0"/>
                        </a:spcAft>
                        <a:buClr>
                          <a:srgbClr val="000000"/>
                        </a:buClr>
                        <a:buSzPts val="1400"/>
                        <a:buFont typeface="Arial"/>
                        <a:buChar char="•"/>
                      </a:pPr>
                      <a:r>
                        <a:rPr lang="en-US" sz="1400" u="none" strike="noStrike" cap="none">
                          <a:latin typeface="Livvic"/>
                          <a:ea typeface="Livvic"/>
                          <a:cs typeface="Livvic"/>
                          <a:sym typeface="Livvic"/>
                        </a:rPr>
                        <a:t>Menyedari &amp; menghormati budaya etnik lain &amp; mempertahankan budaya hidup masing-masing.</a:t>
                      </a:r>
                      <a:endParaRPr sz="1400" u="none" strike="noStrike" cap="none">
                        <a:solidFill>
                          <a:srgbClr val="7030A0"/>
                        </a:solidFill>
                        <a:latin typeface="Livvic"/>
                        <a:ea typeface="Livvic"/>
                        <a:cs typeface="Livvic"/>
                        <a:sym typeface="Livvic"/>
                      </a:endParaRPr>
                    </a:p>
                  </a:txBody>
                  <a:tcPr marL="91450" marR="91450" marT="45725" marB="45725">
                    <a:solidFill>
                      <a:schemeClr val="lt1"/>
                    </a:solidFill>
                  </a:tcPr>
                </a:tc>
                <a:extLst>
                  <a:ext uri="{0D108BD9-81ED-4DB2-BD59-A6C34878D82A}">
                    <a16:rowId xmlns:a16="http://schemas.microsoft.com/office/drawing/2014/main" val="10001"/>
                  </a:ext>
                </a:extLst>
              </a:tr>
            </a:tbl>
          </a:graphicData>
        </a:graphic>
      </p:graphicFrame>
      <p:sp>
        <p:nvSpPr>
          <p:cNvPr id="9968" name="Google Shape;9968;p17"/>
          <p:cNvSpPr/>
          <p:nvPr/>
        </p:nvSpPr>
        <p:spPr>
          <a:xfrm>
            <a:off x="4428925" y="2115425"/>
            <a:ext cx="502200" cy="169800"/>
          </a:xfrm>
          <a:prstGeom prst="rightArrow">
            <a:avLst>
              <a:gd name="adj1" fmla="val 50000"/>
              <a:gd name="adj2" fmla="val 50000"/>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972"/>
        <p:cNvGrpSpPr/>
        <p:nvPr/>
      </p:nvGrpSpPr>
      <p:grpSpPr>
        <a:xfrm>
          <a:off x="0" y="0"/>
          <a:ext cx="0" cy="0"/>
          <a:chOff x="0" y="0"/>
          <a:chExt cx="0" cy="0"/>
        </a:xfrm>
      </p:grpSpPr>
      <p:graphicFrame>
        <p:nvGraphicFramePr>
          <p:cNvPr id="9973" name="Google Shape;9973;p18"/>
          <p:cNvGraphicFramePr/>
          <p:nvPr/>
        </p:nvGraphicFramePr>
        <p:xfrm>
          <a:off x="510804" y="1398429"/>
          <a:ext cx="8520600" cy="3022620"/>
        </p:xfrm>
        <a:graphic>
          <a:graphicData uri="http://schemas.openxmlformats.org/drawingml/2006/table">
            <a:tbl>
              <a:tblPr firstRow="1" bandRow="1">
                <a:noFill/>
                <a:tableStyleId>{F5FE225E-87F4-400F-8ABB-40B3B8E61286}</a:tableStyleId>
              </a:tblPr>
              <a:tblGrid>
                <a:gridCol w="4260300">
                  <a:extLst>
                    <a:ext uri="{9D8B030D-6E8A-4147-A177-3AD203B41FA5}">
                      <a16:colId xmlns:a16="http://schemas.microsoft.com/office/drawing/2014/main" val="20000"/>
                    </a:ext>
                  </a:extLst>
                </a:gridCol>
                <a:gridCol w="4260300">
                  <a:extLst>
                    <a:ext uri="{9D8B030D-6E8A-4147-A177-3AD203B41FA5}">
                      <a16:colId xmlns:a16="http://schemas.microsoft.com/office/drawing/2014/main" val="20001"/>
                    </a:ext>
                  </a:extLst>
                </a:gridCol>
              </a:tblGrid>
              <a:tr h="370850">
                <a:tc>
                  <a:txBody>
                    <a:bodyPr/>
                    <a:lstStyle/>
                    <a:p>
                      <a:pPr marL="0" marR="0" lvl="0" indent="0" algn="ctr" rtl="0">
                        <a:lnSpc>
                          <a:spcPct val="100000"/>
                        </a:lnSpc>
                        <a:spcBef>
                          <a:spcPts val="0"/>
                        </a:spcBef>
                        <a:spcAft>
                          <a:spcPts val="0"/>
                        </a:spcAft>
                        <a:buClr>
                          <a:schemeClr val="dk1"/>
                        </a:buClr>
                        <a:buSzPts val="1400"/>
                        <a:buFont typeface="Arial"/>
                        <a:buNone/>
                      </a:pPr>
                      <a:r>
                        <a:rPr lang="en-US" sz="1400" b="1" i="0" u="none" strike="noStrike" cap="none">
                          <a:solidFill>
                            <a:schemeClr val="dk1"/>
                          </a:solidFill>
                          <a:latin typeface="Livvic"/>
                          <a:ea typeface="Livvic"/>
                          <a:cs typeface="Livvic"/>
                          <a:sym typeface="Livvic"/>
                        </a:rPr>
                        <a:t>ASIMILASI</a:t>
                      </a:r>
                      <a:endParaRPr/>
                    </a:p>
                  </a:txBody>
                  <a:tcPr marL="91450" marR="91450" marT="45725" marB="45725">
                    <a:solidFill>
                      <a:srgbClr val="FBE5E5"/>
                    </a:solidFill>
                  </a:tcPr>
                </a:tc>
                <a:tc>
                  <a:txBody>
                    <a:bodyPr/>
                    <a:lstStyle/>
                    <a:p>
                      <a:pPr marL="0" marR="0" lvl="0" indent="0" algn="ctr" rtl="0">
                        <a:lnSpc>
                          <a:spcPct val="100000"/>
                        </a:lnSpc>
                        <a:spcBef>
                          <a:spcPts val="0"/>
                        </a:spcBef>
                        <a:spcAft>
                          <a:spcPts val="0"/>
                        </a:spcAft>
                        <a:buNone/>
                      </a:pPr>
                      <a:r>
                        <a:rPr lang="en-US" sz="1400" b="1" u="none" strike="noStrike" cap="none">
                          <a:solidFill>
                            <a:schemeClr val="dk1"/>
                          </a:solidFill>
                          <a:latin typeface="Livvic"/>
                          <a:ea typeface="Livvic"/>
                          <a:cs typeface="Livvic"/>
                          <a:sym typeface="Livvic"/>
                        </a:rPr>
                        <a:t>AMALGAMASI</a:t>
                      </a:r>
                      <a:endParaRPr sz="1400" b="1" u="none" strike="noStrike" cap="none">
                        <a:solidFill>
                          <a:schemeClr val="dk1"/>
                        </a:solidFill>
                        <a:latin typeface="Livvic"/>
                        <a:ea typeface="Livvic"/>
                        <a:cs typeface="Livvic"/>
                        <a:sym typeface="Livvic"/>
                      </a:endParaRPr>
                    </a:p>
                  </a:txBody>
                  <a:tcPr marL="91450" marR="91450" marT="45725" marB="45725">
                    <a:solidFill>
                      <a:srgbClr val="FBE5E5"/>
                    </a:solidFill>
                  </a:tcPr>
                </a:tc>
                <a:extLst>
                  <a:ext uri="{0D108BD9-81ED-4DB2-BD59-A6C34878D82A}">
                    <a16:rowId xmlns:a16="http://schemas.microsoft.com/office/drawing/2014/main" val="10000"/>
                  </a:ext>
                </a:extLst>
              </a:tr>
              <a:tr h="370850">
                <a:tc>
                  <a:txBody>
                    <a:bodyPr/>
                    <a:lstStyle/>
                    <a:p>
                      <a:pPr marL="0" marR="0" lvl="0" indent="-8890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 Merupakan proses integrasi sehala yang akan menghasilkan satu kelompok masyarakat yang mempunyai satu budaya, satu bahasa dan satu agama.</a:t>
                      </a:r>
                      <a:endParaRPr/>
                    </a:p>
                    <a:p>
                      <a:pPr marL="0" marR="0" lvl="0" indent="0" algn="l" rtl="0">
                        <a:lnSpc>
                          <a:spcPct val="100000"/>
                        </a:lnSpc>
                        <a:spcBef>
                          <a:spcPts val="0"/>
                        </a:spcBef>
                        <a:spcAft>
                          <a:spcPts val="0"/>
                        </a:spcAft>
                        <a:buClr>
                          <a:srgbClr val="000000"/>
                        </a:buClr>
                        <a:buSzPts val="1400"/>
                        <a:buFont typeface="Arial"/>
                        <a:buNone/>
                      </a:pPr>
                      <a:r>
                        <a:rPr lang="en-US" sz="1400" b="0" u="none" strike="noStrike" cap="none">
                          <a:solidFill>
                            <a:schemeClr val="dk1"/>
                          </a:solidFill>
                          <a:latin typeface="Livvic"/>
                          <a:ea typeface="Livvic"/>
                          <a:cs typeface="Livvic"/>
                          <a:sym typeface="Livvic"/>
                        </a:rPr>
                        <a:t>1) Asimilasi Budaya:</a:t>
                      </a:r>
                      <a:endParaRPr/>
                    </a:p>
                    <a:p>
                      <a:pPr marL="285750" marR="0" lvl="0" indent="-28575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Kelompok minoriti akan mempelajari budaya kelompok majoriti.</a:t>
                      </a:r>
                      <a:endParaRPr/>
                    </a:p>
                    <a:p>
                      <a:pPr marL="0" marR="0" lvl="0" indent="0" algn="l" rtl="0">
                        <a:lnSpc>
                          <a:spcPct val="100000"/>
                        </a:lnSpc>
                        <a:spcBef>
                          <a:spcPts val="0"/>
                        </a:spcBef>
                        <a:spcAft>
                          <a:spcPts val="0"/>
                        </a:spcAft>
                        <a:buClr>
                          <a:srgbClr val="000000"/>
                        </a:buClr>
                        <a:buSzPts val="1400"/>
                        <a:buFont typeface="Arial"/>
                        <a:buNone/>
                      </a:pPr>
                      <a:endParaRPr sz="1400" b="0" i="1" u="none" strike="noStrike" cap="none">
                        <a:solidFill>
                          <a:schemeClr val="dk1"/>
                        </a:solidFill>
                        <a:latin typeface="Livvic"/>
                        <a:ea typeface="Livvic"/>
                        <a:cs typeface="Livvic"/>
                        <a:sym typeface="Livvic"/>
                      </a:endParaRPr>
                    </a:p>
                    <a:p>
                      <a:pPr marL="0" marR="0" lvl="0" indent="0" algn="l" rtl="0">
                        <a:lnSpc>
                          <a:spcPct val="100000"/>
                        </a:lnSpc>
                        <a:spcBef>
                          <a:spcPts val="0"/>
                        </a:spcBef>
                        <a:spcAft>
                          <a:spcPts val="0"/>
                        </a:spcAft>
                        <a:buNone/>
                      </a:pPr>
                      <a:r>
                        <a:rPr lang="en-US" sz="1400" b="0" u="none" strike="noStrike" cap="none">
                          <a:solidFill>
                            <a:schemeClr val="dk1"/>
                          </a:solidFill>
                          <a:latin typeface="Livvic"/>
                          <a:ea typeface="Livvic"/>
                          <a:cs typeface="Livvic"/>
                          <a:sym typeface="Livvic"/>
                        </a:rPr>
                        <a:t>2) Asimilasi Struktur: </a:t>
                      </a:r>
                      <a:endParaRPr/>
                    </a:p>
                    <a:p>
                      <a:pPr marL="285750" marR="0" lvl="0" indent="-28575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kelompok minoriti berjaya menyertai institusi utama dan aktiviti sosial dalam masyarakat majoriti.</a:t>
                      </a:r>
                      <a:endParaRPr/>
                    </a:p>
                  </a:txBody>
                  <a:tcPr marL="91450" marR="91450" marT="45725" marB="45725">
                    <a:solidFill>
                      <a:schemeClr val="lt1"/>
                    </a:solidFill>
                  </a:tcPr>
                </a:tc>
                <a:tc>
                  <a:txBody>
                    <a:bodyPr/>
                    <a:lstStyle/>
                    <a:p>
                      <a:pPr marL="0" marR="0" lvl="0" indent="-8890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 Tahap asimilasi yang paling tinggi </a:t>
                      </a:r>
                      <a:endParaRPr/>
                    </a:p>
                    <a:p>
                      <a:pPr marL="0" marR="0" lvl="0" indent="-8890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Merupakan proses </a:t>
                      </a:r>
                      <a:r>
                        <a:rPr lang="en-US">
                          <a:solidFill>
                            <a:schemeClr val="dk1"/>
                          </a:solidFill>
                          <a:latin typeface="Livvic"/>
                          <a:ea typeface="Livvic"/>
                          <a:cs typeface="Livvic"/>
                          <a:sym typeface="Livvic"/>
                        </a:rPr>
                        <a:t>pencantuman</a:t>
                      </a:r>
                      <a:r>
                        <a:rPr lang="en-US" sz="1400" b="0" u="none" strike="noStrike" cap="none">
                          <a:solidFill>
                            <a:schemeClr val="dk1"/>
                          </a:solidFill>
                          <a:latin typeface="Livvic"/>
                          <a:ea typeface="Livvic"/>
                          <a:cs typeface="Livvic"/>
                          <a:sym typeface="Livvic"/>
                        </a:rPr>
                        <a:t> melalui biologi (perkahwinan campur).</a:t>
                      </a:r>
                      <a:endParaRPr/>
                    </a:p>
                    <a:p>
                      <a:pPr marL="0" marR="0" lvl="0" indent="0" algn="l" rtl="0">
                        <a:lnSpc>
                          <a:spcPct val="100000"/>
                        </a:lnSpc>
                        <a:spcBef>
                          <a:spcPts val="0"/>
                        </a:spcBef>
                        <a:spcAft>
                          <a:spcPts val="0"/>
                        </a:spcAft>
                        <a:buClr>
                          <a:srgbClr val="000000"/>
                        </a:buClr>
                        <a:buSzPts val="1400"/>
                        <a:buFont typeface="Arial"/>
                        <a:buNone/>
                      </a:pPr>
                      <a:endParaRPr sz="1400" b="0" u="none" strike="noStrike" cap="none">
                        <a:solidFill>
                          <a:schemeClr val="dk1"/>
                        </a:solidFill>
                        <a:latin typeface="Livvic"/>
                        <a:ea typeface="Livvic"/>
                        <a:cs typeface="Livvic"/>
                        <a:sym typeface="Livvic"/>
                      </a:endParaRPr>
                    </a:p>
                    <a:p>
                      <a:pPr marL="0" marR="0" lvl="0" indent="-88900" algn="l" rtl="0">
                        <a:lnSpc>
                          <a:spcPct val="100000"/>
                        </a:lnSpc>
                        <a:spcBef>
                          <a:spcPts val="0"/>
                        </a:spcBef>
                        <a:spcAft>
                          <a:spcPts val="0"/>
                        </a:spcAft>
                        <a:buClr>
                          <a:srgbClr val="000000"/>
                        </a:buClr>
                        <a:buSzPts val="1400"/>
                        <a:buFont typeface="Arial"/>
                        <a:buChar char="•"/>
                      </a:pPr>
                      <a:r>
                        <a:rPr lang="en-US" sz="1400" b="0" u="sng" strike="noStrike" cap="none">
                          <a:solidFill>
                            <a:schemeClr val="dk1"/>
                          </a:solidFill>
                          <a:latin typeface="Livvic"/>
                          <a:ea typeface="Livvic"/>
                          <a:cs typeface="Livvic"/>
                          <a:sym typeface="Livvic"/>
                        </a:rPr>
                        <a:t>SEGMENTED ASIMILASI</a:t>
                      </a:r>
                      <a:endParaRPr u="sng"/>
                    </a:p>
                    <a:p>
                      <a:pPr marL="0" marR="0" lvl="0" indent="-88900" algn="l" rtl="0">
                        <a:lnSpc>
                          <a:spcPct val="100000"/>
                        </a:lnSpc>
                        <a:spcBef>
                          <a:spcPts val="0"/>
                        </a:spcBef>
                        <a:spcAft>
                          <a:spcPts val="0"/>
                        </a:spcAft>
                        <a:buClr>
                          <a:srgbClr val="000000"/>
                        </a:buClr>
                        <a:buSzPts val="1400"/>
                        <a:buFont typeface="Arial"/>
                        <a:buChar char="•"/>
                      </a:pPr>
                      <a:r>
                        <a:rPr lang="en-US" sz="1400" b="0" u="none" strike="noStrike" cap="none">
                          <a:solidFill>
                            <a:schemeClr val="dk1"/>
                          </a:solidFill>
                          <a:latin typeface="Livvic"/>
                          <a:ea typeface="Livvic"/>
                          <a:cs typeface="Livvic"/>
                          <a:sym typeface="Livvic"/>
                        </a:rPr>
                        <a:t>Di</a:t>
                      </a:r>
                      <a:r>
                        <a:rPr lang="en-US">
                          <a:solidFill>
                            <a:schemeClr val="dk1"/>
                          </a:solidFill>
                          <a:latin typeface="Livvic"/>
                          <a:ea typeface="Livvic"/>
                          <a:cs typeface="Livvic"/>
                          <a:sym typeface="Livvic"/>
                        </a:rPr>
                        <a:t> </a:t>
                      </a:r>
                      <a:r>
                        <a:rPr lang="en-US" sz="1400" b="0" u="none" strike="noStrike" cap="none">
                          <a:solidFill>
                            <a:schemeClr val="dk1"/>
                          </a:solidFill>
                          <a:latin typeface="Livvic"/>
                          <a:ea typeface="Livvic"/>
                          <a:cs typeface="Livvic"/>
                          <a:sym typeface="Livvic"/>
                        </a:rPr>
                        <a:t>Malaysia, dasar pembinaan negara bangsa terbina berdasar integrasi. Oleh kerana identiti setiap etnik disubur dan dikekalkan, dari empat proses di atas segmented asimilasi kerap berlaku. Mereka mempertahankan ciri-ciri keetnikan, walaupun menerima budaya tempatan dan sejagat </a:t>
                      </a:r>
                      <a:endParaRPr/>
                    </a:p>
                  </a:txBody>
                  <a:tcPr marL="91450" marR="91450" marT="45725" marB="45725">
                    <a:solidFill>
                      <a:schemeClr val="lt1"/>
                    </a:solidFill>
                  </a:tcPr>
                </a:tc>
                <a:extLst>
                  <a:ext uri="{0D108BD9-81ED-4DB2-BD59-A6C34878D82A}">
                    <a16:rowId xmlns:a16="http://schemas.microsoft.com/office/drawing/2014/main" val="10001"/>
                  </a:ext>
                </a:extLst>
              </a:tr>
            </a:tbl>
          </a:graphicData>
        </a:graphic>
      </p:graphicFrame>
      <p:sp>
        <p:nvSpPr>
          <p:cNvPr id="9974" name="Google Shape;9974;p18"/>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Konsep Memahami Proses Hubungan Etnik </a:t>
            </a:r>
            <a:br>
              <a:rPr lang="en-US"/>
            </a:br>
            <a:endParaRPr/>
          </a:p>
        </p:txBody>
      </p:sp>
      <p:sp>
        <p:nvSpPr>
          <p:cNvPr id="9975" name="Google Shape;9975;p18"/>
          <p:cNvSpPr/>
          <p:nvPr/>
        </p:nvSpPr>
        <p:spPr>
          <a:xfrm>
            <a:off x="4513825" y="1528200"/>
            <a:ext cx="544800" cy="183900"/>
          </a:xfrm>
          <a:prstGeom prst="rightArrow">
            <a:avLst>
              <a:gd name="adj1" fmla="val 50000"/>
              <a:gd name="adj2" fmla="val 50000"/>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979"/>
        <p:cNvGrpSpPr/>
        <p:nvPr/>
      </p:nvGrpSpPr>
      <p:grpSpPr>
        <a:xfrm>
          <a:off x="0" y="0"/>
          <a:ext cx="0" cy="0"/>
          <a:chOff x="0" y="0"/>
          <a:chExt cx="0" cy="0"/>
        </a:xfrm>
      </p:grpSpPr>
      <p:pic>
        <p:nvPicPr>
          <p:cNvPr id="9980" name="Google Shape;9980;p19"/>
          <p:cNvPicPr preferRelativeResize="0">
            <a:picLocks noGrp="1"/>
          </p:cNvPicPr>
          <p:nvPr>
            <p:ph type="body" idx="1"/>
          </p:nvPr>
        </p:nvPicPr>
        <p:blipFill rotWithShape="1">
          <a:blip r:embed="rId3">
            <a:alphaModFix/>
          </a:blip>
          <a:srcRect/>
          <a:stretch/>
        </p:blipFill>
        <p:spPr>
          <a:xfrm>
            <a:off x="651612" y="435076"/>
            <a:ext cx="7789139" cy="443926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p2"/>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PENTAKSIRAN BERTERUSAN</a:t>
            </a:r>
            <a:endParaRPr/>
          </a:p>
        </p:txBody>
      </p:sp>
      <p:sp>
        <p:nvSpPr>
          <p:cNvPr id="264" name="Google Shape;264;p2"/>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800"/>
              <a:buNone/>
            </a:pPr>
            <a:r>
              <a:rPr lang="en-US"/>
              <a:t>Kehadiran</a:t>
            </a:r>
            <a:endParaRPr/>
          </a:p>
        </p:txBody>
      </p:sp>
      <p:sp>
        <p:nvSpPr>
          <p:cNvPr id="265" name="Google Shape;265;p2"/>
          <p:cNvSpPr txBox="1">
            <a:spLocks noGrp="1"/>
          </p:cNvSpPr>
          <p:nvPr>
            <p:ph type="subTitle" idx="2"/>
          </p:nvPr>
        </p:nvSpPr>
        <p:spPr>
          <a:xfrm>
            <a:off x="7186288" y="3266625"/>
            <a:ext cx="1604400"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800"/>
              <a:buNone/>
            </a:pPr>
            <a:r>
              <a:rPr lang="en-US"/>
              <a:t>Penilaian Sumatif</a:t>
            </a:r>
            <a:endParaRPr/>
          </a:p>
        </p:txBody>
      </p:sp>
      <p:sp>
        <p:nvSpPr>
          <p:cNvPr id="266" name="Google Shape;266;p2"/>
          <p:cNvSpPr txBox="1">
            <a:spLocks noGrp="1"/>
          </p:cNvSpPr>
          <p:nvPr>
            <p:ph type="subTitle" idx="3"/>
          </p:nvPr>
        </p:nvSpPr>
        <p:spPr>
          <a:xfrm>
            <a:off x="2440475" y="1594625"/>
            <a:ext cx="4035900"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US" sz="1500"/>
              <a:t>Pelajar perlu hadir sekurang-kurang 80% kehadiran keseluruhan bagi melayakkan PB</a:t>
            </a:r>
            <a:r>
              <a:rPr lang="en-US" sz="1300"/>
              <a:t> </a:t>
            </a:r>
            <a:endParaRPr sz="1300"/>
          </a:p>
        </p:txBody>
      </p:sp>
      <p:sp>
        <p:nvSpPr>
          <p:cNvPr id="267" name="Google Shape;267;p2"/>
          <p:cNvSpPr txBox="1">
            <a:spLocks noGrp="1"/>
          </p:cNvSpPr>
          <p:nvPr>
            <p:ph type="subTitle" idx="4"/>
          </p:nvPr>
        </p:nvSpPr>
        <p:spPr>
          <a:xfrm>
            <a:off x="2948588" y="3266625"/>
            <a:ext cx="4035900" cy="880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sz="1600"/>
              <a:t>Pembentangan (15%)</a:t>
            </a:r>
            <a:endParaRPr sz="1600"/>
          </a:p>
          <a:p>
            <a:pPr marL="0" lvl="0" indent="0" algn="r" rtl="0">
              <a:lnSpc>
                <a:spcPct val="100000"/>
              </a:lnSpc>
              <a:spcBef>
                <a:spcPts val="0"/>
              </a:spcBef>
              <a:spcAft>
                <a:spcPts val="0"/>
              </a:spcAft>
              <a:buSzPts val="1400"/>
              <a:buNone/>
            </a:pPr>
            <a:r>
              <a:rPr lang="en-US" sz="1600"/>
              <a:t>bagi Topik 3 </a:t>
            </a:r>
            <a:endParaRPr sz="1600"/>
          </a:p>
        </p:txBody>
      </p:sp>
      <p:sp>
        <p:nvSpPr>
          <p:cNvPr id="268" name="Google Shape;268;p2"/>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2"/>
          <p:cNvSpPr/>
          <p:nvPr/>
        </p:nvSpPr>
        <p:spPr>
          <a:xfrm>
            <a:off x="2948600" y="3205050"/>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2"/>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2"/>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2" name="Google Shape;272;p2"/>
          <p:cNvGrpSpPr/>
          <p:nvPr/>
        </p:nvGrpSpPr>
        <p:grpSpPr>
          <a:xfrm>
            <a:off x="3598293" y="2844405"/>
            <a:ext cx="2252199" cy="93989"/>
            <a:chOff x="3445893" y="4053330"/>
            <a:chExt cx="2252199" cy="93989"/>
          </a:xfrm>
        </p:grpSpPr>
        <p:sp>
          <p:nvSpPr>
            <p:cNvPr id="273" name="Google Shape;273;p2"/>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2"/>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5" name="Google Shape;275;p2"/>
          <p:cNvGrpSpPr/>
          <p:nvPr/>
        </p:nvGrpSpPr>
        <p:grpSpPr>
          <a:xfrm rot="2700000" flipH="1">
            <a:off x="292457" y="2493179"/>
            <a:ext cx="1097742" cy="4163486"/>
            <a:chOff x="4591050" y="1653000"/>
            <a:chExt cx="560975" cy="2127650"/>
          </a:xfrm>
        </p:grpSpPr>
        <p:sp>
          <p:nvSpPr>
            <p:cNvPr id="276" name="Google Shape;276;p2"/>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2"/>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2"/>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2"/>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2"/>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2"/>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2"/>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2"/>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2"/>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2"/>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2"/>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2"/>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2"/>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2"/>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2"/>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2"/>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2"/>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2"/>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2"/>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2"/>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2"/>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2"/>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2"/>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2"/>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2"/>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2"/>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2"/>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2"/>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2"/>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2"/>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2"/>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2"/>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2"/>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2"/>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2"/>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2"/>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2"/>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2"/>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2"/>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2"/>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2"/>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2"/>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2"/>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2"/>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2"/>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2"/>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2"/>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2"/>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2"/>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2"/>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2"/>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2"/>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2"/>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2"/>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2"/>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2"/>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2"/>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2"/>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2"/>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2"/>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2"/>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2"/>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2"/>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2"/>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2"/>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2"/>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2"/>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2"/>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2"/>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2"/>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2"/>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2"/>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2"/>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2"/>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2"/>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2"/>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2"/>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2"/>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2"/>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2"/>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2"/>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2"/>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2"/>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2"/>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2"/>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2"/>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2"/>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2"/>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2"/>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2"/>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2"/>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2"/>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2"/>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2"/>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2"/>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2"/>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2"/>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2"/>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2"/>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2"/>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2"/>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2"/>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2"/>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2"/>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2"/>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2"/>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2"/>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2"/>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2"/>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2"/>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2"/>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2"/>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2"/>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2"/>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2"/>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2"/>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2"/>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2"/>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2"/>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2"/>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2"/>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2"/>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2"/>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2"/>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2"/>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2"/>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2"/>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2"/>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2"/>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2"/>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2"/>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2"/>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2"/>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2"/>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2"/>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2"/>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2"/>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2"/>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2"/>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2"/>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2"/>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2"/>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2"/>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2"/>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2"/>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2"/>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2"/>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2"/>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2"/>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2"/>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2"/>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2"/>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2"/>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2"/>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2"/>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2"/>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2"/>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2"/>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2"/>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2"/>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2"/>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2"/>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2"/>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2"/>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2"/>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2"/>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2"/>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2"/>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2"/>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2"/>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2"/>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2"/>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2"/>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2"/>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2"/>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2"/>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2"/>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2"/>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2"/>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2"/>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2"/>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2"/>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2"/>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2"/>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2"/>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2"/>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2"/>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2"/>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2"/>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2"/>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2"/>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2"/>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2"/>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2"/>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2"/>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2"/>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2"/>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2"/>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2"/>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2"/>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2"/>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2"/>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2"/>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2"/>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2"/>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2"/>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2"/>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2"/>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2"/>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2"/>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2"/>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2"/>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2"/>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2"/>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2"/>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2"/>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2"/>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2"/>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2"/>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2"/>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2"/>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2"/>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2"/>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2"/>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2"/>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2"/>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2"/>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2"/>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2"/>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2"/>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2"/>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2"/>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2"/>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2"/>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2"/>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2"/>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2"/>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2"/>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2"/>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2"/>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2"/>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2"/>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2"/>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2"/>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2"/>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8" name="Google Shape;578;p2"/>
          <p:cNvGrpSpPr/>
          <p:nvPr/>
        </p:nvGrpSpPr>
        <p:grpSpPr>
          <a:xfrm rot="2700000" flipH="1">
            <a:off x="444857" y="2340779"/>
            <a:ext cx="1097742" cy="4163486"/>
            <a:chOff x="4591050" y="1653000"/>
            <a:chExt cx="560975" cy="2127650"/>
          </a:xfrm>
        </p:grpSpPr>
        <p:sp>
          <p:nvSpPr>
            <p:cNvPr id="579" name="Google Shape;579;p2"/>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2"/>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2"/>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2"/>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2"/>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2"/>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2"/>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2"/>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2"/>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2"/>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2"/>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2"/>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2"/>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2"/>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2"/>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2"/>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2"/>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2"/>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2"/>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2"/>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2"/>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2"/>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2"/>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2"/>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2"/>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2"/>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2"/>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2"/>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2"/>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2"/>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2"/>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2"/>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2"/>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2"/>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2"/>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2"/>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2"/>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2"/>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2"/>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2"/>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2"/>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2"/>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2"/>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2"/>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2"/>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2"/>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2"/>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2"/>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2"/>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2"/>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2"/>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2"/>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2"/>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2"/>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2"/>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2"/>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2"/>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2"/>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2"/>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2"/>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2"/>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2"/>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2"/>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2"/>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2"/>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2"/>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2"/>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2"/>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2"/>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2"/>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2"/>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2"/>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2"/>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2"/>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2"/>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2"/>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2"/>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2"/>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2"/>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2"/>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2"/>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2"/>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2"/>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2"/>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2"/>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2"/>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2"/>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2"/>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2"/>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2"/>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2"/>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2"/>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2"/>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2"/>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2"/>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2"/>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2"/>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2"/>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2"/>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2"/>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2"/>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2"/>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2"/>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2"/>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2"/>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2"/>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2"/>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2"/>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2"/>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2"/>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2"/>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2"/>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2"/>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2"/>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2"/>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2"/>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2"/>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2"/>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2"/>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2"/>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2"/>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2"/>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2"/>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2"/>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2"/>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2"/>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2"/>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2"/>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2"/>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2"/>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2"/>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2"/>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2"/>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2"/>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2"/>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2"/>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2"/>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2"/>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2"/>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2"/>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2"/>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2"/>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2"/>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2"/>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2"/>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2"/>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2"/>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2"/>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2"/>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2"/>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2"/>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2"/>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2"/>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2"/>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2"/>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2"/>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2"/>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2"/>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2"/>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2"/>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2"/>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2"/>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2"/>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2"/>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2"/>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2"/>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2"/>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2"/>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2"/>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2"/>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2"/>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2"/>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2"/>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2"/>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2"/>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2"/>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2"/>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2"/>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2"/>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2"/>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2"/>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2"/>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2"/>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2"/>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2"/>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2"/>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2"/>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2"/>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2"/>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2"/>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2"/>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2"/>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2"/>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2"/>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2"/>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2"/>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2"/>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2"/>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2"/>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2"/>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2"/>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2"/>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2"/>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2"/>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2"/>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2"/>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2"/>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2"/>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2"/>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2"/>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2"/>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2"/>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2"/>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2"/>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2"/>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2"/>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2"/>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2"/>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2"/>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2"/>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2"/>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2"/>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2"/>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2"/>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2"/>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2"/>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2"/>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2"/>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2"/>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2"/>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2"/>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2"/>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2"/>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2"/>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2"/>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2"/>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2"/>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2"/>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2"/>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2"/>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2"/>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2"/>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2"/>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2"/>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2"/>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2"/>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2"/>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2"/>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2"/>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2"/>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2"/>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2"/>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2"/>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2"/>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2"/>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2"/>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2"/>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2"/>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2"/>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2"/>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2"/>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2"/>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2"/>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2"/>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2"/>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2"/>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2"/>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2"/>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2"/>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2"/>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2"/>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2"/>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2"/>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2"/>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2"/>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2"/>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2"/>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2"/>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2"/>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2"/>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2"/>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2"/>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2"/>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2"/>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2"/>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2"/>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2"/>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2"/>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2"/>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2"/>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2"/>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2"/>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2"/>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2"/>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2"/>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2"/>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2"/>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2"/>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2"/>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2"/>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2"/>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2"/>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984"/>
        <p:cNvGrpSpPr/>
        <p:nvPr/>
      </p:nvGrpSpPr>
      <p:grpSpPr>
        <a:xfrm>
          <a:off x="0" y="0"/>
          <a:ext cx="0" cy="0"/>
          <a:chOff x="0" y="0"/>
          <a:chExt cx="0" cy="0"/>
        </a:xfrm>
      </p:grpSpPr>
      <p:sp>
        <p:nvSpPr>
          <p:cNvPr id="9985" name="Google Shape;9985;g13d18155504_0_0"/>
          <p:cNvSpPr/>
          <p:nvPr/>
        </p:nvSpPr>
        <p:spPr>
          <a:xfrm>
            <a:off x="1129437" y="48279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86" name="Google Shape;9986;g13d18155504_0_0"/>
          <p:cNvGrpSpPr/>
          <p:nvPr/>
        </p:nvGrpSpPr>
        <p:grpSpPr>
          <a:xfrm>
            <a:off x="6085674" y="2536658"/>
            <a:ext cx="3549107" cy="2749426"/>
            <a:chOff x="2036250" y="1507425"/>
            <a:chExt cx="2858725" cy="2214600"/>
          </a:xfrm>
        </p:grpSpPr>
        <p:sp>
          <p:nvSpPr>
            <p:cNvPr id="9987" name="Google Shape;9987;g13d18155504_0_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g13d18155504_0_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g13d18155504_0_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g13d18155504_0_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g13d18155504_0_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g13d18155504_0_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g13d18155504_0_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g13d18155504_0_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95" name="Google Shape;9995;g13d18155504_0_0"/>
          <p:cNvSpPr txBox="1">
            <a:spLocks noGrp="1"/>
          </p:cNvSpPr>
          <p:nvPr>
            <p:ph type="title"/>
          </p:nvPr>
        </p:nvSpPr>
        <p:spPr>
          <a:xfrm>
            <a:off x="978300" y="872800"/>
            <a:ext cx="6171600" cy="599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2000"/>
              <a:buNone/>
            </a:pPr>
            <a:r>
              <a:rPr lang="en-US" sz="3000"/>
              <a:t>AKTIVITI 2 : UJI KEFAHAMAN</a:t>
            </a:r>
            <a:endParaRPr sz="3000"/>
          </a:p>
        </p:txBody>
      </p:sp>
      <p:grpSp>
        <p:nvGrpSpPr>
          <p:cNvPr id="9996" name="Google Shape;9996;g13d18155504_0_0"/>
          <p:cNvGrpSpPr/>
          <p:nvPr/>
        </p:nvGrpSpPr>
        <p:grpSpPr>
          <a:xfrm>
            <a:off x="6065816" y="2553949"/>
            <a:ext cx="3549107" cy="2749426"/>
            <a:chOff x="2036250" y="1507425"/>
            <a:chExt cx="2858725" cy="2214600"/>
          </a:xfrm>
        </p:grpSpPr>
        <p:sp>
          <p:nvSpPr>
            <p:cNvPr id="9997" name="Google Shape;9997;g13d18155504_0_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g13d18155504_0_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g13d18155504_0_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g13d18155504_0_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g13d18155504_0_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g13d18155504_0_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g13d18155504_0_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g13d18155504_0_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05" name="Google Shape;10005;g13d18155504_0_0"/>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g13d18155504_0_0"/>
          <p:cNvSpPr txBox="1">
            <a:spLocks noGrp="1"/>
          </p:cNvSpPr>
          <p:nvPr>
            <p:ph type="body" idx="1"/>
          </p:nvPr>
        </p:nvSpPr>
        <p:spPr>
          <a:xfrm>
            <a:off x="1049637" y="2044050"/>
            <a:ext cx="5578800" cy="680100"/>
          </a:xfrm>
          <a:prstGeom prst="rect">
            <a:avLst/>
          </a:prstGeom>
          <a:noFill/>
          <a:ln>
            <a:noFill/>
          </a:ln>
        </p:spPr>
        <p:txBody>
          <a:bodyPr spcFirstLastPara="1" wrap="square" lIns="91425" tIns="91425" rIns="91425" bIns="91425" anchor="t" anchorCtr="0">
            <a:noAutofit/>
          </a:bodyPr>
          <a:lstStyle/>
          <a:p>
            <a:pPr marL="457200" lvl="0" indent="-342900" algn="l" rtl="0">
              <a:lnSpc>
                <a:spcPct val="100000"/>
              </a:lnSpc>
              <a:spcBef>
                <a:spcPts val="0"/>
              </a:spcBef>
              <a:spcAft>
                <a:spcPts val="0"/>
              </a:spcAft>
              <a:buSzPts val="1800"/>
              <a:buAutoNum type="arabicPeriod"/>
            </a:pPr>
            <a:r>
              <a:rPr lang="en-US"/>
              <a:t>Masyarakat India menjalankan aktiviti perladangan di kebun getah, masyarakat Cina berniaga di bandar dan masyarakat Melayu bertani di kampung.</a:t>
            </a:r>
            <a:endParaRPr/>
          </a:p>
          <a:p>
            <a:pPr marL="457200" lvl="0" indent="-342900" algn="l" rtl="0">
              <a:lnSpc>
                <a:spcPct val="100000"/>
              </a:lnSpc>
              <a:spcBef>
                <a:spcPts val="0"/>
              </a:spcBef>
              <a:spcAft>
                <a:spcPts val="0"/>
              </a:spcAft>
              <a:buSzPts val="1800"/>
              <a:buAutoNum type="arabicPeriod"/>
            </a:pPr>
            <a:r>
              <a:rPr lang="en-US"/>
              <a:t>Masyarakat Cina menyambut perayaan Chap Goh Mie, masyarakat Melayu mengadakan sambutan Maulidul Rasul dan masyarakat India menyambut hari Thaipusam.</a:t>
            </a:r>
            <a:endParaRPr/>
          </a:p>
          <a:p>
            <a:pPr marL="457200" lvl="0" indent="-342900" algn="l" rtl="0">
              <a:lnSpc>
                <a:spcPct val="100000"/>
              </a:lnSpc>
              <a:spcBef>
                <a:spcPts val="0"/>
              </a:spcBef>
              <a:spcAft>
                <a:spcPts val="0"/>
              </a:spcAft>
              <a:buSzPts val="1800"/>
              <a:buAutoNum type="arabicPeriod"/>
            </a:pPr>
            <a:r>
              <a:rPr lang="en-US"/>
              <a:t>Nasi Lemak, Roti Canai dan Char Keow Teow adalah antara makanan kegemaran rakyat Malaysia</a:t>
            </a:r>
            <a:endParaRPr/>
          </a:p>
          <a:p>
            <a:pPr marL="457200" lvl="0" indent="-342900" algn="l" rtl="0">
              <a:lnSpc>
                <a:spcPct val="100000"/>
              </a:lnSpc>
              <a:spcBef>
                <a:spcPts val="0"/>
              </a:spcBef>
              <a:spcAft>
                <a:spcPts val="0"/>
              </a:spcAft>
              <a:buSzPts val="1800"/>
              <a:buFont typeface="Arial"/>
              <a:buAutoNum type="arabicPeriod"/>
            </a:pPr>
            <a:r>
              <a:rPr lang="en-US"/>
              <a:t>Kewujudan peranakan Baba Nyonya, peranakan Chitti, dan Mamak dalam masyarakat Malaysia</a:t>
            </a:r>
            <a:r>
              <a:rPr lang="en-US" b="1"/>
              <a:t> </a:t>
            </a:r>
            <a:endParaRPr b="1"/>
          </a:p>
        </p:txBody>
      </p:sp>
      <p:sp>
        <p:nvSpPr>
          <p:cNvPr id="10007" name="Google Shape;10007;g13d18155504_0_0"/>
          <p:cNvSpPr txBox="1"/>
          <p:nvPr/>
        </p:nvSpPr>
        <p:spPr>
          <a:xfrm>
            <a:off x="1053925" y="1500375"/>
            <a:ext cx="7290600" cy="523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a:latin typeface="Livvic"/>
                <a:ea typeface="Livvic"/>
                <a:cs typeface="Livvic"/>
                <a:sym typeface="Livvic"/>
              </a:rPr>
              <a:t>Berdasarkan contoh situasi dibawah. Apakah </a:t>
            </a:r>
            <a:r>
              <a:rPr lang="en-US" b="1">
                <a:latin typeface="Livvic"/>
                <a:ea typeface="Livvic"/>
                <a:cs typeface="Livvic"/>
                <a:sym typeface="Livvic"/>
              </a:rPr>
              <a:t>kategori proses Hubungan Etnik</a:t>
            </a:r>
            <a:r>
              <a:rPr lang="en-US">
                <a:latin typeface="Livvic"/>
                <a:ea typeface="Livvic"/>
                <a:cs typeface="Livvic"/>
                <a:sym typeface="Livvic"/>
              </a:rPr>
              <a:t> yang sedang berlaku dalam masyarakat?</a:t>
            </a:r>
            <a:endParaRPr sz="1400" b="0" i="0" u="none" strike="noStrike" cap="none">
              <a:solidFill>
                <a:srgbClr val="000000"/>
              </a:solidFill>
              <a:latin typeface="Livvic"/>
              <a:ea typeface="Livvic"/>
              <a:cs typeface="Livvic"/>
              <a:sym typeface="Livvic"/>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015"/>
        <p:cNvGrpSpPr/>
        <p:nvPr/>
      </p:nvGrpSpPr>
      <p:grpSpPr>
        <a:xfrm>
          <a:off x="0" y="0"/>
          <a:ext cx="0" cy="0"/>
          <a:chOff x="0" y="0"/>
          <a:chExt cx="0" cy="0"/>
        </a:xfrm>
      </p:grpSpPr>
      <p:sp>
        <p:nvSpPr>
          <p:cNvPr id="10016" name="Google Shape;10016;p20"/>
          <p:cNvSpPr txBox="1"/>
          <p:nvPr/>
        </p:nvSpPr>
        <p:spPr>
          <a:xfrm>
            <a:off x="3362643" y="573060"/>
            <a:ext cx="5617200" cy="4137600"/>
          </a:xfrm>
          <a:prstGeom prst="rect">
            <a:avLst/>
          </a:prstGeom>
          <a:noFill/>
          <a:ln>
            <a:noFill/>
          </a:ln>
        </p:spPr>
        <p:txBody>
          <a:bodyPr spcFirstLastPara="1" wrap="square" lIns="0" tIns="0" rIns="0" bIns="0" anchor="t" anchorCtr="0">
            <a:spAutoFit/>
          </a:bodyPr>
          <a:lstStyle/>
          <a:p>
            <a:pPr marL="0" marR="0" lvl="0" indent="0" algn="l" rtl="0">
              <a:lnSpc>
                <a:spcPct val="113750"/>
              </a:lnSpc>
              <a:spcBef>
                <a:spcPts val="0"/>
              </a:spcBef>
              <a:spcAft>
                <a:spcPts val="0"/>
              </a:spcAft>
              <a:buNone/>
            </a:pPr>
            <a:r>
              <a:rPr lang="en-US" b="0" i="0" u="sng" strike="noStrike" cap="none">
                <a:solidFill>
                  <a:srgbClr val="000000"/>
                </a:solidFill>
                <a:latin typeface="Livvic"/>
                <a:ea typeface="Livvic"/>
                <a:cs typeface="Livvic"/>
                <a:sym typeface="Livvic"/>
              </a:rPr>
              <a:t>Pada era pra-kolonial, </a:t>
            </a:r>
            <a:endParaRPr sz="1200" u="sng"/>
          </a:p>
          <a:p>
            <a:pPr marL="0" marR="0" lvl="0" indent="0" algn="just" rtl="0">
              <a:lnSpc>
                <a:spcPct val="113750"/>
              </a:lnSpc>
              <a:spcBef>
                <a:spcPts val="0"/>
              </a:spcBef>
              <a:spcAft>
                <a:spcPts val="0"/>
              </a:spcAft>
              <a:buNone/>
            </a:pPr>
            <a:r>
              <a:rPr lang="en-US" b="0" i="0" u="none" strike="noStrike" cap="none">
                <a:solidFill>
                  <a:srgbClr val="000000"/>
                </a:solidFill>
                <a:latin typeface="Livvic"/>
                <a:ea typeface="Livvic"/>
                <a:cs typeface="Livvic"/>
                <a:sym typeface="Livvic"/>
              </a:rPr>
              <a:t>masyarakat Melayu mengamalkan kegiatan ekonomi sara diri.  Selain itu, pada zaman Kesultanan Melayu Melaka, kegiatan perdagangan juga menjadi kegiatan terpenting dalam masyarakat.</a:t>
            </a:r>
            <a:endParaRPr sz="1200"/>
          </a:p>
          <a:p>
            <a:pPr marL="0" marR="0" lvl="0" indent="0" algn="l" rtl="0">
              <a:lnSpc>
                <a:spcPct val="113750"/>
              </a:lnSpc>
              <a:spcBef>
                <a:spcPts val="0"/>
              </a:spcBef>
              <a:spcAft>
                <a:spcPts val="0"/>
              </a:spcAft>
              <a:buNone/>
            </a:pPr>
            <a:endParaRPr b="0" i="0" u="none" strike="noStrike" cap="none">
              <a:solidFill>
                <a:srgbClr val="000000"/>
              </a:solidFill>
              <a:latin typeface="Livvic"/>
              <a:ea typeface="Livvic"/>
              <a:cs typeface="Livvic"/>
              <a:sym typeface="Livvic"/>
            </a:endParaRPr>
          </a:p>
          <a:p>
            <a:pPr marL="0" marR="0" lvl="0" indent="0" algn="l" rtl="0">
              <a:lnSpc>
                <a:spcPct val="113750"/>
              </a:lnSpc>
              <a:spcBef>
                <a:spcPts val="0"/>
              </a:spcBef>
              <a:spcAft>
                <a:spcPts val="0"/>
              </a:spcAft>
              <a:buNone/>
            </a:pPr>
            <a:r>
              <a:rPr lang="en-US" b="0" i="0" u="sng" strike="noStrike" cap="none">
                <a:solidFill>
                  <a:srgbClr val="000000"/>
                </a:solidFill>
                <a:latin typeface="Livvic"/>
                <a:ea typeface="Livvic"/>
                <a:cs typeface="Livvic"/>
                <a:sym typeface="Livvic"/>
              </a:rPr>
              <a:t>Pada era </a:t>
            </a:r>
            <a:r>
              <a:rPr lang="en-US" u="sng">
                <a:latin typeface="Livvic"/>
                <a:ea typeface="Livvic"/>
                <a:cs typeface="Livvic"/>
                <a:sym typeface="Livvic"/>
              </a:rPr>
              <a:t>p</a:t>
            </a:r>
            <a:r>
              <a:rPr lang="en-US" b="0" i="0" u="sng" strike="noStrike" cap="none">
                <a:solidFill>
                  <a:srgbClr val="000000"/>
                </a:solidFill>
                <a:latin typeface="Livvic"/>
                <a:ea typeface="Livvic"/>
                <a:cs typeface="Livvic"/>
                <a:sym typeface="Livvic"/>
              </a:rPr>
              <a:t>ra-Kolonial, </a:t>
            </a:r>
            <a:endParaRPr sz="1200" u="sng"/>
          </a:p>
          <a:p>
            <a:pPr marL="0" marR="0" lvl="0" indent="0" algn="just" rtl="0">
              <a:lnSpc>
                <a:spcPct val="113750"/>
              </a:lnSpc>
              <a:spcBef>
                <a:spcPts val="0"/>
              </a:spcBef>
              <a:spcAft>
                <a:spcPts val="0"/>
              </a:spcAft>
              <a:buNone/>
            </a:pPr>
            <a:r>
              <a:rPr lang="en-US" b="0" i="0" u="none" strike="noStrike" cap="none">
                <a:solidFill>
                  <a:srgbClr val="000000"/>
                </a:solidFill>
                <a:latin typeface="Livvic"/>
                <a:ea typeface="Livvic"/>
                <a:cs typeface="Livvic"/>
                <a:sym typeface="Livvic"/>
              </a:rPr>
              <a:t>British menguasai kegiatan ekonomi negeri-negeri di Tanah Melayu dengan membuka lombong bijih timah dan ladang getah secara besar-besaran dengan membawa masuk tenaga buruh dari China dan India</a:t>
            </a:r>
            <a:endParaRPr sz="1200"/>
          </a:p>
          <a:p>
            <a:pPr marL="0" marR="0" lvl="0" indent="0" algn="l" rtl="0">
              <a:lnSpc>
                <a:spcPct val="113750"/>
              </a:lnSpc>
              <a:spcBef>
                <a:spcPts val="0"/>
              </a:spcBef>
              <a:spcAft>
                <a:spcPts val="0"/>
              </a:spcAft>
              <a:buNone/>
            </a:pPr>
            <a:endParaRPr b="0" i="0" u="none" strike="noStrike" cap="none">
              <a:solidFill>
                <a:srgbClr val="000000"/>
              </a:solidFill>
              <a:latin typeface="Livvic"/>
              <a:ea typeface="Livvic"/>
              <a:cs typeface="Livvic"/>
              <a:sym typeface="Livvic"/>
            </a:endParaRPr>
          </a:p>
          <a:p>
            <a:pPr marL="0" marR="0" lvl="0" indent="0" algn="l" rtl="0">
              <a:lnSpc>
                <a:spcPct val="113750"/>
              </a:lnSpc>
              <a:spcBef>
                <a:spcPts val="0"/>
              </a:spcBef>
              <a:spcAft>
                <a:spcPts val="0"/>
              </a:spcAft>
              <a:buNone/>
            </a:pPr>
            <a:r>
              <a:rPr lang="en-US" b="0" i="0" u="sng" strike="noStrike" cap="none">
                <a:solidFill>
                  <a:srgbClr val="000000"/>
                </a:solidFill>
                <a:latin typeface="Livvic"/>
                <a:ea typeface="Livvic"/>
                <a:cs typeface="Livvic"/>
                <a:sym typeface="Livvic"/>
              </a:rPr>
              <a:t>Pada era pasca kolonial,</a:t>
            </a:r>
            <a:r>
              <a:rPr lang="en-US" b="0" i="0" u="none" strike="noStrike" cap="none">
                <a:solidFill>
                  <a:srgbClr val="000000"/>
                </a:solidFill>
                <a:latin typeface="Livvic"/>
                <a:ea typeface="Livvic"/>
                <a:cs typeface="Livvic"/>
                <a:sym typeface="Livvic"/>
              </a:rPr>
              <a:t> </a:t>
            </a:r>
            <a:endParaRPr sz="1200"/>
          </a:p>
          <a:p>
            <a:pPr marL="0" marR="0" lvl="0" indent="0" algn="just" rtl="0">
              <a:lnSpc>
                <a:spcPct val="113750"/>
              </a:lnSpc>
              <a:spcBef>
                <a:spcPts val="0"/>
              </a:spcBef>
              <a:spcAft>
                <a:spcPts val="0"/>
              </a:spcAft>
              <a:buNone/>
            </a:pPr>
            <a:r>
              <a:rPr lang="en-US" b="0" i="0" u="none" strike="noStrike" cap="none">
                <a:solidFill>
                  <a:srgbClr val="000000"/>
                </a:solidFill>
                <a:latin typeface="Livvic"/>
                <a:ea typeface="Livvic"/>
                <a:cs typeface="Livvic"/>
                <a:sym typeface="Livvic"/>
              </a:rPr>
              <a:t>kerajaan telah menjalankan strategi penyusunan semula masyarakat untuk menyelesaikan kedudukan yang tidak seimbang dari segi penguasaan ekonomi dalam kalangan kaum dan menggalakkan kemajuan ekonomi semua golongan masyarakat agar jurang perbezaan antara masyarakat dapat dihapuskan</a:t>
            </a:r>
            <a:endParaRPr b="0" i="0" u="none" strike="noStrike" cap="none">
              <a:solidFill>
                <a:srgbClr val="000000"/>
              </a:solidFill>
              <a:latin typeface="Livvic"/>
              <a:ea typeface="Livvic"/>
              <a:cs typeface="Livvic"/>
              <a:sym typeface="Livvic"/>
            </a:endParaRPr>
          </a:p>
        </p:txBody>
      </p:sp>
      <p:sp>
        <p:nvSpPr>
          <p:cNvPr id="10017" name="Google Shape;10017;p20"/>
          <p:cNvSpPr txBox="1"/>
          <p:nvPr/>
        </p:nvSpPr>
        <p:spPr>
          <a:xfrm>
            <a:off x="284316" y="468729"/>
            <a:ext cx="707507" cy="371897"/>
          </a:xfrm>
          <a:prstGeom prst="rect">
            <a:avLst/>
          </a:prstGeom>
          <a:noFill/>
          <a:ln>
            <a:noFill/>
          </a:ln>
        </p:spPr>
        <p:txBody>
          <a:bodyPr spcFirstLastPara="1" wrap="square" lIns="0" tIns="0" rIns="0" bIns="0" anchor="t" anchorCtr="0">
            <a:spAutoFit/>
          </a:bodyPr>
          <a:lstStyle/>
          <a:p>
            <a:pPr marL="0" marR="0" lvl="0" indent="0" algn="ctr" rtl="0">
              <a:lnSpc>
                <a:spcPct val="102500"/>
              </a:lnSpc>
              <a:spcBef>
                <a:spcPts val="0"/>
              </a:spcBef>
              <a:spcAft>
                <a:spcPts val="0"/>
              </a:spcAft>
              <a:buNone/>
            </a:pPr>
            <a:r>
              <a:rPr lang="en-US" sz="2800" b="0" i="0" u="none" strike="noStrike" cap="none">
                <a:solidFill>
                  <a:srgbClr val="000000"/>
                </a:solidFill>
                <a:latin typeface="Michroma"/>
                <a:ea typeface="Michroma"/>
                <a:cs typeface="Michroma"/>
                <a:sym typeface="Michroma"/>
              </a:rPr>
              <a:t>03</a:t>
            </a:r>
            <a:endParaRPr/>
          </a:p>
        </p:txBody>
      </p:sp>
      <p:pic>
        <p:nvPicPr>
          <p:cNvPr id="10018" name="Google Shape;10018;p20"/>
          <p:cNvPicPr preferRelativeResize="0"/>
          <p:nvPr/>
        </p:nvPicPr>
        <p:blipFill rotWithShape="1">
          <a:blip r:embed="rId3">
            <a:alphaModFix/>
          </a:blip>
          <a:srcRect/>
          <a:stretch/>
        </p:blipFill>
        <p:spPr>
          <a:xfrm>
            <a:off x="617081" y="1566870"/>
            <a:ext cx="2072383" cy="1763409"/>
          </a:xfrm>
          <a:prstGeom prst="rect">
            <a:avLst/>
          </a:prstGeom>
          <a:noFill/>
          <a:ln>
            <a:noFill/>
          </a:ln>
        </p:spPr>
      </p:pic>
      <p:grpSp>
        <p:nvGrpSpPr>
          <p:cNvPr id="10019" name="Google Shape;10019;p20"/>
          <p:cNvGrpSpPr/>
          <p:nvPr/>
        </p:nvGrpSpPr>
        <p:grpSpPr>
          <a:xfrm>
            <a:off x="1013954" y="2617160"/>
            <a:ext cx="2175616" cy="764853"/>
            <a:chOff x="65262" y="0"/>
            <a:chExt cx="6415708" cy="1817740"/>
          </a:xfrm>
        </p:grpSpPr>
        <p:sp>
          <p:nvSpPr>
            <p:cNvPr id="10020" name="Google Shape;10020;p20"/>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0"/>
            <p:cNvSpPr txBox="1"/>
            <p:nvPr/>
          </p:nvSpPr>
          <p:spPr>
            <a:xfrm>
              <a:off x="656004" y="577689"/>
              <a:ext cx="5287945" cy="109718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i="0" u="none" strike="noStrike" cap="none" dirty="0" err="1">
                  <a:solidFill>
                    <a:srgbClr val="000000"/>
                  </a:solidFill>
                  <a:latin typeface="Livvic" panose="020B0604020202020204" charset="0"/>
                  <a:sym typeface="Arial"/>
                </a:rPr>
                <a:t>Ekonomi</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dan</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Pasaran</a:t>
              </a:r>
              <a:r>
                <a:rPr lang="en-US" sz="1500" b="1" i="0" u="none" strike="noStrike" cap="none" dirty="0">
                  <a:solidFill>
                    <a:srgbClr val="000000"/>
                  </a:solidFill>
                  <a:latin typeface="Livvic" panose="020B0604020202020204" charset="0"/>
                  <a:sym typeface="Arial"/>
                </a:rPr>
                <a:t> </a:t>
              </a:r>
              <a:endParaRPr b="1" dirty="0">
                <a:latin typeface="Livvic" panose="020B0604020202020204" charset="0"/>
              </a:endParaRPr>
            </a:p>
          </p:txBody>
        </p:sp>
        <p:pic>
          <p:nvPicPr>
            <p:cNvPr id="10022" name="Google Shape;10022;p20"/>
            <p:cNvPicPr preferRelativeResize="0"/>
            <p:nvPr/>
          </p:nvPicPr>
          <p:blipFill rotWithShape="1">
            <a:blip r:embed="rId4">
              <a:alphaModFix/>
            </a:blip>
            <a:srcRect/>
            <a:stretch/>
          </p:blipFill>
          <p:spPr>
            <a:xfrm>
              <a:off x="286298" y="0"/>
              <a:ext cx="425805" cy="1097378"/>
            </a:xfrm>
            <a:prstGeom prst="rect">
              <a:avLst/>
            </a:prstGeom>
            <a:noFill/>
            <a:ln>
              <a:noFill/>
            </a:ln>
          </p:spPr>
        </p:pic>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030"/>
        <p:cNvGrpSpPr/>
        <p:nvPr/>
      </p:nvGrpSpPr>
      <p:grpSpPr>
        <a:xfrm>
          <a:off x="0" y="0"/>
          <a:ext cx="0" cy="0"/>
          <a:chOff x="0" y="0"/>
          <a:chExt cx="0" cy="0"/>
        </a:xfrm>
      </p:grpSpPr>
      <p:sp>
        <p:nvSpPr>
          <p:cNvPr id="10031" name="Google Shape;10031;p21"/>
          <p:cNvSpPr txBox="1"/>
          <p:nvPr/>
        </p:nvSpPr>
        <p:spPr>
          <a:xfrm>
            <a:off x="3356653" y="638102"/>
            <a:ext cx="5617200" cy="3918900"/>
          </a:xfrm>
          <a:prstGeom prst="rect">
            <a:avLst/>
          </a:prstGeom>
          <a:noFill/>
          <a:ln>
            <a:noFill/>
          </a:ln>
        </p:spPr>
        <p:txBody>
          <a:bodyPr spcFirstLastPara="1" wrap="square" lIns="0" tIns="0" rIns="0" bIns="0" anchor="t" anchorCtr="0">
            <a:spAutoFit/>
          </a:bodyPr>
          <a:lstStyle/>
          <a:p>
            <a:pPr marL="0" marR="0" lvl="0" indent="0" algn="l" rtl="0">
              <a:lnSpc>
                <a:spcPct val="101111"/>
              </a:lnSpc>
              <a:spcBef>
                <a:spcPts val="0"/>
              </a:spcBef>
              <a:spcAft>
                <a:spcPts val="0"/>
              </a:spcAft>
              <a:buNone/>
            </a:pPr>
            <a:r>
              <a:rPr lang="en-US" sz="1800" i="0" u="sng" strike="noStrike" cap="none">
                <a:solidFill>
                  <a:srgbClr val="000000"/>
                </a:solidFill>
                <a:latin typeface="Livvic"/>
                <a:ea typeface="Livvic"/>
                <a:cs typeface="Livvic"/>
                <a:sym typeface="Livvic"/>
              </a:rPr>
              <a:t>Falsafah dan Pemikiran Tradisional:  </a:t>
            </a:r>
            <a:r>
              <a:rPr lang="en-US" sz="1800" b="0" i="0" u="none" strike="noStrike" cap="none">
                <a:solidFill>
                  <a:srgbClr val="000000"/>
                </a:solidFill>
                <a:latin typeface="Livvic"/>
                <a:ea typeface="Livvic"/>
                <a:cs typeface="Livvic"/>
                <a:sym typeface="Livvic"/>
              </a:rPr>
              <a:t>   </a:t>
            </a:r>
            <a:endParaRPr/>
          </a:p>
          <a:p>
            <a:pPr marL="0" marR="0" lvl="0" indent="0" algn="just"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Perspektif ini berpandangan matlamat telah pun ditentukan dan ditetapkan, manakala manusia hanya diberi ruang untuk memilih cara bagaimana untuk </a:t>
            </a:r>
            <a:r>
              <a:rPr lang="en-US" sz="1800">
                <a:latin typeface="Livvic"/>
                <a:ea typeface="Livvic"/>
                <a:cs typeface="Livvic"/>
                <a:sym typeface="Livvic"/>
              </a:rPr>
              <a:t>mencapai</a:t>
            </a:r>
            <a:r>
              <a:rPr lang="en-US" sz="1800" b="0" i="0" u="none" strike="noStrike" cap="none">
                <a:solidFill>
                  <a:srgbClr val="000000"/>
                </a:solidFill>
                <a:latin typeface="Livvic"/>
                <a:ea typeface="Livvic"/>
                <a:cs typeface="Livvic"/>
                <a:sym typeface="Livvic"/>
              </a:rPr>
              <a:t> matlamat tersebut. </a:t>
            </a:r>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a:p>
            <a:pPr marL="0" marR="0" lvl="0" indent="0" algn="just"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Ibn Khaldun berpendapat ilmu perlu diintegrasikan ilmu agama dan ilmu alat. Belia</a:t>
            </a:r>
            <a:r>
              <a:rPr lang="en-US" sz="1800">
                <a:latin typeface="Livvic"/>
                <a:ea typeface="Livvic"/>
                <a:cs typeface="Livvic"/>
                <a:sym typeface="Livvic"/>
              </a:rPr>
              <a:t>u</a:t>
            </a:r>
            <a:r>
              <a:rPr lang="en-US" sz="1800" b="0" i="0" u="none" strike="noStrike" cap="none">
                <a:solidFill>
                  <a:srgbClr val="000000"/>
                </a:solidFill>
                <a:latin typeface="Livvic"/>
                <a:ea typeface="Livvic"/>
                <a:cs typeface="Livvic"/>
                <a:sym typeface="Livvic"/>
              </a:rPr>
              <a:t> merupakan bapa kepada sejarah kebudayaan dan sains sosial moden.</a:t>
            </a:r>
            <a:endParaRPr/>
          </a:p>
          <a:p>
            <a:pPr marL="0" marR="0" lvl="0" indent="0" algn="l" rtl="0">
              <a:lnSpc>
                <a:spcPct val="101111"/>
              </a:lnSpc>
              <a:spcBef>
                <a:spcPts val="0"/>
              </a:spcBef>
              <a:spcAft>
                <a:spcPts val="0"/>
              </a:spcAft>
              <a:buNone/>
            </a:pPr>
            <a:endParaRPr sz="1800" b="0" i="0" u="none" strike="noStrike" cap="none">
              <a:solidFill>
                <a:srgbClr val="000000"/>
              </a:solidFill>
              <a:latin typeface="Livvic"/>
              <a:ea typeface="Livvic"/>
              <a:cs typeface="Livvic"/>
              <a:sym typeface="Livvic"/>
            </a:endParaRPr>
          </a:p>
          <a:p>
            <a:pPr marL="0" marR="0" lvl="0" indent="0" algn="l" rtl="0">
              <a:lnSpc>
                <a:spcPct val="101111"/>
              </a:lnSpc>
              <a:spcBef>
                <a:spcPts val="0"/>
              </a:spcBef>
              <a:spcAft>
                <a:spcPts val="0"/>
              </a:spcAft>
              <a:buNone/>
            </a:pPr>
            <a:r>
              <a:rPr lang="en-US" sz="1800" i="0" u="sng" strike="noStrike" cap="none">
                <a:solidFill>
                  <a:srgbClr val="000000"/>
                </a:solidFill>
                <a:latin typeface="Livvic"/>
                <a:ea typeface="Livvic"/>
                <a:cs typeface="Livvic"/>
                <a:sym typeface="Livvic"/>
              </a:rPr>
              <a:t>Falsafah dan Pemikiran Moden: </a:t>
            </a:r>
            <a:r>
              <a:rPr lang="en-US" sz="1800" b="1" i="0" u="none" strike="noStrike" cap="none">
                <a:solidFill>
                  <a:srgbClr val="000000"/>
                </a:solidFill>
                <a:latin typeface="Livvic"/>
                <a:ea typeface="Livvic"/>
                <a:cs typeface="Livvic"/>
                <a:sym typeface="Livvic"/>
              </a:rPr>
              <a:t>  </a:t>
            </a:r>
            <a:r>
              <a:rPr lang="en-US" sz="1800" b="0" i="0" u="none" strike="noStrike" cap="none">
                <a:solidFill>
                  <a:srgbClr val="000000"/>
                </a:solidFill>
                <a:latin typeface="Livvic"/>
                <a:ea typeface="Livvic"/>
                <a:cs typeface="Livvic"/>
                <a:sym typeface="Livvic"/>
              </a:rPr>
              <a:t>  </a:t>
            </a:r>
            <a:endParaRPr/>
          </a:p>
          <a:p>
            <a:pPr marL="0" marR="0" lvl="0" indent="0" algn="just" rtl="0">
              <a:lnSpc>
                <a:spcPct val="101111"/>
              </a:lnSpc>
              <a:spcBef>
                <a:spcPts val="0"/>
              </a:spcBef>
              <a:spcAft>
                <a:spcPts val="0"/>
              </a:spcAft>
              <a:buNone/>
            </a:pPr>
            <a:r>
              <a:rPr lang="en-US" sz="1800" b="0" i="0" u="none" strike="noStrike" cap="none">
                <a:solidFill>
                  <a:srgbClr val="000000"/>
                </a:solidFill>
                <a:latin typeface="Livvic"/>
                <a:ea typeface="Livvic"/>
                <a:cs typeface="Livvic"/>
                <a:sym typeface="Livvic"/>
              </a:rPr>
              <a:t>- Perspektif ini berpandangan manusia berhak menentukan matlamat hidupnya dan berhak memilih cara bagaimana untuk </a:t>
            </a:r>
            <a:r>
              <a:rPr lang="en-US" sz="1800">
                <a:latin typeface="Livvic"/>
                <a:ea typeface="Livvic"/>
                <a:cs typeface="Livvic"/>
                <a:sym typeface="Livvic"/>
              </a:rPr>
              <a:t>mencapai</a:t>
            </a:r>
            <a:r>
              <a:rPr lang="en-US" sz="1800" b="0" i="0" u="none" strike="noStrike" cap="none">
                <a:solidFill>
                  <a:srgbClr val="000000"/>
                </a:solidFill>
                <a:latin typeface="Livvic"/>
                <a:ea typeface="Livvic"/>
                <a:cs typeface="Livvic"/>
                <a:sym typeface="Livvic"/>
              </a:rPr>
              <a:t> matlamat tersebut. </a:t>
            </a:r>
            <a:endParaRPr/>
          </a:p>
        </p:txBody>
      </p:sp>
      <p:sp>
        <p:nvSpPr>
          <p:cNvPr id="10032" name="Google Shape;10032;p21"/>
          <p:cNvSpPr txBox="1"/>
          <p:nvPr/>
        </p:nvSpPr>
        <p:spPr>
          <a:xfrm>
            <a:off x="284316" y="468729"/>
            <a:ext cx="707400" cy="415500"/>
          </a:xfrm>
          <a:prstGeom prst="rect">
            <a:avLst/>
          </a:prstGeom>
          <a:noFill/>
          <a:ln>
            <a:noFill/>
          </a:ln>
        </p:spPr>
        <p:txBody>
          <a:bodyPr spcFirstLastPara="1" wrap="square" lIns="0" tIns="0" rIns="0" bIns="0" anchor="t" anchorCtr="0">
            <a:spAutoFit/>
          </a:bodyPr>
          <a:lstStyle/>
          <a:p>
            <a:pPr marL="0" marR="0" lvl="0" indent="0" algn="ctr" rtl="0">
              <a:lnSpc>
                <a:spcPct val="102500"/>
              </a:lnSpc>
              <a:spcBef>
                <a:spcPts val="0"/>
              </a:spcBef>
              <a:spcAft>
                <a:spcPts val="0"/>
              </a:spcAft>
              <a:buNone/>
            </a:pPr>
            <a:r>
              <a:rPr lang="en-US" sz="2700" b="0" i="0" u="none" strike="noStrike" cap="none">
                <a:solidFill>
                  <a:srgbClr val="000000"/>
                </a:solidFill>
                <a:latin typeface="Michroma"/>
                <a:ea typeface="Michroma"/>
                <a:cs typeface="Michroma"/>
                <a:sym typeface="Michroma"/>
              </a:rPr>
              <a:t>04</a:t>
            </a:r>
            <a:endParaRPr sz="1300"/>
          </a:p>
        </p:txBody>
      </p:sp>
      <p:pic>
        <p:nvPicPr>
          <p:cNvPr id="10033" name="Google Shape;10033;p21"/>
          <p:cNvPicPr preferRelativeResize="0"/>
          <p:nvPr/>
        </p:nvPicPr>
        <p:blipFill rotWithShape="1">
          <a:blip r:embed="rId3">
            <a:alphaModFix/>
          </a:blip>
          <a:srcRect/>
          <a:stretch/>
        </p:blipFill>
        <p:spPr>
          <a:xfrm>
            <a:off x="970770" y="1736389"/>
            <a:ext cx="1261617" cy="1418997"/>
          </a:xfrm>
          <a:prstGeom prst="rect">
            <a:avLst/>
          </a:prstGeom>
          <a:noFill/>
          <a:ln>
            <a:noFill/>
          </a:ln>
        </p:spPr>
      </p:pic>
      <p:grpSp>
        <p:nvGrpSpPr>
          <p:cNvPr id="10034" name="Google Shape;10034;p21"/>
          <p:cNvGrpSpPr/>
          <p:nvPr/>
        </p:nvGrpSpPr>
        <p:grpSpPr>
          <a:xfrm>
            <a:off x="689940" y="2850865"/>
            <a:ext cx="2405890" cy="684246"/>
            <a:chOff x="65262" y="0"/>
            <a:chExt cx="6415708" cy="1824655"/>
          </a:xfrm>
        </p:grpSpPr>
        <p:sp>
          <p:nvSpPr>
            <p:cNvPr id="10035" name="Google Shape;10035;p21"/>
            <p:cNvSpPr/>
            <p:nvPr/>
          </p:nvSpPr>
          <p:spPr>
            <a:xfrm>
              <a:off x="65262" y="493854"/>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1"/>
            <p:cNvSpPr txBox="1"/>
            <p:nvPr/>
          </p:nvSpPr>
          <p:spPr>
            <a:xfrm>
              <a:off x="656006" y="593549"/>
              <a:ext cx="5287945" cy="123110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i="0" u="none" strike="noStrike" cap="none" dirty="0" err="1">
                  <a:solidFill>
                    <a:srgbClr val="000000"/>
                  </a:solidFill>
                  <a:latin typeface="Livvic" panose="020B0604020202020204" charset="0"/>
                  <a:sym typeface="Arial"/>
                </a:rPr>
                <a:t>Falsafah</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dan</a:t>
              </a:r>
              <a:r>
                <a:rPr lang="en-US" sz="1500" b="1" i="0" u="none" strike="noStrike" cap="none" dirty="0">
                  <a:solidFill>
                    <a:srgbClr val="000000"/>
                  </a:solidFill>
                  <a:latin typeface="Livvic" panose="020B0604020202020204" charset="0"/>
                  <a:sym typeface="Arial"/>
                </a:rPr>
                <a:t> </a:t>
              </a:r>
              <a:r>
                <a:rPr lang="en-US" sz="1500" b="1" i="0" u="none" strike="noStrike" cap="none" dirty="0" err="1">
                  <a:solidFill>
                    <a:srgbClr val="000000"/>
                  </a:solidFill>
                  <a:latin typeface="Livvic" panose="020B0604020202020204" charset="0"/>
                  <a:sym typeface="Arial"/>
                </a:rPr>
                <a:t>Pemikiran</a:t>
              </a:r>
              <a:endParaRPr b="1" dirty="0">
                <a:latin typeface="Livvic" panose="020B0604020202020204" charset="0"/>
              </a:endParaRPr>
            </a:p>
          </p:txBody>
        </p:sp>
        <p:pic>
          <p:nvPicPr>
            <p:cNvPr id="10037" name="Google Shape;10037;p21"/>
            <p:cNvPicPr preferRelativeResize="0"/>
            <p:nvPr/>
          </p:nvPicPr>
          <p:blipFill rotWithShape="1">
            <a:blip r:embed="rId4">
              <a:alphaModFix/>
            </a:blip>
            <a:srcRect/>
            <a:stretch/>
          </p:blipFill>
          <p:spPr>
            <a:xfrm>
              <a:off x="286298" y="0"/>
              <a:ext cx="425805" cy="1097378"/>
            </a:xfrm>
            <a:prstGeom prst="rect">
              <a:avLst/>
            </a:prstGeom>
            <a:noFill/>
            <a:ln>
              <a:noFill/>
            </a:ln>
          </p:spPr>
        </p:pic>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041"/>
        <p:cNvGrpSpPr/>
        <p:nvPr/>
      </p:nvGrpSpPr>
      <p:grpSpPr>
        <a:xfrm>
          <a:off x="0" y="0"/>
          <a:ext cx="0" cy="0"/>
          <a:chOff x="0" y="0"/>
          <a:chExt cx="0" cy="0"/>
        </a:xfrm>
      </p:grpSpPr>
      <p:grpSp>
        <p:nvGrpSpPr>
          <p:cNvPr id="10042" name="Google Shape;10042;p22"/>
          <p:cNvGrpSpPr/>
          <p:nvPr/>
        </p:nvGrpSpPr>
        <p:grpSpPr>
          <a:xfrm>
            <a:off x="5184023" y="1308307"/>
            <a:ext cx="3549107" cy="2749426"/>
            <a:chOff x="2036250" y="1507425"/>
            <a:chExt cx="2858725" cy="2214600"/>
          </a:xfrm>
        </p:grpSpPr>
        <p:sp>
          <p:nvSpPr>
            <p:cNvPr id="10043" name="Google Shape;10043;p22"/>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22"/>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22"/>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22"/>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22"/>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22"/>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22"/>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22"/>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51" name="Google Shape;10051;p22"/>
          <p:cNvSpPr txBox="1">
            <a:spLocks noGrp="1"/>
          </p:cNvSpPr>
          <p:nvPr>
            <p:ph type="title"/>
          </p:nvPr>
        </p:nvSpPr>
        <p:spPr>
          <a:xfrm>
            <a:off x="978300" y="949000"/>
            <a:ext cx="5332500" cy="599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2000"/>
              <a:buNone/>
            </a:pPr>
            <a:r>
              <a:rPr lang="en-US" sz="3000"/>
              <a:t>AKTIVITI 3 : ULANGKAJI</a:t>
            </a:r>
            <a:endParaRPr sz="3000"/>
          </a:p>
        </p:txBody>
      </p:sp>
      <p:sp>
        <p:nvSpPr>
          <p:cNvPr id="10052" name="Google Shape;10052;p22"/>
          <p:cNvSpPr txBox="1">
            <a:spLocks noGrp="1"/>
          </p:cNvSpPr>
          <p:nvPr>
            <p:ph type="body" idx="1"/>
          </p:nvPr>
        </p:nvSpPr>
        <p:spPr>
          <a:xfrm>
            <a:off x="978300" y="1495950"/>
            <a:ext cx="4876500" cy="162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endParaRPr sz="1600"/>
          </a:p>
          <a:p>
            <a:pPr marL="0" lvl="0" indent="0" algn="l" rtl="0">
              <a:lnSpc>
                <a:spcPct val="100000"/>
              </a:lnSpc>
              <a:spcBef>
                <a:spcPts val="0"/>
              </a:spcBef>
              <a:spcAft>
                <a:spcPts val="0"/>
              </a:spcAft>
              <a:buSzPts val="1800"/>
              <a:buNone/>
            </a:pPr>
            <a:r>
              <a:rPr lang="en-US" sz="1600"/>
              <a:t>Apakah </a:t>
            </a:r>
            <a:r>
              <a:rPr lang="en-US" sz="1600" b="1"/>
              <a:t>4 komponen</a:t>
            </a:r>
            <a:r>
              <a:rPr lang="en-US" sz="1600"/>
              <a:t> dalam pembentukan etika dan peradaban Malaysia?</a:t>
            </a:r>
            <a:endParaRPr sz="1600"/>
          </a:p>
          <a:p>
            <a:pPr marL="0" lvl="0" indent="0" algn="l" rtl="0">
              <a:lnSpc>
                <a:spcPct val="100000"/>
              </a:lnSpc>
              <a:spcBef>
                <a:spcPts val="0"/>
              </a:spcBef>
              <a:spcAft>
                <a:spcPts val="0"/>
              </a:spcAft>
              <a:buSzPts val="1800"/>
              <a:buNone/>
            </a:pPr>
            <a:endParaRPr sz="1600"/>
          </a:p>
          <a:p>
            <a:pPr marL="0" lvl="0" indent="0" algn="l" rtl="0">
              <a:lnSpc>
                <a:spcPct val="100000"/>
              </a:lnSpc>
              <a:spcBef>
                <a:spcPts val="0"/>
              </a:spcBef>
              <a:spcAft>
                <a:spcPts val="0"/>
              </a:spcAft>
              <a:buSzPts val="1800"/>
              <a:buNone/>
            </a:pPr>
            <a:endParaRPr sz="1600"/>
          </a:p>
          <a:p>
            <a:pPr marL="0" lvl="0" indent="0" algn="l" rtl="0">
              <a:lnSpc>
                <a:spcPct val="100000"/>
              </a:lnSpc>
              <a:spcBef>
                <a:spcPts val="0"/>
              </a:spcBef>
              <a:spcAft>
                <a:spcPts val="0"/>
              </a:spcAft>
              <a:buSzPts val="1800"/>
              <a:buNone/>
            </a:pPr>
            <a:endParaRPr sz="1600"/>
          </a:p>
        </p:txBody>
      </p:sp>
      <p:grpSp>
        <p:nvGrpSpPr>
          <p:cNvPr id="10053" name="Google Shape;10053;p22"/>
          <p:cNvGrpSpPr/>
          <p:nvPr/>
        </p:nvGrpSpPr>
        <p:grpSpPr>
          <a:xfrm>
            <a:off x="5107823" y="1232107"/>
            <a:ext cx="3549107" cy="2749426"/>
            <a:chOff x="2036250" y="1507425"/>
            <a:chExt cx="2858725" cy="2214600"/>
          </a:xfrm>
        </p:grpSpPr>
        <p:sp>
          <p:nvSpPr>
            <p:cNvPr id="10054" name="Google Shape;10054;p22"/>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22"/>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22"/>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22"/>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22"/>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22"/>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22"/>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22"/>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62" name="Google Shape;10062;p22"/>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22"/>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067"/>
        <p:cNvGrpSpPr/>
        <p:nvPr/>
      </p:nvGrpSpPr>
      <p:grpSpPr>
        <a:xfrm>
          <a:off x="0" y="0"/>
          <a:ext cx="0" cy="0"/>
          <a:chOff x="0" y="0"/>
          <a:chExt cx="0" cy="0"/>
        </a:xfrm>
      </p:grpSpPr>
      <p:sp>
        <p:nvSpPr>
          <p:cNvPr id="10068" name="Google Shape;10068;p23"/>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23"/>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23"/>
          <p:cNvSpPr txBox="1">
            <a:spLocks noGrp="1"/>
          </p:cNvSpPr>
          <p:nvPr>
            <p:ph type="title"/>
          </p:nvPr>
        </p:nvSpPr>
        <p:spPr>
          <a:xfrm>
            <a:off x="3975600" y="3138938"/>
            <a:ext cx="43893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sz="2600"/>
              <a:t>SELAT MELAKA SEBAGAI GELANGGANG KEPELBAGAIAN PERADABAN</a:t>
            </a:r>
            <a:endParaRPr/>
          </a:p>
        </p:txBody>
      </p:sp>
      <p:sp>
        <p:nvSpPr>
          <p:cNvPr id="10071" name="Google Shape;10071;p23"/>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sz="10000"/>
              <a:t>03</a:t>
            </a:r>
            <a:endParaRPr sz="10000"/>
          </a:p>
        </p:txBody>
      </p:sp>
      <p:sp>
        <p:nvSpPr>
          <p:cNvPr id="10072" name="Google Shape;10072;p23"/>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23"/>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077"/>
        <p:cNvGrpSpPr/>
        <p:nvPr/>
      </p:nvGrpSpPr>
      <p:grpSpPr>
        <a:xfrm>
          <a:off x="0" y="0"/>
          <a:ext cx="0" cy="0"/>
          <a:chOff x="0" y="0"/>
          <a:chExt cx="0" cy="0"/>
        </a:xfrm>
      </p:grpSpPr>
      <p:pic>
        <p:nvPicPr>
          <p:cNvPr id="10078" name="Google Shape;10078;p24"/>
          <p:cNvPicPr preferRelativeResize="0"/>
          <p:nvPr/>
        </p:nvPicPr>
        <p:blipFill rotWithShape="1">
          <a:blip r:embed="rId3">
            <a:alphaModFix/>
          </a:blip>
          <a:srcRect/>
          <a:stretch/>
        </p:blipFill>
        <p:spPr>
          <a:xfrm>
            <a:off x="230035" y="1825119"/>
            <a:ext cx="3373959" cy="2249306"/>
          </a:xfrm>
          <a:prstGeom prst="rect">
            <a:avLst/>
          </a:prstGeom>
          <a:noFill/>
          <a:ln>
            <a:noFill/>
          </a:ln>
        </p:spPr>
      </p:pic>
      <p:sp>
        <p:nvSpPr>
          <p:cNvPr id="10079" name="Google Shape;10079;p24"/>
          <p:cNvSpPr txBox="1"/>
          <p:nvPr/>
        </p:nvSpPr>
        <p:spPr>
          <a:xfrm>
            <a:off x="514350" y="678316"/>
            <a:ext cx="8115300" cy="812700"/>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2400" b="1" i="0" u="none" strike="noStrike" cap="none">
                <a:solidFill>
                  <a:srgbClr val="000000"/>
                </a:solidFill>
                <a:latin typeface="Georgia"/>
                <a:ea typeface="Georgia"/>
                <a:cs typeface="Georgia"/>
                <a:sym typeface="Georgia"/>
              </a:rPr>
              <a:t>3.3 Selat Melaka Sebagai Gelanggang Kepelbagaian </a:t>
            </a:r>
            <a:r>
              <a:rPr lang="en-US" sz="2400" b="1">
                <a:latin typeface="Georgia"/>
                <a:ea typeface="Georgia"/>
                <a:cs typeface="Georgia"/>
                <a:sym typeface="Georgia"/>
              </a:rPr>
              <a:t>Peradaban</a:t>
            </a:r>
            <a:endParaRPr sz="2400" b="1" i="0" u="none" strike="noStrike" cap="none">
              <a:solidFill>
                <a:srgbClr val="000000"/>
              </a:solidFill>
              <a:latin typeface="Georgia"/>
              <a:ea typeface="Georgia"/>
              <a:cs typeface="Georgia"/>
              <a:sym typeface="Georgia"/>
            </a:endParaRPr>
          </a:p>
        </p:txBody>
      </p:sp>
      <p:sp>
        <p:nvSpPr>
          <p:cNvPr id="10080" name="Google Shape;10080;p24"/>
          <p:cNvSpPr txBox="1"/>
          <p:nvPr/>
        </p:nvSpPr>
        <p:spPr>
          <a:xfrm>
            <a:off x="3713333" y="1456569"/>
            <a:ext cx="5215200" cy="3047700"/>
          </a:xfrm>
          <a:prstGeom prst="rect">
            <a:avLst/>
          </a:prstGeom>
          <a:noFill/>
          <a:ln>
            <a:noFill/>
          </a:ln>
        </p:spPr>
        <p:txBody>
          <a:bodyPr spcFirstLastPara="1" wrap="square" lIns="0" tIns="0" rIns="0" bIns="0" anchor="t" anchorCtr="0">
            <a:spAutoFit/>
          </a:bodyPr>
          <a:lstStyle/>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Proses interaksi kepelbagaian peradaban dan etnik bermula di Selat Melaka dengan proses pembudayaan yang mengintegrasikan masyarakat berbilang ras atau etnik melalui aktiviti perdagangan dan perkahwinan.</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Melalui proses interaksi antara budaya, maka terbentuk interaksi peringkat tamadun.</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Melaka </a:t>
            </a:r>
            <a:r>
              <a:rPr lang="en-US" sz="1600">
                <a:latin typeface="Livvic"/>
                <a:ea typeface="Livvic"/>
                <a:cs typeface="Livvic"/>
                <a:sym typeface="Livvic"/>
              </a:rPr>
              <a:t>digelar</a:t>
            </a:r>
            <a:r>
              <a:rPr lang="en-US" sz="1600" b="0" i="0" u="none" strike="noStrike" cap="none">
                <a:solidFill>
                  <a:srgbClr val="000000"/>
                </a:solidFill>
                <a:latin typeface="Livvic"/>
                <a:ea typeface="Livvic"/>
                <a:cs typeface="Livvic"/>
                <a:sym typeface="Livvic"/>
              </a:rPr>
              <a:t> The Venice of the East yang menjadi tempat pertemuan pedagang seluruh dunia seperti dari Arab, Parsi, China, India dan sebagainya.</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84"/>
        <p:cNvGrpSpPr/>
        <p:nvPr/>
      </p:nvGrpSpPr>
      <p:grpSpPr>
        <a:xfrm>
          <a:off x="0" y="0"/>
          <a:ext cx="0" cy="0"/>
          <a:chOff x="0" y="0"/>
          <a:chExt cx="0" cy="0"/>
        </a:xfrm>
      </p:grpSpPr>
      <p:pic>
        <p:nvPicPr>
          <p:cNvPr id="10085" name="Google Shape;10085;p25"/>
          <p:cNvPicPr preferRelativeResize="0"/>
          <p:nvPr/>
        </p:nvPicPr>
        <p:blipFill rotWithShape="1">
          <a:blip r:embed="rId3">
            <a:alphaModFix/>
          </a:blip>
          <a:srcRect/>
          <a:stretch/>
        </p:blipFill>
        <p:spPr>
          <a:xfrm>
            <a:off x="5772822" y="2449524"/>
            <a:ext cx="3371178" cy="2248154"/>
          </a:xfrm>
          <a:prstGeom prst="rect">
            <a:avLst/>
          </a:prstGeom>
          <a:noFill/>
          <a:ln>
            <a:noFill/>
          </a:ln>
        </p:spPr>
      </p:pic>
      <p:sp>
        <p:nvSpPr>
          <p:cNvPr id="10086" name="Google Shape;10086;p25"/>
          <p:cNvSpPr txBox="1"/>
          <p:nvPr/>
        </p:nvSpPr>
        <p:spPr>
          <a:xfrm>
            <a:off x="606499" y="445822"/>
            <a:ext cx="7931002" cy="443198"/>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2400" b="0" i="0" u="none" strike="noStrike" cap="none" dirty="0" err="1">
                <a:solidFill>
                  <a:srgbClr val="000000"/>
                </a:solidFill>
                <a:latin typeface="Merriweather" panose="020B0604020202020204" charset="0"/>
                <a:sym typeface="Arial"/>
              </a:rPr>
              <a:t>Selat</a:t>
            </a:r>
            <a:r>
              <a:rPr lang="en-US" sz="2400" b="0" i="0" u="none" strike="noStrike" cap="none" dirty="0">
                <a:solidFill>
                  <a:srgbClr val="000000"/>
                </a:solidFill>
                <a:latin typeface="Merriweather" panose="020B0604020202020204" charset="0"/>
                <a:sym typeface="Arial"/>
              </a:rPr>
              <a:t> Melaka </a:t>
            </a:r>
            <a:endParaRPr dirty="0">
              <a:latin typeface="Merriweather" panose="020B0604020202020204" charset="0"/>
            </a:endParaRPr>
          </a:p>
        </p:txBody>
      </p:sp>
      <p:sp>
        <p:nvSpPr>
          <p:cNvPr id="10087" name="Google Shape;10087;p25"/>
          <p:cNvSpPr txBox="1"/>
          <p:nvPr/>
        </p:nvSpPr>
        <p:spPr>
          <a:xfrm>
            <a:off x="289592" y="940602"/>
            <a:ext cx="5277000" cy="4170300"/>
          </a:xfrm>
          <a:prstGeom prst="rect">
            <a:avLst/>
          </a:prstGeom>
          <a:noFill/>
          <a:ln>
            <a:noFill/>
          </a:ln>
        </p:spPr>
        <p:txBody>
          <a:bodyPr spcFirstLastPara="1" wrap="square" lIns="0" tIns="0" rIns="0" bIns="0" anchor="t" anchorCtr="0">
            <a:spAutoFit/>
          </a:bodyPr>
          <a:lstStyle/>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Melaka </a:t>
            </a:r>
            <a:r>
              <a:rPr lang="en-US" sz="1500" b="0" i="0" u="none" strike="noStrike" cap="none" dirty="0" err="1">
                <a:solidFill>
                  <a:srgbClr val="000000"/>
                </a:solidFill>
                <a:latin typeface="Livvic"/>
                <a:ea typeface="Livvic"/>
                <a:cs typeface="Livvic"/>
                <a:sym typeface="Livvic"/>
              </a:rPr>
              <a:t>merupakan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terbesar</a:t>
            </a:r>
            <a:r>
              <a:rPr lang="en-US" sz="1500" b="0" i="0" u="none" strike="noStrike" cap="none" dirty="0">
                <a:solidFill>
                  <a:srgbClr val="000000"/>
                </a:solidFill>
                <a:latin typeface="Livvic"/>
                <a:ea typeface="Livvic"/>
                <a:cs typeface="Livvic"/>
                <a:sym typeface="Livvic"/>
              </a:rPr>
              <a:t> di </a:t>
            </a:r>
            <a:r>
              <a:rPr lang="en-US" sz="1500" b="0" i="0" u="none" strike="noStrike" cap="none" dirty="0" err="1">
                <a:solidFill>
                  <a:srgbClr val="000000"/>
                </a:solidFill>
                <a:latin typeface="Livvic"/>
                <a:ea typeface="Livvic"/>
                <a:cs typeface="Livvic"/>
                <a:sym typeface="Livvic"/>
              </a:rPr>
              <a:t>dunia</a:t>
            </a:r>
            <a:r>
              <a:rPr lang="en-US" sz="1500" b="0" i="0" u="none" strike="noStrike" cap="none" dirty="0">
                <a:solidFill>
                  <a:srgbClr val="000000"/>
                </a:solidFill>
                <a:latin typeface="Livvic"/>
                <a:ea typeface="Livvic"/>
                <a:cs typeface="Livvic"/>
                <a:sym typeface="Livvic"/>
              </a:rPr>
              <a:t>.</a:t>
            </a:r>
            <a:endParaRPr sz="1300" dirty="0"/>
          </a:p>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yang </a:t>
            </a:r>
            <a:r>
              <a:rPr lang="en-US" sz="1500" b="0" i="0" u="none" strike="noStrike" cap="none" dirty="0" err="1">
                <a:solidFill>
                  <a:srgbClr val="000000"/>
                </a:solidFill>
                <a:latin typeface="Livvic"/>
                <a:ea typeface="Livvic"/>
                <a:cs typeface="Livvic"/>
                <a:sym typeface="Livvic"/>
              </a:rPr>
              <a:t>menghubungkan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perjalanan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kapal</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dari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Lautan</a:t>
            </a:r>
            <a:r>
              <a:rPr lang="en-US" sz="1500" b="0" i="0" u="none" strike="noStrike" cap="none" dirty="0">
                <a:solidFill>
                  <a:srgbClr val="000000"/>
                </a:solidFill>
                <a:latin typeface="Livvic"/>
                <a:ea typeface="Livvic"/>
                <a:cs typeface="Livvic"/>
                <a:sym typeface="Livvic"/>
              </a:rPr>
              <a:t> Hindi, </a:t>
            </a:r>
            <a:r>
              <a:rPr lang="en-US" sz="1500" b="0" i="0" u="none" strike="noStrike" cap="none" dirty="0" err="1">
                <a:solidFill>
                  <a:srgbClr val="000000"/>
                </a:solidFill>
                <a:latin typeface="Livvic"/>
                <a:ea typeface="Livvic"/>
                <a:cs typeface="Livvic"/>
                <a:sym typeface="Livvic"/>
              </a:rPr>
              <a:t>Laut</a:t>
            </a:r>
            <a:r>
              <a:rPr lang="en-US" sz="1500" b="0" i="0" u="none" strike="noStrike" cap="none" dirty="0">
                <a:solidFill>
                  <a:srgbClr val="000000"/>
                </a:solidFill>
                <a:latin typeface="Livvic"/>
                <a:ea typeface="Livvic"/>
                <a:cs typeface="Livvic"/>
                <a:sym typeface="Livvic"/>
              </a:rPr>
              <a:t> China Selatan </a:t>
            </a:r>
            <a:r>
              <a:rPr lang="en-US" sz="1500" b="0" i="0" u="none" strike="noStrike" cap="none" dirty="0" err="1">
                <a:solidFill>
                  <a:srgbClr val="000000"/>
                </a:solidFill>
                <a:latin typeface="Livvic"/>
                <a:ea typeface="Livvic"/>
                <a:cs typeface="Livvic"/>
                <a:sym typeface="Livvic"/>
              </a:rPr>
              <a:t>dan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Lautan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Pasifik</a:t>
            </a:r>
            <a:r>
              <a:rPr lang="en-US" sz="1500" b="0" i="0" u="none" strike="noStrike" cap="none" dirty="0">
                <a:solidFill>
                  <a:srgbClr val="000000"/>
                </a:solidFill>
                <a:latin typeface="Livvic"/>
                <a:ea typeface="Livvic"/>
                <a:cs typeface="Livvic"/>
                <a:sym typeface="Livvic"/>
              </a:rPr>
              <a:t>.</a:t>
            </a:r>
            <a:endParaRPr sz="1300" dirty="0"/>
          </a:p>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err="1">
                <a:solidFill>
                  <a:srgbClr val="000000"/>
                </a:solidFill>
                <a:latin typeface="Livvic"/>
                <a:ea typeface="Livvic"/>
                <a:cs typeface="Livvic"/>
                <a:sym typeface="Livvic"/>
              </a:rPr>
              <a:t>Menjimatkan</a:t>
            </a:r>
            <a:r>
              <a:rPr lang="en-US" sz="1500" b="0" i="0" u="none" strike="noStrike" cap="none" dirty="0">
                <a:solidFill>
                  <a:srgbClr val="000000"/>
                </a:solidFill>
                <a:latin typeface="Livvic"/>
                <a:ea typeface="Livvic"/>
                <a:cs typeface="Livvic"/>
                <a:sym typeface="Livvic"/>
              </a:rPr>
              <a:t> masa </a:t>
            </a:r>
            <a:r>
              <a:rPr lang="en-US" sz="1500" b="0" i="0" u="none" strike="noStrike" cap="none" dirty="0" err="1">
                <a:solidFill>
                  <a:srgbClr val="000000"/>
                </a:solidFill>
                <a:latin typeface="Livvic"/>
                <a:ea typeface="Livvic"/>
                <a:cs typeface="Livvic"/>
                <a:sym typeface="Livvic"/>
              </a:rPr>
              <a:t>perjalanan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laut</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antara</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laluan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Timur</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dan</a:t>
            </a:r>
            <a:r>
              <a:rPr lang="en-US" sz="1500" b="0" i="0" u="none" strike="noStrike" cap="none" dirty="0">
                <a:solidFill>
                  <a:srgbClr val="000000"/>
                </a:solidFill>
                <a:latin typeface="Livvic"/>
                <a:ea typeface="Livvic"/>
                <a:cs typeface="Livvic"/>
                <a:sym typeface="Livvic"/>
              </a:rPr>
              <a:t> Barat. </a:t>
            </a:r>
            <a:r>
              <a:rPr lang="en-US" sz="1500" b="0" i="0" u="none" strike="noStrike" cap="none" dirty="0" err="1">
                <a:solidFill>
                  <a:srgbClr val="000000"/>
                </a:solidFill>
                <a:latin typeface="Livvic"/>
                <a:ea typeface="Livvic"/>
                <a:cs typeface="Livvic"/>
                <a:sym typeface="Livvic"/>
              </a:rPr>
              <a:t>Merupakan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laluan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tersibuk</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dunia</a:t>
            </a:r>
            <a:r>
              <a:rPr lang="en-US" sz="1500" b="0" i="0" u="none" strike="noStrike" cap="none" dirty="0">
                <a:solidFill>
                  <a:srgbClr val="000000"/>
                </a:solidFill>
                <a:latin typeface="Livvic"/>
                <a:ea typeface="Livvic"/>
                <a:cs typeface="Livvic"/>
                <a:sym typeface="Livvic"/>
              </a:rPr>
              <a:t>.</a:t>
            </a:r>
            <a:endParaRPr sz="1300" dirty="0"/>
          </a:p>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err="1">
                <a:solidFill>
                  <a:srgbClr val="000000"/>
                </a:solidFill>
                <a:latin typeface="Livvic"/>
                <a:ea typeface="Livvic"/>
                <a:cs typeface="Livvic"/>
                <a:sym typeface="Livvic"/>
              </a:rPr>
              <a:t>Sejak</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abad</a:t>
            </a:r>
            <a:r>
              <a:rPr lang="en-US" sz="1500" b="0" i="0" u="none" strike="noStrike" cap="none" dirty="0">
                <a:solidFill>
                  <a:srgbClr val="000000"/>
                </a:solidFill>
                <a:latin typeface="Livvic"/>
                <a:ea typeface="Livvic"/>
                <a:cs typeface="Livvic"/>
                <a:sym typeface="Livvic"/>
              </a:rPr>
              <a:t> ke-7, </a:t>
            </a: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Melaka </a:t>
            </a:r>
            <a:r>
              <a:rPr lang="en-US" sz="1500" b="0" i="0" u="none" strike="noStrike" cap="none" dirty="0" err="1">
                <a:solidFill>
                  <a:srgbClr val="000000"/>
                </a:solidFill>
                <a:latin typeface="Livvic"/>
                <a:ea typeface="Livvic"/>
                <a:cs typeface="Livvic"/>
                <a:sym typeface="Livvic"/>
              </a:rPr>
              <a:t>dijadikan</a:t>
            </a:r>
            <a:r>
              <a:rPr lang="en-US" sz="1500" b="0" i="0" u="none" strike="noStrike" cap="none" dirty="0">
                <a:solidFill>
                  <a:srgbClr val="000000"/>
                </a:solidFill>
                <a:latin typeface="Livvic"/>
                <a:ea typeface="Livvic"/>
                <a:cs typeface="Livvic"/>
                <a:sym typeface="Livvic"/>
              </a:rPr>
              <a:t> hub </a:t>
            </a:r>
            <a:r>
              <a:rPr lang="en-US" sz="1500" b="0" i="0" u="none" strike="noStrike" cap="none" dirty="0" err="1">
                <a:solidFill>
                  <a:srgbClr val="000000"/>
                </a:solidFill>
                <a:latin typeface="Livvic"/>
                <a:ea typeface="Livvic"/>
                <a:cs typeface="Livvic"/>
                <a:sym typeface="Livvic"/>
              </a:rPr>
              <a:t>dagangan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rempah-ratus</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Anggaran</a:t>
            </a:r>
            <a:r>
              <a:rPr lang="en-US" sz="1500" b="0" i="0" u="none" strike="noStrike" cap="none" dirty="0">
                <a:solidFill>
                  <a:srgbClr val="000000"/>
                </a:solidFill>
                <a:latin typeface="Livvic"/>
                <a:ea typeface="Livvic"/>
                <a:cs typeface="Livvic"/>
                <a:sym typeface="Livvic"/>
              </a:rPr>
              <a:t> 100,000 </a:t>
            </a:r>
            <a:r>
              <a:rPr lang="en-US" sz="1500" b="0" i="0" u="none" strike="noStrike" cap="none" dirty="0" err="1">
                <a:solidFill>
                  <a:srgbClr val="000000"/>
                </a:solidFill>
                <a:latin typeface="Livvic"/>
                <a:ea typeface="Livvic"/>
                <a:cs typeface="Livvic"/>
                <a:sym typeface="Livvic"/>
              </a:rPr>
              <a:t>kapal</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dagang</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merentasi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Melaka </a:t>
            </a:r>
            <a:r>
              <a:rPr lang="en-US" sz="1500" b="0" i="0" u="none" strike="noStrike" cap="none" dirty="0" err="1">
                <a:solidFill>
                  <a:srgbClr val="000000"/>
                </a:solidFill>
                <a:latin typeface="Livvic"/>
                <a:ea typeface="Livvic"/>
                <a:cs typeface="Livvic"/>
                <a:sym typeface="Livvic"/>
              </a:rPr>
              <a:t>setiap</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tahun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kini</a:t>
            </a:r>
            <a:r>
              <a:rPr lang="en-US" sz="1500" b="0" i="0" u="none" strike="noStrike" cap="none" dirty="0">
                <a:solidFill>
                  <a:srgbClr val="000000"/>
                </a:solidFill>
                <a:latin typeface="Livvic"/>
                <a:ea typeface="Livvic"/>
                <a:cs typeface="Livvic"/>
                <a:sym typeface="Livvic"/>
              </a:rPr>
              <a:t>.</a:t>
            </a:r>
            <a:endParaRPr sz="1300" dirty="0"/>
          </a:p>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a:solidFill>
                  <a:srgbClr val="000000"/>
                </a:solidFill>
                <a:latin typeface="Livvic"/>
                <a:ea typeface="Livvic"/>
                <a:cs typeface="Livvic"/>
                <a:sym typeface="Livvic"/>
              </a:rPr>
              <a:t>Proses </a:t>
            </a:r>
            <a:r>
              <a:rPr lang="en-US" sz="1500" b="0" i="0" u="none" strike="noStrike" cap="none" dirty="0" err="1">
                <a:solidFill>
                  <a:srgbClr val="000000"/>
                </a:solidFill>
                <a:latin typeface="Livvic"/>
                <a:ea typeface="Livvic"/>
                <a:cs typeface="Livvic"/>
                <a:sym typeface="Livvic"/>
              </a:rPr>
              <a:t>interaksi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kepelbagaian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peradaban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etnik</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bermula</a:t>
            </a:r>
            <a:r>
              <a:rPr lang="en-US" sz="1500" b="0" i="0" u="none" strike="noStrike" cap="none" dirty="0">
                <a:solidFill>
                  <a:srgbClr val="000000"/>
                </a:solidFill>
                <a:latin typeface="Livvic"/>
                <a:ea typeface="Livvic"/>
                <a:cs typeface="Livvic"/>
                <a:sym typeface="Livvic"/>
              </a:rPr>
              <a:t> di </a:t>
            </a:r>
            <a:r>
              <a:rPr lang="en-US" sz="1500" b="0" i="0" u="none" strike="noStrike" cap="none" dirty="0" err="1">
                <a:solidFill>
                  <a:srgbClr val="000000"/>
                </a:solidFill>
                <a:latin typeface="Livvic"/>
                <a:ea typeface="Livvic"/>
                <a:cs typeface="Livvic"/>
                <a:sym typeface="Livvic"/>
              </a:rPr>
              <a:t>Selat</a:t>
            </a:r>
            <a:r>
              <a:rPr lang="en-US" sz="1500" b="0" i="0" u="none" strike="noStrike" cap="none" dirty="0">
                <a:solidFill>
                  <a:srgbClr val="000000"/>
                </a:solidFill>
                <a:latin typeface="Livvic"/>
                <a:ea typeface="Livvic"/>
                <a:cs typeface="Livvic"/>
                <a:sym typeface="Livvic"/>
              </a:rPr>
              <a:t> Melaka </a:t>
            </a:r>
            <a:r>
              <a:rPr lang="en-US" sz="1500" b="0" i="0" u="none" strike="noStrike" cap="none" dirty="0" err="1">
                <a:solidFill>
                  <a:srgbClr val="000000"/>
                </a:solidFill>
                <a:latin typeface="Livvic"/>
                <a:ea typeface="Livvic"/>
                <a:cs typeface="Livvic"/>
                <a:sym typeface="Livvic"/>
              </a:rPr>
              <a:t>dengan</a:t>
            </a:r>
            <a:r>
              <a:rPr lang="en-US" sz="1500" b="0" i="0" u="none" strike="noStrike" cap="none" dirty="0">
                <a:solidFill>
                  <a:srgbClr val="000000"/>
                </a:solidFill>
                <a:latin typeface="Livvic"/>
                <a:ea typeface="Livvic"/>
                <a:cs typeface="Livvic"/>
                <a:sym typeface="Livvic"/>
              </a:rPr>
              <a:t> proses </a:t>
            </a:r>
            <a:r>
              <a:rPr lang="en-US" sz="1500" b="0" i="0" u="none" strike="noStrike" cap="none" dirty="0" err="1">
                <a:solidFill>
                  <a:srgbClr val="000000"/>
                </a:solidFill>
                <a:latin typeface="Livvic"/>
                <a:ea typeface="Livvic"/>
                <a:cs typeface="Livvic"/>
                <a:sym typeface="Livvic"/>
              </a:rPr>
              <a:t>pembudayaan</a:t>
            </a:r>
            <a:r>
              <a:rPr lang="en-US" sz="1500" b="0" i="0" u="none" strike="noStrike" cap="none" dirty="0">
                <a:solidFill>
                  <a:srgbClr val="000000"/>
                </a:solidFill>
                <a:latin typeface="Livvic"/>
                <a:ea typeface="Livvic"/>
                <a:cs typeface="Livvic"/>
                <a:sym typeface="Livvic"/>
              </a:rPr>
              <a:t> yang </a:t>
            </a:r>
            <a:r>
              <a:rPr lang="en-US" sz="1500" b="0" i="0" u="none" strike="noStrike" cap="none" dirty="0" err="1">
                <a:solidFill>
                  <a:srgbClr val="000000"/>
                </a:solidFill>
                <a:latin typeface="Livvic"/>
                <a:ea typeface="Livvic"/>
                <a:cs typeface="Livvic"/>
                <a:sym typeface="Livvic"/>
              </a:rPr>
              <a:t>mengintegrasikan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masyarakat</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berbilang</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ras</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atau</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etnik</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melalui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aktiviti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perdagangan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perkahwinan</a:t>
            </a:r>
            <a:r>
              <a:rPr lang="en-US" sz="1500" b="0" i="0" u="none" strike="noStrike" cap="none" dirty="0">
                <a:solidFill>
                  <a:srgbClr val="000000"/>
                </a:solidFill>
                <a:latin typeface="Livvic"/>
                <a:ea typeface="Livvic"/>
                <a:cs typeface="Livvic"/>
                <a:sym typeface="Livvic"/>
              </a:rPr>
              <a:t>.</a:t>
            </a:r>
            <a:endParaRPr sz="1300" dirty="0"/>
          </a:p>
          <a:p>
            <a:pPr marL="280669" marR="0" lvl="1" indent="-133985" algn="just" rtl="0">
              <a:lnSpc>
                <a:spcPct val="113750"/>
              </a:lnSpc>
              <a:spcBef>
                <a:spcPts val="0"/>
              </a:spcBef>
              <a:spcAft>
                <a:spcPts val="0"/>
              </a:spcAft>
              <a:buClr>
                <a:srgbClr val="000000"/>
              </a:buClr>
              <a:buSzPts val="1500"/>
              <a:buFont typeface="Arial"/>
              <a:buChar char="•"/>
            </a:pPr>
            <a:r>
              <a:rPr lang="en-US" sz="1500" b="0" i="0" u="none" strike="noStrike" cap="none" dirty="0">
                <a:solidFill>
                  <a:srgbClr val="000000"/>
                </a:solidFill>
                <a:latin typeface="Livvic"/>
                <a:ea typeface="Livvic"/>
                <a:cs typeface="Livvic"/>
                <a:sym typeface="Livvic"/>
              </a:rPr>
              <a:t>Hal </a:t>
            </a:r>
            <a:r>
              <a:rPr lang="en-US" sz="1500" b="0" i="0" u="none" strike="noStrike" cap="none" dirty="0" err="1">
                <a:solidFill>
                  <a:srgbClr val="000000"/>
                </a:solidFill>
                <a:latin typeface="Livvic"/>
                <a:ea typeface="Livvic"/>
                <a:cs typeface="Livvic"/>
                <a:sym typeface="Livvic"/>
              </a:rPr>
              <a:t>ini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telah</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memangkin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pembentukan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masyarakat</a:t>
            </a:r>
            <a:r>
              <a:rPr lang="en-US" sz="1500" b="0" i="0" u="none" strike="noStrike" cap="none" dirty="0">
                <a:solidFill>
                  <a:srgbClr val="000000"/>
                </a:solidFill>
                <a:latin typeface="Livvic"/>
                <a:ea typeface="Livvic"/>
                <a:cs typeface="Livvic"/>
                <a:sym typeface="Livvic"/>
              </a:rPr>
              <a:t> yang </a:t>
            </a:r>
            <a:r>
              <a:rPr lang="en-US" sz="1500" b="0" i="0" u="none" strike="noStrike" cap="none" dirty="0" err="1">
                <a:solidFill>
                  <a:srgbClr val="000000"/>
                </a:solidFill>
                <a:latin typeface="Livvic"/>
                <a:ea typeface="Livvic"/>
                <a:cs typeface="Livvic"/>
                <a:sym typeface="Livvic"/>
              </a:rPr>
              <a:t>berbilang</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kaum</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terutama</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pada</a:t>
            </a:r>
            <a:r>
              <a:rPr lang="en-US" sz="1500" b="0" i="0" u="none" strike="noStrike" cap="none" dirty="0">
                <a:solidFill>
                  <a:srgbClr val="000000"/>
                </a:solidFill>
                <a:latin typeface="Livvic"/>
                <a:ea typeface="Livvic"/>
                <a:cs typeface="Livvic"/>
                <a:sym typeface="Livvic"/>
              </a:rPr>
              <a:t> zaman </a:t>
            </a:r>
            <a:r>
              <a:rPr lang="en-US" sz="1500" b="0" i="0" u="none" strike="noStrike" cap="none" dirty="0" err="1">
                <a:solidFill>
                  <a:srgbClr val="000000"/>
                </a:solidFill>
                <a:latin typeface="Livvic"/>
                <a:ea typeface="Livvic"/>
                <a:cs typeface="Livvic"/>
                <a:sym typeface="Livvic"/>
              </a:rPr>
              <a:t>kolonial</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dan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berterusan</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sehingga</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hari</a:t>
            </a:r>
            <a:r>
              <a:rPr lang="en-US" sz="1500" b="0" i="0" u="none" strike="noStrike" cap="none" dirty="0">
                <a:solidFill>
                  <a:srgbClr val="000000"/>
                </a:solidFill>
                <a:latin typeface="Livvic"/>
                <a:ea typeface="Livvic"/>
                <a:cs typeface="Livvic"/>
                <a:sym typeface="Livvic"/>
              </a:rPr>
              <a:t> </a:t>
            </a:r>
            <a:r>
              <a:rPr lang="en-US" sz="1500" b="0" i="0" u="none" strike="noStrike" cap="none" dirty="0" err="1">
                <a:solidFill>
                  <a:srgbClr val="000000"/>
                </a:solidFill>
                <a:latin typeface="Livvic"/>
                <a:ea typeface="Livvic"/>
                <a:cs typeface="Livvic"/>
                <a:sym typeface="Livvic"/>
              </a:rPr>
              <a:t>ini</a:t>
            </a:r>
            <a:r>
              <a:rPr lang="en-US" sz="1500" b="0" i="0" u="none" strike="noStrike" cap="none" dirty="0">
                <a:solidFill>
                  <a:srgbClr val="000000"/>
                </a:solidFill>
                <a:latin typeface="Livvic"/>
                <a:ea typeface="Livvic"/>
                <a:cs typeface="Livvic"/>
                <a:sym typeface="Livvic"/>
              </a:rPr>
              <a:t>.</a:t>
            </a:r>
            <a:endParaRPr sz="1300" dirty="0"/>
          </a:p>
          <a:p>
            <a:pPr marL="0" marR="0" lvl="0" indent="0" algn="just" rtl="0">
              <a:lnSpc>
                <a:spcPct val="113750"/>
              </a:lnSpc>
              <a:spcBef>
                <a:spcPts val="0"/>
              </a:spcBef>
              <a:spcAft>
                <a:spcPts val="0"/>
              </a:spcAft>
              <a:buNone/>
            </a:pPr>
            <a:endParaRPr sz="1500" b="0" i="0" u="none" strike="noStrike" cap="none" dirty="0">
              <a:solidFill>
                <a:srgbClr val="000000"/>
              </a:solidFill>
              <a:latin typeface="Livvic"/>
              <a:ea typeface="Livvic"/>
              <a:cs typeface="Livvic"/>
              <a:sym typeface="Livvic"/>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091"/>
        <p:cNvGrpSpPr/>
        <p:nvPr/>
      </p:nvGrpSpPr>
      <p:grpSpPr>
        <a:xfrm>
          <a:off x="0" y="0"/>
          <a:ext cx="0" cy="0"/>
          <a:chOff x="0" y="0"/>
          <a:chExt cx="0" cy="0"/>
        </a:xfrm>
      </p:grpSpPr>
      <p:sp>
        <p:nvSpPr>
          <p:cNvPr id="10092" name="Google Shape;10092;p32"/>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93" name="Google Shape;10093;p32"/>
          <p:cNvGrpSpPr/>
          <p:nvPr/>
        </p:nvGrpSpPr>
        <p:grpSpPr>
          <a:xfrm>
            <a:off x="5628474" y="2308058"/>
            <a:ext cx="3549107" cy="2749426"/>
            <a:chOff x="2036250" y="1507425"/>
            <a:chExt cx="2858725" cy="2214600"/>
          </a:xfrm>
        </p:grpSpPr>
        <p:sp>
          <p:nvSpPr>
            <p:cNvPr id="10094" name="Google Shape;10094;p32"/>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32"/>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32"/>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32"/>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32"/>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32"/>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32"/>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32"/>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02" name="Google Shape;10102;p32"/>
          <p:cNvSpPr txBox="1">
            <a:spLocks noGrp="1"/>
          </p:cNvSpPr>
          <p:nvPr>
            <p:ph type="title"/>
          </p:nvPr>
        </p:nvSpPr>
        <p:spPr>
          <a:xfrm>
            <a:off x="978300" y="796600"/>
            <a:ext cx="7284000" cy="599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2000"/>
              <a:buNone/>
            </a:pPr>
            <a:r>
              <a:rPr lang="en-US" sz="3000"/>
              <a:t>AKTIVITI 4 : PENGETAHUAN AM </a:t>
            </a:r>
            <a:endParaRPr sz="3000"/>
          </a:p>
        </p:txBody>
      </p:sp>
      <p:grpSp>
        <p:nvGrpSpPr>
          <p:cNvPr id="10103" name="Google Shape;10103;p32"/>
          <p:cNvGrpSpPr/>
          <p:nvPr/>
        </p:nvGrpSpPr>
        <p:grpSpPr>
          <a:xfrm>
            <a:off x="5608616" y="2249149"/>
            <a:ext cx="3549107" cy="2749426"/>
            <a:chOff x="2036250" y="1507425"/>
            <a:chExt cx="2858725" cy="2214600"/>
          </a:xfrm>
        </p:grpSpPr>
        <p:sp>
          <p:nvSpPr>
            <p:cNvPr id="10104" name="Google Shape;10104;p32"/>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32"/>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32"/>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32"/>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32"/>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32"/>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32"/>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32"/>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12" name="Google Shape;10112;p32"/>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32"/>
          <p:cNvSpPr txBox="1">
            <a:spLocks noGrp="1"/>
          </p:cNvSpPr>
          <p:nvPr>
            <p:ph type="body" idx="1"/>
          </p:nvPr>
        </p:nvSpPr>
        <p:spPr>
          <a:xfrm>
            <a:off x="1049637" y="1891650"/>
            <a:ext cx="5578902" cy="680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u="sng">
                <a:solidFill>
                  <a:schemeClr val="hlink"/>
                </a:solidFill>
                <a:hlinkClick r:id="rId3"/>
              </a:rPr>
              <a:t>https://www.astroawani.com/berita-dunia/laluan-suezselat-melaka-kalau-ditutup-punahlah-dunia-290878</a:t>
            </a:r>
            <a:endParaRPr/>
          </a:p>
          <a:p>
            <a:pPr marL="0" lvl="0" indent="0" algn="l" rtl="0">
              <a:lnSpc>
                <a:spcPct val="100000"/>
              </a:lnSpc>
              <a:spcBef>
                <a:spcPts val="0"/>
              </a:spcBef>
              <a:spcAft>
                <a:spcPts val="0"/>
              </a:spcAft>
              <a:buSzPts val="1800"/>
              <a:buNone/>
            </a:pPr>
            <a:endParaRPr/>
          </a:p>
          <a:p>
            <a:pPr marL="0" lvl="0" indent="0" algn="l" rtl="0">
              <a:lnSpc>
                <a:spcPct val="100000"/>
              </a:lnSpc>
              <a:spcBef>
                <a:spcPts val="0"/>
              </a:spcBef>
              <a:spcAft>
                <a:spcPts val="0"/>
              </a:spcAft>
              <a:buSzPts val="1800"/>
              <a:buNone/>
            </a:pPr>
            <a:r>
              <a:rPr lang="en-US" u="sng">
                <a:solidFill>
                  <a:schemeClr val="hlink"/>
                </a:solidFill>
                <a:hlinkClick r:id="rId4"/>
              </a:rPr>
              <a:t>https://chinapower.csis.org/much-trade-transits-south-china-sea/</a:t>
            </a:r>
            <a:endParaRPr/>
          </a:p>
          <a:p>
            <a:pPr marL="0" lvl="0" indent="0" algn="l" rtl="0">
              <a:lnSpc>
                <a:spcPct val="100000"/>
              </a:lnSpc>
              <a:spcBef>
                <a:spcPts val="0"/>
              </a:spcBef>
              <a:spcAft>
                <a:spcPts val="0"/>
              </a:spcAft>
              <a:buSzPts val="1800"/>
              <a:buNone/>
            </a:pPr>
            <a:endParaRPr/>
          </a:p>
          <a:p>
            <a:pPr marL="0" lvl="0" indent="0" algn="l" rtl="0">
              <a:lnSpc>
                <a:spcPct val="100000"/>
              </a:lnSpc>
              <a:spcBef>
                <a:spcPts val="0"/>
              </a:spcBef>
              <a:spcAft>
                <a:spcPts val="0"/>
              </a:spcAft>
              <a:buSzPts val="1800"/>
              <a:buNone/>
            </a:pPr>
            <a:r>
              <a:rPr lang="en-US" u="sng">
                <a:solidFill>
                  <a:schemeClr val="hlink"/>
                </a:solidFill>
                <a:hlinkClick r:id="rId5"/>
              </a:rPr>
              <a:t>https://www.facebook.com/page/496613607030536/search/?q=terusan%20suez</a:t>
            </a:r>
            <a:endParaRPr/>
          </a:p>
          <a:p>
            <a:pPr marL="0" lvl="0" indent="0" algn="l" rtl="0">
              <a:lnSpc>
                <a:spcPct val="100000"/>
              </a:lnSpc>
              <a:spcBef>
                <a:spcPts val="0"/>
              </a:spcBef>
              <a:spcAft>
                <a:spcPts val="0"/>
              </a:spcAft>
              <a:buSzPts val="1800"/>
              <a:buNone/>
            </a:pPr>
            <a:endParaRPr/>
          </a:p>
          <a:p>
            <a:pPr marL="0" lvl="0" indent="0" algn="l" rtl="0">
              <a:lnSpc>
                <a:spcPct val="100000"/>
              </a:lnSpc>
              <a:spcBef>
                <a:spcPts val="0"/>
              </a:spcBef>
              <a:spcAft>
                <a:spcPts val="0"/>
              </a:spcAft>
              <a:buSzPts val="1800"/>
              <a:buNone/>
            </a:pPr>
            <a:r>
              <a:rPr lang="en-US" u="sng">
                <a:solidFill>
                  <a:schemeClr val="hlink"/>
                </a:solidFill>
                <a:hlinkClick r:id="rId6"/>
              </a:rPr>
              <a:t>https://www.astroawani.com/berita-malaysia/segenting-kra-mampukah-selat-melaka-kekal-jadi-jalur-laut-ulung-dunia-248577</a:t>
            </a:r>
            <a:endParaRPr/>
          </a:p>
          <a:p>
            <a:pPr marL="457200" lvl="0" indent="-228600" algn="l" rtl="0">
              <a:lnSpc>
                <a:spcPct val="100000"/>
              </a:lnSpc>
              <a:spcBef>
                <a:spcPts val="0"/>
              </a:spcBef>
              <a:spcAft>
                <a:spcPts val="0"/>
              </a:spcAft>
              <a:buSzPts val="1800"/>
              <a:buNone/>
            </a:pPr>
            <a:endParaRPr/>
          </a:p>
        </p:txBody>
      </p:sp>
      <p:sp>
        <p:nvSpPr>
          <p:cNvPr id="10114" name="Google Shape;10114;p32"/>
          <p:cNvSpPr txBox="1"/>
          <p:nvPr/>
        </p:nvSpPr>
        <p:spPr>
          <a:xfrm>
            <a:off x="1053923" y="1576575"/>
            <a:ext cx="59319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a:latin typeface="Livvic"/>
                <a:ea typeface="Livvic"/>
                <a:cs typeface="Livvic"/>
                <a:sym typeface="Livvic"/>
              </a:rPr>
              <a:t>Mari bersama</a:t>
            </a:r>
            <a:r>
              <a:rPr lang="en-US" sz="1400" b="0" i="0" u="none" strike="noStrike" cap="none">
                <a:solidFill>
                  <a:srgbClr val="000000"/>
                </a:solidFill>
                <a:latin typeface="Livvic"/>
                <a:ea typeface="Livvic"/>
                <a:cs typeface="Livvic"/>
                <a:sym typeface="Livvic"/>
              </a:rPr>
              <a:t> </a:t>
            </a:r>
            <a:r>
              <a:rPr lang="en-US" sz="1400" b="1" i="0" u="none" strike="noStrike" cap="none">
                <a:solidFill>
                  <a:srgbClr val="000000"/>
                </a:solidFill>
                <a:latin typeface="Livvic"/>
                <a:ea typeface="Livvic"/>
                <a:cs typeface="Livvic"/>
                <a:sym typeface="Livvic"/>
              </a:rPr>
              <a:t>me</a:t>
            </a:r>
            <a:r>
              <a:rPr lang="en-US" b="1">
                <a:latin typeface="Livvic"/>
                <a:ea typeface="Livvic"/>
                <a:cs typeface="Livvic"/>
                <a:sym typeface="Livvic"/>
              </a:rPr>
              <a:t>neroka maklumat</a:t>
            </a:r>
            <a:r>
              <a:rPr lang="en-US" sz="1400" b="0" i="0" u="none" strike="noStrike" cap="none">
                <a:solidFill>
                  <a:srgbClr val="000000"/>
                </a:solidFill>
                <a:latin typeface="Livvic"/>
                <a:ea typeface="Livvic"/>
                <a:cs typeface="Livvic"/>
                <a:sym typeface="Livvic"/>
              </a:rPr>
              <a:t> </a:t>
            </a:r>
            <a:r>
              <a:rPr lang="en-US">
                <a:latin typeface="Livvic"/>
                <a:ea typeface="Livvic"/>
                <a:cs typeface="Livvic"/>
                <a:sym typeface="Livvic"/>
              </a:rPr>
              <a:t>berkaitan Selat Melaka </a:t>
            </a:r>
            <a:r>
              <a:rPr lang="en-US" sz="1400" b="0" i="0" u="none" strike="noStrike" cap="none">
                <a:solidFill>
                  <a:srgbClr val="000000"/>
                </a:solidFill>
                <a:latin typeface="Livvic"/>
                <a:ea typeface="Livvic"/>
                <a:cs typeface="Livvic"/>
                <a:sym typeface="Livvic"/>
              </a:rPr>
              <a:t>di bawah:</a:t>
            </a:r>
            <a:endParaRPr sz="1400" b="0" i="0" u="none" strike="noStrike" cap="none">
              <a:solidFill>
                <a:srgbClr val="000000"/>
              </a:solidFill>
              <a:latin typeface="Livvic"/>
              <a:ea typeface="Livvic"/>
              <a:cs typeface="Livvic"/>
              <a:sym typeface="Livvi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118"/>
        <p:cNvGrpSpPr/>
        <p:nvPr/>
      </p:nvGrpSpPr>
      <p:grpSpPr>
        <a:xfrm>
          <a:off x="0" y="0"/>
          <a:ext cx="0" cy="0"/>
          <a:chOff x="0" y="0"/>
          <a:chExt cx="0" cy="0"/>
        </a:xfrm>
      </p:grpSpPr>
      <p:sp>
        <p:nvSpPr>
          <p:cNvPr id="10119" name="Google Shape;10119;p26"/>
          <p:cNvSpPr txBox="1"/>
          <p:nvPr/>
        </p:nvSpPr>
        <p:spPr>
          <a:xfrm>
            <a:off x="514350" y="253098"/>
            <a:ext cx="8115300" cy="886397"/>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dirty="0" err="1">
                <a:solidFill>
                  <a:srgbClr val="000000"/>
                </a:solidFill>
                <a:latin typeface="Merriweather" panose="020B0604020202020204" charset="0"/>
                <a:ea typeface="Georgia"/>
                <a:cs typeface="Georgia"/>
                <a:sym typeface="Georgia"/>
              </a:rPr>
              <a:t>Impak</a:t>
            </a:r>
            <a:r>
              <a:rPr lang="en-US" sz="2400" b="0" i="0" u="none" strike="noStrike" cap="none" dirty="0">
                <a:solidFill>
                  <a:srgbClr val="000000"/>
                </a:solidFill>
                <a:latin typeface="Merriweather" panose="020B0604020202020204" charset="0"/>
                <a:ea typeface="Georgia"/>
                <a:cs typeface="Georgia"/>
                <a:sym typeface="Georgia"/>
              </a:rPr>
              <a:t> </a:t>
            </a:r>
            <a:r>
              <a:rPr lang="en-US" sz="2400" b="0" i="0" u="none" strike="noStrike" cap="none" dirty="0" err="1">
                <a:solidFill>
                  <a:srgbClr val="000000"/>
                </a:solidFill>
                <a:latin typeface="Merriweather" panose="020B0604020202020204" charset="0"/>
                <a:ea typeface="Georgia"/>
                <a:cs typeface="Georgia"/>
                <a:sym typeface="Georgia"/>
              </a:rPr>
              <a:t>Selat</a:t>
            </a:r>
            <a:r>
              <a:rPr lang="en-US" sz="2400" b="0" i="0" u="none" strike="noStrike" cap="none" dirty="0">
                <a:solidFill>
                  <a:srgbClr val="000000"/>
                </a:solidFill>
                <a:latin typeface="Merriweather" panose="020B0604020202020204" charset="0"/>
                <a:ea typeface="Georgia"/>
                <a:cs typeface="Georgia"/>
                <a:sym typeface="Georgia"/>
              </a:rPr>
              <a:t> Melaka </a:t>
            </a:r>
            <a:r>
              <a:rPr lang="en-US" sz="2400" b="0" i="0" u="none" strike="noStrike" cap="none" dirty="0" err="1">
                <a:solidFill>
                  <a:srgbClr val="000000"/>
                </a:solidFill>
                <a:latin typeface="Merriweather" panose="020B0604020202020204" charset="0"/>
                <a:ea typeface="Georgia"/>
                <a:cs typeface="Georgia"/>
                <a:sym typeface="Georgia"/>
              </a:rPr>
              <a:t>Sebagai</a:t>
            </a:r>
            <a:r>
              <a:rPr lang="en-US" sz="2400" b="0" i="0" u="none" strike="noStrike" cap="none" dirty="0">
                <a:solidFill>
                  <a:srgbClr val="000000"/>
                </a:solidFill>
                <a:latin typeface="Merriweather" panose="020B0604020202020204" charset="0"/>
                <a:ea typeface="Georgia"/>
                <a:cs typeface="Georgia"/>
                <a:sym typeface="Georgia"/>
              </a:rPr>
              <a:t> </a:t>
            </a:r>
            <a:r>
              <a:rPr lang="en-US" sz="2400" b="0" i="0" u="none" strike="noStrike" cap="none" dirty="0" err="1">
                <a:solidFill>
                  <a:srgbClr val="000000"/>
                </a:solidFill>
                <a:latin typeface="Merriweather" panose="020B0604020202020204" charset="0"/>
                <a:ea typeface="Georgia"/>
                <a:cs typeface="Georgia"/>
                <a:sym typeface="Georgia"/>
              </a:rPr>
              <a:t>Gelanggang</a:t>
            </a:r>
            <a:r>
              <a:rPr lang="en-US" sz="2400" b="0" i="0" u="none" strike="noStrike" cap="none" dirty="0">
                <a:solidFill>
                  <a:srgbClr val="000000"/>
                </a:solidFill>
                <a:latin typeface="Merriweather" panose="020B0604020202020204" charset="0"/>
                <a:ea typeface="Georgia"/>
                <a:cs typeface="Georgia"/>
                <a:sym typeface="Georgia"/>
              </a:rPr>
              <a:t> </a:t>
            </a:r>
            <a:r>
              <a:rPr lang="en-US" sz="2400" b="0" i="0" u="none" strike="noStrike" cap="none" dirty="0" err="1">
                <a:solidFill>
                  <a:srgbClr val="000000"/>
                </a:solidFill>
                <a:latin typeface="Merriweather" panose="020B0604020202020204" charset="0"/>
                <a:ea typeface="Georgia"/>
                <a:cs typeface="Georgia"/>
                <a:sym typeface="Georgia"/>
              </a:rPr>
              <a:t>Kepelbagaian</a:t>
            </a:r>
            <a:r>
              <a:rPr lang="en-US" sz="2400" b="0" i="0" u="none" strike="noStrike" cap="none" dirty="0">
                <a:solidFill>
                  <a:srgbClr val="000000"/>
                </a:solidFill>
                <a:latin typeface="Merriweather" panose="020B0604020202020204" charset="0"/>
                <a:ea typeface="Georgia"/>
                <a:cs typeface="Georgia"/>
                <a:sym typeface="Georgia"/>
              </a:rPr>
              <a:t> </a:t>
            </a:r>
            <a:r>
              <a:rPr lang="en-US" sz="2400" b="0" i="0" u="none" strike="noStrike" cap="none" dirty="0" err="1">
                <a:solidFill>
                  <a:srgbClr val="000000"/>
                </a:solidFill>
                <a:latin typeface="Merriweather" panose="020B0604020202020204" charset="0"/>
                <a:ea typeface="Georgia"/>
                <a:cs typeface="Georgia"/>
                <a:sym typeface="Georgia"/>
              </a:rPr>
              <a:t>Peradaban</a:t>
            </a:r>
            <a:endParaRPr sz="2400" b="0" i="0" u="none" strike="noStrike" cap="none" dirty="0">
              <a:solidFill>
                <a:srgbClr val="000000"/>
              </a:solidFill>
              <a:latin typeface="Merriweather" panose="020B0604020202020204" charset="0"/>
              <a:ea typeface="Georgia"/>
              <a:cs typeface="Georgia"/>
              <a:sym typeface="Georgia"/>
            </a:endParaRPr>
          </a:p>
        </p:txBody>
      </p:sp>
      <p:sp>
        <p:nvSpPr>
          <p:cNvPr id="10120" name="Google Shape;10120;p26"/>
          <p:cNvSpPr txBox="1"/>
          <p:nvPr/>
        </p:nvSpPr>
        <p:spPr>
          <a:xfrm>
            <a:off x="514350" y="1223530"/>
            <a:ext cx="8058000" cy="4168200"/>
          </a:xfrm>
          <a:prstGeom prst="rect">
            <a:avLst/>
          </a:prstGeom>
          <a:noFill/>
          <a:ln>
            <a:noFill/>
          </a:ln>
        </p:spPr>
        <p:txBody>
          <a:bodyPr spcFirstLastPara="1" wrap="square" lIns="0" tIns="0" rIns="0" bIns="0" anchor="t" anchorCtr="0">
            <a:spAutoFit/>
          </a:bodyPr>
          <a:lstStyle/>
          <a:p>
            <a:pPr marL="0" marR="0" lvl="0" indent="0" algn="just" rtl="0">
              <a:lnSpc>
                <a:spcPct val="113750"/>
              </a:lnSpc>
              <a:spcBef>
                <a:spcPts val="0"/>
              </a:spcBef>
              <a:spcAft>
                <a:spcPts val="0"/>
              </a:spcAft>
              <a:buNone/>
            </a:pPr>
            <a:r>
              <a:rPr lang="en-US" sz="1600" b="1" i="0" u="sng" strike="noStrike" cap="none">
                <a:solidFill>
                  <a:schemeClr val="dk1"/>
                </a:solidFill>
                <a:latin typeface="Livvic"/>
                <a:ea typeface="Livvic"/>
                <a:cs typeface="Livvic"/>
                <a:sym typeface="Livvic"/>
              </a:rPr>
              <a:t>1. Wujud Interaksi dalam Lingkungan Budaya yang Sama </a:t>
            </a:r>
            <a:endParaRPr/>
          </a:p>
          <a:p>
            <a:pPr marL="0" marR="0" lvl="0" indent="0" algn="just" rtl="0">
              <a:lnSpc>
                <a:spcPct val="113750"/>
              </a:lnSpc>
              <a:spcBef>
                <a:spcPts val="0"/>
              </a:spcBef>
              <a:spcAft>
                <a:spcPts val="0"/>
              </a:spcAft>
              <a:buNone/>
            </a:pPr>
            <a:endParaRPr sz="1600" b="0" i="0" u="sng" strike="noStrike" cap="none">
              <a:solidFill>
                <a:srgbClr val="000000"/>
              </a:solidFill>
              <a:latin typeface="Livvic"/>
              <a:ea typeface="Livvic"/>
              <a:cs typeface="Livvic"/>
              <a:sym typeface="Livvic"/>
            </a:endParaRPr>
          </a:p>
          <a:p>
            <a:pPr marL="280669" marR="0" lvl="1" indent="-140335" algn="just" rtl="0">
              <a:lnSpc>
                <a:spcPct val="113750"/>
              </a:lnSpc>
              <a:spcBef>
                <a:spcPts val="0"/>
              </a:spcBef>
              <a:spcAft>
                <a:spcPts val="0"/>
              </a:spcAft>
              <a:buClr>
                <a:srgbClr val="000000"/>
              </a:buClr>
              <a:buSzPts val="1600"/>
              <a:buFont typeface="Arial"/>
              <a:buChar char="•"/>
            </a:pPr>
            <a:r>
              <a:rPr lang="en-US" sz="1600" b="0" i="0" u="none" strike="noStrike" cap="none">
                <a:solidFill>
                  <a:srgbClr val="000000"/>
                </a:solidFill>
                <a:latin typeface="Livvic"/>
                <a:ea typeface="Livvic"/>
                <a:cs typeface="Livvic"/>
                <a:sym typeface="Livvic"/>
              </a:rPr>
              <a:t> Merujuk kepada hubungan satu budaya dalam sesuatu kaum. </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Contohnya: </a:t>
            </a:r>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 Orang Melayu – orang Jawa, Banjar, Bugis, Mandaling dan sebagainya. </a:t>
            </a:r>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 Orang Cina – Hakka, Kantonis, Hainan, Teochew dan sebagainya. </a:t>
            </a:r>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 Orang India – Malayalam, Punjabi dan sebagainya. </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Umumnya setiap kelompok masyarakat mengamalkan budaya yang hampir sama, tetapi memperlihatkan kelainan budaya yang diamalkan menurut suku kaum tersebut. </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r>
              <a:rPr lang="en-US" sz="1600" b="0" i="0" u="none" strike="noStrike" cap="none">
                <a:solidFill>
                  <a:srgbClr val="000000"/>
                </a:solidFill>
                <a:latin typeface="Livvic"/>
                <a:ea typeface="Livvic"/>
                <a:cs typeface="Livvic"/>
                <a:sym typeface="Livvic"/>
              </a:rPr>
              <a:t>Mempamerkan kepelbagaian budaya dan adat resam keturunan. </a:t>
            </a:r>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a:p>
            <a:pPr marL="0" marR="0" lvl="0" indent="0" algn="just" rtl="0">
              <a:lnSpc>
                <a:spcPct val="113750"/>
              </a:lnSpc>
              <a:spcBef>
                <a:spcPts val="0"/>
              </a:spcBef>
              <a:spcAft>
                <a:spcPts val="0"/>
              </a:spcAft>
              <a:buNone/>
            </a:pPr>
            <a:endParaRPr sz="1600" b="0" i="0" u="none" strike="noStrike" cap="none">
              <a:solidFill>
                <a:srgbClr val="000000"/>
              </a:solidFill>
              <a:latin typeface="Livvic"/>
              <a:ea typeface="Livvic"/>
              <a:cs typeface="Livvic"/>
              <a:sym typeface="Livvic"/>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24"/>
        <p:cNvGrpSpPr/>
        <p:nvPr/>
      </p:nvGrpSpPr>
      <p:grpSpPr>
        <a:xfrm>
          <a:off x="0" y="0"/>
          <a:ext cx="0" cy="0"/>
          <a:chOff x="0" y="0"/>
          <a:chExt cx="0" cy="0"/>
        </a:xfrm>
      </p:grpSpPr>
      <p:grpSp>
        <p:nvGrpSpPr>
          <p:cNvPr id="10125" name="Google Shape;10125;p27"/>
          <p:cNvGrpSpPr/>
          <p:nvPr/>
        </p:nvGrpSpPr>
        <p:grpSpPr>
          <a:xfrm>
            <a:off x="0" y="442705"/>
            <a:ext cx="9144000" cy="4656915"/>
            <a:chOff x="0" y="-38100"/>
            <a:chExt cx="4862686" cy="2476500"/>
          </a:xfrm>
        </p:grpSpPr>
        <p:sp>
          <p:nvSpPr>
            <p:cNvPr id="10126" name="Google Shape;10126;p27"/>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127" name="Google Shape;10127;p2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128" name="Google Shape;10128;p27"/>
          <p:cNvPicPr preferRelativeResize="0"/>
          <p:nvPr/>
        </p:nvPicPr>
        <p:blipFill rotWithShape="1">
          <a:blip r:embed="rId3">
            <a:alphaModFix/>
          </a:blip>
          <a:srcRect/>
          <a:stretch/>
        </p:blipFill>
        <p:spPr>
          <a:xfrm>
            <a:off x="5508275" y="2399175"/>
            <a:ext cx="2626475" cy="1855275"/>
          </a:xfrm>
          <a:prstGeom prst="rect">
            <a:avLst/>
          </a:prstGeom>
          <a:noFill/>
          <a:ln>
            <a:noFill/>
          </a:ln>
        </p:spPr>
      </p:pic>
      <p:pic>
        <p:nvPicPr>
          <p:cNvPr id="10129" name="Google Shape;10129;p27"/>
          <p:cNvPicPr preferRelativeResize="0"/>
          <p:nvPr/>
        </p:nvPicPr>
        <p:blipFill rotWithShape="1">
          <a:blip r:embed="rId4">
            <a:alphaModFix/>
          </a:blip>
          <a:srcRect/>
          <a:stretch/>
        </p:blipFill>
        <p:spPr>
          <a:xfrm>
            <a:off x="1559113" y="2399183"/>
            <a:ext cx="2794483" cy="1855278"/>
          </a:xfrm>
          <a:prstGeom prst="rect">
            <a:avLst/>
          </a:prstGeom>
          <a:noFill/>
          <a:ln>
            <a:noFill/>
          </a:ln>
        </p:spPr>
      </p:pic>
      <p:sp>
        <p:nvSpPr>
          <p:cNvPr id="10130" name="Google Shape;10130;p27"/>
          <p:cNvSpPr txBox="1"/>
          <p:nvPr/>
        </p:nvSpPr>
        <p:spPr>
          <a:xfrm>
            <a:off x="514350" y="634098"/>
            <a:ext cx="8115300" cy="81270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a:solidFill>
                  <a:srgbClr val="000000"/>
                </a:solidFill>
                <a:latin typeface="Georgia"/>
                <a:ea typeface="Georgia"/>
                <a:cs typeface="Georgia"/>
                <a:sym typeface="Georgia"/>
              </a:rPr>
              <a:t>Impak Selat Melaka Sebagai Gelanggang Kepelbagaian Peradaban di Malaysia</a:t>
            </a:r>
            <a:endParaRPr/>
          </a:p>
        </p:txBody>
      </p:sp>
      <p:sp>
        <p:nvSpPr>
          <p:cNvPr id="10131" name="Google Shape;10131;p27"/>
          <p:cNvSpPr txBox="1"/>
          <p:nvPr/>
        </p:nvSpPr>
        <p:spPr>
          <a:xfrm>
            <a:off x="5466327" y="4312023"/>
            <a:ext cx="2791455" cy="441916"/>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kalangan masyarakat india membentuk komuniti Chitti.</a:t>
            </a:r>
            <a:endParaRPr/>
          </a:p>
        </p:txBody>
      </p:sp>
      <p:sp>
        <p:nvSpPr>
          <p:cNvPr id="10132" name="Google Shape;10132;p27"/>
          <p:cNvSpPr txBox="1"/>
          <p:nvPr/>
        </p:nvSpPr>
        <p:spPr>
          <a:xfrm>
            <a:off x="1340710" y="4312023"/>
            <a:ext cx="3231291" cy="441916"/>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masyarakat cina yang dikenali sebagai Baba dan Nyonya.</a:t>
            </a:r>
            <a:endParaRPr/>
          </a:p>
        </p:txBody>
      </p:sp>
      <p:sp>
        <p:nvSpPr>
          <p:cNvPr id="10133" name="Google Shape;10133;p27"/>
          <p:cNvSpPr txBox="1"/>
          <p:nvPr/>
        </p:nvSpPr>
        <p:spPr>
          <a:xfrm>
            <a:off x="1559113" y="1815312"/>
            <a:ext cx="6018226" cy="206403"/>
          </a:xfrm>
          <a:prstGeom prst="rect">
            <a:avLst/>
          </a:prstGeom>
          <a:noFill/>
          <a:ln>
            <a:noFill/>
          </a:ln>
        </p:spPr>
        <p:txBody>
          <a:bodyPr spcFirstLastPara="1" wrap="square" lIns="0" tIns="0" rIns="0" bIns="0" anchor="t" anchorCtr="0">
            <a:spAutoFit/>
          </a:bodyPr>
          <a:lstStyle/>
          <a:p>
            <a:pPr marL="0" marR="0" lvl="0" indent="0" algn="ctr"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ikatan perkahwinan dan jaringan asimilasi telah membentuk komuniti baru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84"/>
        <p:cNvGrpSpPr/>
        <p:nvPr/>
      </p:nvGrpSpPr>
      <p:grpSpPr>
        <a:xfrm>
          <a:off x="0" y="0"/>
          <a:ext cx="0" cy="0"/>
          <a:chOff x="0" y="0"/>
          <a:chExt cx="0" cy="0"/>
        </a:xfrm>
      </p:grpSpPr>
      <p:grpSp>
        <p:nvGrpSpPr>
          <p:cNvPr id="885" name="Google Shape;885;p3"/>
          <p:cNvGrpSpPr/>
          <p:nvPr/>
        </p:nvGrpSpPr>
        <p:grpSpPr>
          <a:xfrm>
            <a:off x="7205094" y="315131"/>
            <a:ext cx="2319893" cy="4649083"/>
            <a:chOff x="5108075" y="1607775"/>
            <a:chExt cx="1235300" cy="2475550"/>
          </a:xfrm>
        </p:grpSpPr>
        <p:sp>
          <p:nvSpPr>
            <p:cNvPr id="886" name="Google Shape;886;p3"/>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3"/>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3"/>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3"/>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3"/>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3"/>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3"/>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3"/>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3"/>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3"/>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3"/>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3"/>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3"/>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3"/>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3"/>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3"/>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3"/>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3"/>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3"/>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3"/>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3"/>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3"/>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3"/>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3"/>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3"/>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3"/>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3"/>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3"/>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3"/>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3"/>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3"/>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3"/>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3"/>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3"/>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3"/>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3"/>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3"/>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3"/>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3"/>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3"/>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3"/>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3"/>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3"/>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3"/>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3"/>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3"/>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3"/>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3"/>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3"/>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3"/>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3"/>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3"/>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3"/>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3"/>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3"/>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3"/>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3"/>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3"/>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3"/>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3"/>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3"/>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3"/>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3"/>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3"/>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3"/>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3"/>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3"/>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3"/>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3"/>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3"/>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3"/>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3"/>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3"/>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3"/>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3"/>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3"/>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3"/>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3"/>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3"/>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3"/>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3"/>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3"/>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3"/>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3"/>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3"/>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3"/>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3"/>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3"/>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3"/>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3"/>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3"/>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3"/>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3"/>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3"/>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3"/>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3"/>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3"/>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3"/>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3"/>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3"/>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3"/>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3"/>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3"/>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3"/>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3"/>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3"/>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3"/>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3"/>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3"/>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3"/>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3"/>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3"/>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3"/>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3"/>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3"/>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3"/>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3"/>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3"/>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3"/>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3"/>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3"/>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3"/>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3"/>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3"/>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3"/>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3"/>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3"/>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3"/>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3"/>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3"/>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3"/>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3"/>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3"/>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3"/>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3"/>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3"/>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3"/>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3"/>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3"/>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3"/>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3"/>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3"/>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3"/>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3"/>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3"/>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3"/>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3"/>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3"/>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3"/>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3"/>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3"/>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3"/>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3"/>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3"/>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3"/>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3"/>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3"/>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3"/>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3"/>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3"/>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3"/>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3"/>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3"/>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3"/>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3"/>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3"/>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3"/>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3"/>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3"/>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3"/>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3"/>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3"/>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3"/>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3"/>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3"/>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3"/>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3"/>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3"/>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3"/>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3"/>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3"/>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3"/>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3"/>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3"/>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3"/>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3"/>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3"/>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3"/>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3"/>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3"/>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3"/>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3"/>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3"/>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3"/>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3"/>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3"/>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3"/>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3"/>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3"/>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3"/>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3"/>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3"/>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3"/>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3"/>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3"/>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3"/>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3"/>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3"/>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3"/>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3"/>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3"/>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3"/>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3"/>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3"/>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3"/>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3"/>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3"/>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3"/>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3"/>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3"/>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3"/>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3"/>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3"/>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3"/>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3"/>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3"/>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3"/>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3"/>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3"/>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3"/>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3"/>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3"/>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3"/>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3"/>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3"/>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3"/>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3"/>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3"/>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3"/>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3"/>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3"/>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3"/>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3"/>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3"/>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3"/>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3"/>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3"/>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3"/>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3"/>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3"/>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3"/>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3"/>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3"/>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3"/>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3"/>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3"/>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3"/>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3"/>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3"/>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3"/>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3"/>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3"/>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3"/>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3"/>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3"/>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3"/>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3"/>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3"/>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3"/>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3"/>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3"/>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3"/>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3"/>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3"/>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3"/>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3"/>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3"/>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3"/>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3"/>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3"/>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3"/>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3"/>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3"/>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3"/>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3"/>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3"/>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3"/>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3"/>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3"/>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3"/>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3"/>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3"/>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3"/>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3"/>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3"/>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3"/>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3"/>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3"/>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3"/>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3"/>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3"/>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3"/>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3"/>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3"/>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3"/>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3"/>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3"/>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3"/>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3"/>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3"/>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3"/>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3"/>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3"/>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3"/>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3"/>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3"/>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3"/>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3"/>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3"/>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3"/>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3"/>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3"/>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3"/>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3"/>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3"/>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3"/>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3"/>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3"/>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3"/>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3"/>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3"/>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3"/>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3"/>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3"/>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3"/>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3"/>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3"/>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3"/>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3"/>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3"/>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3"/>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3"/>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3"/>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3"/>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3"/>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3"/>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3"/>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3"/>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3"/>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3"/>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3"/>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3"/>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3"/>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3"/>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3"/>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3"/>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3"/>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3"/>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3"/>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3"/>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3"/>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3"/>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3"/>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3"/>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3"/>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3"/>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3"/>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3"/>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3"/>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3"/>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3"/>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3"/>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3"/>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3"/>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3"/>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3"/>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3"/>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3"/>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3"/>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3"/>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3"/>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3"/>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3"/>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3"/>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3"/>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3"/>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3"/>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3"/>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3"/>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3"/>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3"/>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3"/>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3"/>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3"/>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3"/>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3"/>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3"/>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3"/>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3"/>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3"/>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3"/>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3"/>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3"/>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3"/>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3"/>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3"/>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3"/>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3"/>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3"/>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3"/>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3"/>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3"/>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3"/>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3"/>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3"/>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3"/>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3"/>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3"/>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3"/>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3"/>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3"/>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3"/>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3"/>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3"/>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3"/>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3"/>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3"/>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3"/>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3"/>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3"/>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3"/>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3"/>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3"/>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3"/>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3"/>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3"/>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3"/>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3"/>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3"/>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3"/>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3"/>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3"/>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3"/>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3"/>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3"/>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3"/>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3"/>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3"/>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3"/>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3"/>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3"/>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3"/>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3"/>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3"/>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3"/>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3"/>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3"/>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3"/>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3"/>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3"/>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3"/>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3"/>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3"/>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3"/>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3"/>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3"/>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3"/>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3"/>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3"/>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3"/>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3"/>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3"/>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3"/>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3"/>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3"/>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3"/>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3"/>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3"/>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3"/>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3"/>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3"/>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3"/>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3"/>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3"/>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3"/>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3"/>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3"/>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3"/>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3"/>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3"/>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3"/>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3"/>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3"/>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3"/>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3"/>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3"/>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3"/>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3"/>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3"/>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3"/>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3"/>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3"/>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3"/>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3"/>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3"/>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3"/>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3"/>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3"/>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3"/>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3"/>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3"/>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3"/>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3"/>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3"/>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3"/>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3"/>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3"/>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3"/>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3"/>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3"/>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3"/>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3"/>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3"/>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3"/>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3"/>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3"/>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3"/>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3"/>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3"/>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3"/>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3"/>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3"/>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3"/>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3"/>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3"/>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3"/>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3"/>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3"/>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3"/>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3"/>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3"/>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3"/>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3"/>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3"/>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3"/>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3"/>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3"/>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3"/>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3"/>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3"/>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3"/>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3"/>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3"/>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3"/>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3"/>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3"/>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3"/>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3"/>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3"/>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3"/>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3"/>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3"/>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3"/>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3"/>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3"/>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3"/>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3"/>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3"/>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3"/>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3"/>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3"/>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3"/>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3"/>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3"/>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3"/>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3"/>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3"/>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3"/>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3"/>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3"/>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3"/>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3"/>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3"/>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3"/>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3"/>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3"/>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3"/>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3"/>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3"/>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3"/>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3"/>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3"/>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3"/>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3"/>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3"/>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3"/>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3"/>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3"/>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3"/>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3"/>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3"/>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3"/>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3"/>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3"/>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3"/>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3"/>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3"/>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3"/>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3"/>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3"/>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3"/>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3"/>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3"/>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3"/>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3"/>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3"/>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3"/>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3"/>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3"/>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3"/>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3"/>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3"/>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3"/>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3"/>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3"/>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3"/>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3"/>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3"/>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3"/>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3"/>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3"/>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3"/>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3"/>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3"/>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3"/>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3"/>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3"/>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3"/>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3"/>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3"/>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3"/>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3"/>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3"/>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3"/>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3"/>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3"/>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3"/>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3"/>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3"/>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3"/>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3"/>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3"/>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3"/>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3"/>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3"/>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3"/>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3"/>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3"/>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3"/>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3"/>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3"/>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3"/>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3"/>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3"/>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3"/>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3"/>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3"/>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3"/>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3"/>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3"/>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3"/>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3"/>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3"/>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3"/>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3"/>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3"/>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3"/>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3"/>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3"/>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3"/>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3"/>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3"/>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3"/>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3"/>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3"/>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3"/>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3"/>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3"/>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3"/>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3"/>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3"/>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3"/>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3"/>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3"/>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3"/>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3"/>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3"/>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3"/>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3"/>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3"/>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3"/>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3"/>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3"/>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3"/>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3"/>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3"/>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3"/>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3"/>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3"/>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3"/>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3"/>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3"/>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3"/>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3"/>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3"/>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3"/>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3"/>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3"/>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3"/>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3"/>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3"/>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3"/>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3"/>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3"/>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3"/>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3"/>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3"/>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3"/>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3"/>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3"/>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3"/>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3"/>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3"/>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3"/>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3"/>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3"/>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3"/>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3"/>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3"/>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3"/>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3"/>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3"/>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3"/>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3"/>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3"/>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3"/>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3"/>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3"/>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3"/>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3"/>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3"/>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3"/>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3"/>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3"/>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3"/>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3"/>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3"/>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3"/>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3"/>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3"/>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3"/>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3"/>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3"/>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3"/>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3"/>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3"/>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3"/>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3"/>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3"/>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3"/>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3"/>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3"/>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3"/>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3"/>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3"/>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3"/>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3"/>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3"/>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3"/>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3"/>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3"/>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3"/>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3"/>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3"/>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3"/>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3"/>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3"/>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3"/>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3"/>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3"/>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3"/>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3"/>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3"/>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3"/>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3"/>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3"/>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3"/>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3"/>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3"/>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3"/>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3"/>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3"/>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3"/>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3"/>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3"/>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3"/>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3"/>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3"/>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3"/>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3"/>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3"/>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3"/>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3"/>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3"/>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3"/>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3"/>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3"/>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3"/>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3"/>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3"/>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3"/>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3"/>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3"/>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3"/>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3"/>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3"/>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3"/>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3"/>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3"/>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3"/>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3"/>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3"/>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3"/>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3"/>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3"/>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3"/>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3"/>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3"/>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3"/>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3"/>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3"/>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3"/>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3"/>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3"/>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3"/>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3"/>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3"/>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3"/>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3"/>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3"/>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3"/>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3"/>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3"/>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3"/>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3"/>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3"/>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3"/>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3"/>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3"/>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3"/>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3"/>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3"/>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3"/>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3"/>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3"/>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3"/>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3"/>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3"/>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3"/>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3"/>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3"/>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3"/>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3"/>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3"/>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3"/>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3"/>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3"/>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3"/>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3"/>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3"/>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3"/>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3"/>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3"/>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3"/>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3"/>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3"/>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3"/>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3"/>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3"/>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3"/>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3"/>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3"/>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3"/>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3"/>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3"/>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3"/>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3"/>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3"/>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3"/>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3"/>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3"/>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3"/>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3"/>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3"/>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3"/>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3"/>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3"/>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3"/>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3"/>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3"/>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3"/>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3"/>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3"/>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3"/>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3"/>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3"/>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3"/>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3"/>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3"/>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3"/>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3"/>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3"/>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3"/>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3"/>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3"/>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3"/>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3"/>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3"/>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3"/>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3"/>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3"/>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3"/>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3"/>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3"/>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3"/>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3"/>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3"/>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3"/>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3"/>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3"/>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3"/>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3"/>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3"/>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3"/>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3"/>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3"/>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3"/>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3"/>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3"/>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3"/>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3"/>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3"/>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3"/>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3"/>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3"/>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3"/>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3"/>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3"/>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3"/>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3"/>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3"/>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3"/>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3"/>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3"/>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3"/>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3"/>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3"/>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3"/>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3"/>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3"/>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3"/>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3"/>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3"/>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3"/>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3"/>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3"/>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3"/>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3"/>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3"/>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3"/>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3"/>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3"/>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3"/>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3"/>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3"/>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3"/>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3"/>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3"/>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3"/>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3"/>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3"/>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3"/>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3"/>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3"/>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3"/>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3"/>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3"/>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3"/>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3"/>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3"/>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3"/>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3"/>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3"/>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3"/>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3"/>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3"/>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3"/>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3"/>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3"/>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3"/>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3"/>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3"/>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3"/>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3"/>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3"/>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3"/>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3"/>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3"/>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3"/>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3"/>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3"/>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3"/>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3"/>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3"/>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3"/>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3"/>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3"/>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3"/>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3"/>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3"/>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3"/>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3"/>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3"/>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3"/>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3"/>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3"/>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3"/>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3"/>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3"/>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3"/>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3"/>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3"/>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3"/>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3"/>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3"/>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3"/>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3"/>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3"/>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3"/>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3"/>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3"/>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3"/>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3"/>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3"/>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3"/>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3"/>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3"/>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3"/>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3"/>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3"/>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3"/>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3"/>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3"/>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3"/>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3"/>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3"/>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3"/>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3"/>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3"/>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3"/>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3"/>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3"/>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3"/>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3"/>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3"/>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3"/>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3"/>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3"/>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3"/>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3"/>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3"/>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3"/>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3"/>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3"/>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3"/>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3"/>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3"/>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3"/>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3"/>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3"/>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3"/>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3"/>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3"/>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3"/>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3"/>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3"/>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3"/>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3"/>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3"/>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3"/>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3"/>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3"/>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3"/>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3"/>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3"/>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3"/>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3"/>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3"/>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3"/>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3"/>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3"/>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3"/>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3"/>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3"/>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3"/>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3"/>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3"/>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3"/>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3"/>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3"/>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3"/>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3"/>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3"/>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3"/>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3"/>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3"/>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3"/>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3"/>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3"/>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3"/>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3"/>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3"/>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3"/>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3"/>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3"/>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3"/>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3"/>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3"/>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3"/>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3"/>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3"/>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3"/>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3"/>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3"/>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3"/>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3"/>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3"/>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3"/>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3"/>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3"/>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3"/>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3"/>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3"/>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3"/>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3"/>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3"/>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3"/>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3"/>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3"/>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3"/>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3"/>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3"/>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3"/>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3"/>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3"/>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3"/>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3"/>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3"/>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3"/>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3"/>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3"/>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3"/>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3"/>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3"/>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3"/>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3"/>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3"/>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3"/>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3"/>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3"/>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3"/>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3"/>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3"/>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3"/>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3"/>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3"/>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3"/>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3"/>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3"/>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3"/>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3"/>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3"/>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3"/>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3"/>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3"/>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3"/>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3"/>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3"/>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3"/>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3"/>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3"/>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3"/>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3"/>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3"/>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3"/>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3"/>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3"/>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3"/>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3"/>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3"/>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3"/>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3"/>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3"/>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3"/>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3"/>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3"/>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3"/>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3"/>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3"/>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3"/>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3"/>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3"/>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3"/>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3"/>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3"/>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3"/>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3"/>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3"/>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3"/>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3"/>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3"/>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3"/>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3"/>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3"/>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3"/>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3"/>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3"/>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3"/>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3"/>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3"/>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3"/>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3"/>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3"/>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3"/>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3"/>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3"/>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3"/>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3"/>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3"/>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3"/>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3"/>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3"/>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3"/>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3"/>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3"/>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3"/>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3"/>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3"/>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3"/>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3"/>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3"/>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3"/>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3"/>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3"/>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3"/>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3"/>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3"/>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3"/>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3"/>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3"/>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3"/>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3"/>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3"/>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3"/>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3"/>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3"/>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3"/>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3"/>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3"/>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3"/>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3"/>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3"/>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3"/>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3"/>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3"/>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3"/>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3"/>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3"/>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3"/>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3"/>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3"/>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3"/>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3"/>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3"/>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3"/>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3"/>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3"/>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3"/>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3"/>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3"/>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3"/>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3"/>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3"/>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3"/>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3"/>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3"/>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3"/>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3"/>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3"/>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3"/>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3"/>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3"/>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3"/>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3"/>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3"/>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3"/>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3"/>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3"/>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3"/>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3"/>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3"/>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3"/>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3"/>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3"/>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3"/>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3"/>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3"/>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3"/>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3"/>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3"/>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3"/>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3"/>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3"/>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3"/>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3"/>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3"/>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3"/>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3"/>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3"/>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3"/>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3"/>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3"/>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3"/>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3"/>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3"/>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3"/>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3"/>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3"/>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3"/>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3"/>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3"/>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3"/>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3"/>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3"/>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3"/>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3"/>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3"/>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3"/>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3"/>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3"/>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3"/>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3"/>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3"/>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3"/>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3"/>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3"/>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3"/>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3"/>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3"/>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3"/>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3"/>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3"/>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3"/>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3"/>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3"/>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3"/>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3"/>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3"/>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3"/>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3"/>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3"/>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3"/>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3"/>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3"/>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3"/>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3"/>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3"/>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3"/>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3"/>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3"/>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3"/>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3"/>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3"/>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3"/>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3"/>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3"/>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3"/>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3"/>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3"/>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3"/>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3"/>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3"/>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3"/>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3"/>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3"/>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3"/>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3"/>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3"/>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3"/>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3"/>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3"/>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3"/>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3"/>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3"/>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3"/>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3"/>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3"/>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3"/>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3"/>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3"/>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3"/>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3"/>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3"/>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3"/>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3"/>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3"/>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3"/>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3"/>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3"/>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3"/>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3"/>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3"/>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3"/>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3"/>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3"/>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3"/>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3"/>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3"/>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3"/>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3"/>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3"/>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3"/>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3"/>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3"/>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3"/>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3"/>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3"/>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3"/>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3"/>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3"/>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3"/>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3"/>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3"/>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3"/>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3"/>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3"/>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3"/>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3"/>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3"/>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3"/>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3"/>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3"/>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3"/>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3"/>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3"/>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3"/>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3"/>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3"/>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3"/>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3"/>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3"/>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3"/>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3"/>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3"/>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3"/>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3"/>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3"/>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3"/>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3"/>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3"/>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3"/>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3"/>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3"/>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3"/>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3"/>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3"/>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3"/>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3"/>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3"/>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3"/>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3"/>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3"/>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3"/>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3"/>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3"/>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3"/>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3"/>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3"/>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3"/>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3"/>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3"/>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3"/>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3"/>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3"/>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3"/>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3"/>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3"/>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3"/>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3"/>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3"/>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3"/>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3"/>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3"/>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3"/>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3"/>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3"/>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3"/>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3"/>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3"/>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3"/>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3"/>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3"/>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3"/>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3"/>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3"/>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3"/>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3"/>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3"/>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3"/>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3"/>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3"/>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3"/>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3"/>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3"/>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3"/>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3"/>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3"/>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3"/>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3"/>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3"/>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3"/>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3"/>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3"/>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3"/>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3"/>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3"/>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3"/>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3"/>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3"/>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3"/>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3"/>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3"/>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3"/>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3"/>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3"/>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3"/>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3"/>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3"/>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3"/>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3"/>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3"/>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3"/>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3"/>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3"/>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3"/>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3"/>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3"/>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3"/>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3"/>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3"/>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3"/>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3"/>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3"/>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3"/>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3"/>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3"/>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3"/>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3"/>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3"/>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3"/>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3"/>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3"/>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3"/>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3"/>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3"/>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3"/>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3"/>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3"/>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3"/>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3"/>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3"/>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3"/>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3"/>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3"/>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3"/>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3"/>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3"/>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3"/>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3"/>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3"/>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3"/>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3"/>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3"/>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3"/>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3"/>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3"/>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3"/>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3"/>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3"/>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3"/>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3"/>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3"/>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3"/>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3"/>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3"/>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3"/>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3"/>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3"/>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3"/>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3"/>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3"/>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3"/>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3"/>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3"/>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3"/>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3"/>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3"/>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3"/>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3"/>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3"/>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3"/>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3"/>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3"/>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3"/>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3"/>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3"/>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3"/>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3"/>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3"/>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3"/>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3"/>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3"/>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3"/>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3"/>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3"/>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3"/>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3"/>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3"/>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3"/>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3"/>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3"/>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3"/>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3"/>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3"/>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3"/>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3"/>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3"/>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3"/>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3"/>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3"/>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3"/>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3"/>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3"/>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3"/>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3"/>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3"/>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3"/>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3"/>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3"/>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3"/>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3"/>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3"/>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3"/>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3"/>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3"/>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3"/>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3"/>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3"/>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3"/>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3"/>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3"/>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3"/>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3"/>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3"/>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3"/>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3"/>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3"/>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3"/>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3"/>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3"/>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3"/>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3"/>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3"/>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3"/>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3"/>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3"/>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3"/>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3"/>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3"/>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3"/>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3"/>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3"/>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3"/>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3"/>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3"/>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3"/>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3"/>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3"/>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3"/>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3"/>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3"/>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3"/>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3"/>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3"/>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3"/>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3"/>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3"/>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3"/>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3"/>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3"/>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3"/>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3"/>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3"/>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3"/>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3"/>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3"/>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3"/>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3"/>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3"/>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3"/>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3"/>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3"/>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3"/>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3"/>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3"/>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3"/>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3"/>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3"/>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3"/>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3"/>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3"/>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3"/>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3"/>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3"/>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3"/>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3"/>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3"/>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3"/>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3"/>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3"/>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3"/>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3"/>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3"/>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3"/>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3"/>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3"/>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3"/>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3"/>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3"/>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3"/>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3"/>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3"/>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3"/>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3"/>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3"/>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3"/>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3"/>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3"/>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3"/>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3"/>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3"/>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3"/>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3"/>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3"/>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3"/>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3"/>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3"/>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3"/>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3"/>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3"/>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3"/>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3"/>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3"/>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3"/>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3"/>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3"/>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3"/>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3"/>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3"/>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3"/>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3"/>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3"/>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3"/>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3"/>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3"/>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3"/>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3"/>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3"/>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3"/>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3"/>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3"/>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3"/>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3"/>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3"/>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3"/>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3"/>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3"/>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3"/>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3"/>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3"/>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3"/>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3"/>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3"/>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3"/>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3"/>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3"/>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3"/>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3"/>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3"/>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3"/>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3"/>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3"/>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3"/>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3"/>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3"/>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3"/>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3"/>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3"/>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3"/>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3"/>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3"/>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3"/>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3"/>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3"/>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3"/>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3"/>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3"/>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3"/>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3"/>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3"/>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3"/>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3"/>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3"/>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3"/>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3"/>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3"/>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3"/>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3"/>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3"/>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3"/>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3"/>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3"/>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3"/>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3"/>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3"/>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3"/>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3"/>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3"/>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3"/>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3"/>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3"/>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3"/>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3"/>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3"/>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3"/>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3"/>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3"/>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3"/>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3"/>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3"/>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3"/>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3"/>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3"/>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3"/>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3"/>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3"/>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3"/>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3"/>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3"/>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3"/>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3"/>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3"/>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3"/>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3"/>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3"/>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3"/>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3"/>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3"/>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3"/>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3"/>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3"/>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3"/>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3"/>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3"/>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3"/>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3"/>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3"/>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3"/>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3"/>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3"/>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3"/>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3"/>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3"/>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3"/>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3"/>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3"/>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3"/>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3"/>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3"/>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3"/>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3"/>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3"/>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3"/>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3"/>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3"/>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3"/>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3"/>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3"/>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3"/>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3"/>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3"/>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3"/>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3"/>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3"/>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3"/>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3"/>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3"/>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3"/>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3"/>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3"/>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3"/>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3"/>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3"/>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3"/>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3"/>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3"/>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3"/>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3"/>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3"/>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3"/>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3"/>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3"/>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3"/>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3"/>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3"/>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3"/>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3"/>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3"/>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3"/>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3"/>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3"/>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3"/>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3"/>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3"/>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3"/>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3"/>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3"/>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3"/>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3"/>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3"/>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3"/>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3"/>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3"/>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3"/>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3"/>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3"/>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3"/>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3"/>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3"/>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3"/>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3"/>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3"/>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3"/>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3"/>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3"/>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3"/>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3"/>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3"/>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3"/>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3"/>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3"/>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3"/>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3"/>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3"/>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3"/>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3"/>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3"/>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3"/>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3"/>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3"/>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3"/>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3"/>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3"/>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3"/>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3"/>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3"/>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3"/>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3"/>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3"/>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3"/>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3"/>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3"/>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3"/>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3"/>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3"/>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3"/>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3"/>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3"/>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3"/>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3"/>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3"/>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3"/>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3"/>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3"/>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3"/>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3"/>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3"/>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3"/>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3"/>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3"/>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3"/>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3"/>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3"/>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3"/>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3"/>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3"/>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3"/>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3"/>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3"/>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3"/>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3"/>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3"/>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3"/>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3"/>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3"/>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3"/>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3"/>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3"/>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3"/>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3"/>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3"/>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3"/>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3"/>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3"/>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3"/>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3"/>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3"/>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3"/>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3"/>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3"/>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3"/>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3"/>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3"/>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3"/>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3"/>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3"/>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3"/>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3"/>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3"/>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3"/>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3"/>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3"/>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3"/>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3"/>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3"/>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3"/>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3"/>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3"/>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3"/>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3"/>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3"/>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3"/>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3"/>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3"/>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3"/>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3"/>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3"/>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3"/>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3"/>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3"/>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3"/>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3"/>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3"/>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3"/>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3"/>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3"/>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3"/>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3"/>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3"/>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3"/>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3"/>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3"/>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3"/>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3"/>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3"/>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3"/>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3"/>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3"/>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3"/>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3"/>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3"/>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3"/>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3"/>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3"/>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3"/>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3"/>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3"/>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3"/>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3"/>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3"/>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3"/>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3"/>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3"/>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3"/>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3"/>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3"/>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3"/>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3"/>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3"/>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3"/>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3"/>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3"/>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3"/>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3"/>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3"/>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3"/>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3"/>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3"/>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3"/>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3"/>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3"/>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3"/>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3"/>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3"/>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3"/>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3"/>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3"/>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3"/>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3"/>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3"/>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3"/>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3"/>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3"/>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3"/>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3"/>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3"/>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3"/>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3"/>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3"/>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3"/>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3"/>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3"/>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3"/>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3"/>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3"/>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3"/>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3"/>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3"/>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3"/>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3"/>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3"/>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3"/>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3"/>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3"/>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3"/>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3"/>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3"/>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3"/>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3"/>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3"/>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3"/>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3"/>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3"/>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3"/>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3"/>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3"/>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3"/>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3"/>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3"/>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3"/>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3"/>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3"/>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3"/>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3"/>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3"/>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3"/>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3"/>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3"/>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3"/>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3"/>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3"/>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3"/>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3"/>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3"/>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3"/>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3"/>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3"/>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3"/>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3"/>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3"/>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3"/>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3"/>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3"/>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3"/>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3"/>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3"/>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3"/>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3"/>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3"/>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3"/>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3"/>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3"/>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3"/>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3"/>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3"/>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3"/>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3"/>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3"/>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3"/>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3"/>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3"/>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3"/>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3"/>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3"/>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3"/>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3"/>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3"/>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3"/>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3"/>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3"/>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3"/>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3"/>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3"/>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3"/>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3"/>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3"/>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3"/>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3"/>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3"/>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3"/>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3"/>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3"/>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3"/>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3"/>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3"/>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3"/>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3"/>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3"/>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3"/>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3"/>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3"/>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3"/>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3"/>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3"/>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3"/>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3"/>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3"/>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3"/>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3"/>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3"/>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3"/>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3"/>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3"/>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3"/>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3"/>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3"/>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3"/>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3"/>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3"/>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3"/>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3"/>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3"/>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3"/>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3"/>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3"/>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3"/>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3"/>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3"/>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3"/>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3"/>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3"/>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3"/>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3"/>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3"/>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3"/>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3"/>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3"/>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3"/>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3"/>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3"/>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3"/>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3"/>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3"/>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3"/>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3"/>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3"/>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3"/>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3"/>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3"/>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3"/>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3"/>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3"/>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3"/>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3"/>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3"/>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3"/>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3"/>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3"/>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3"/>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3"/>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3"/>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3"/>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3"/>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3"/>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3"/>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3"/>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3"/>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3"/>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3"/>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3"/>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3"/>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3"/>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3"/>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3"/>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3"/>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3"/>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3"/>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3"/>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3"/>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3"/>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3"/>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3"/>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3"/>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3"/>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3"/>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3"/>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3"/>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3"/>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3"/>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3"/>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3"/>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3"/>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3"/>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3"/>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3"/>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3"/>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3"/>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3"/>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3"/>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3"/>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3"/>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3"/>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3"/>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3"/>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3"/>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3"/>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3"/>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3"/>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3"/>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3"/>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3"/>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3"/>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3"/>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3"/>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3"/>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3"/>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3"/>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3"/>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3"/>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3"/>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3"/>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3"/>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3"/>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3"/>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3"/>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3"/>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3"/>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3"/>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3"/>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3"/>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3"/>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3"/>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3"/>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3"/>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3"/>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3"/>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3"/>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3"/>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3"/>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3"/>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3"/>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3"/>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3"/>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3"/>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3"/>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3"/>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3"/>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3"/>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3"/>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3"/>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3"/>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3"/>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3"/>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3"/>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3"/>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3"/>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3"/>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3"/>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3"/>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3"/>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3"/>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3"/>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3"/>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3"/>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3"/>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3"/>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3"/>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3"/>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3"/>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3"/>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3"/>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3"/>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3"/>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3"/>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3"/>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3"/>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3"/>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3"/>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3"/>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3"/>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3"/>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3"/>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3"/>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3"/>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3"/>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3"/>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3"/>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3"/>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3"/>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3"/>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3"/>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3"/>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3"/>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3"/>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3"/>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3"/>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3"/>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3"/>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3"/>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3"/>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3"/>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3"/>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3"/>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3"/>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3"/>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3"/>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3"/>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3"/>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3"/>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3"/>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3"/>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3"/>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3"/>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3"/>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3"/>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3"/>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3"/>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3"/>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3"/>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3"/>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3"/>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3"/>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3"/>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3"/>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3"/>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3"/>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3"/>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3"/>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3"/>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3"/>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3"/>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3"/>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3"/>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3"/>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3"/>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3"/>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3"/>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3"/>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3"/>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3"/>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3"/>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3"/>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3"/>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3"/>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3"/>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3"/>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3"/>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3"/>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3"/>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3"/>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3"/>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3"/>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3"/>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3"/>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3"/>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3"/>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3"/>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3"/>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3"/>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3"/>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3"/>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3"/>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3"/>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3"/>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3"/>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3"/>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3"/>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3"/>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3"/>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3"/>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3"/>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3"/>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3"/>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3"/>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3"/>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3"/>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3"/>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3"/>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3"/>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3"/>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3"/>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3"/>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3"/>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3"/>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3"/>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3"/>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3"/>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3"/>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3"/>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3"/>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3"/>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3"/>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3"/>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3"/>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3"/>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3"/>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3"/>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3"/>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3"/>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3"/>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3"/>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3"/>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3"/>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3"/>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3"/>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3"/>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3"/>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3"/>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3"/>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3"/>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3"/>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3"/>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3"/>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3"/>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3"/>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3"/>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3"/>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3"/>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3"/>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3"/>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3"/>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3"/>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3"/>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3"/>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3"/>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3"/>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3"/>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3"/>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3"/>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3"/>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3"/>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3"/>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3"/>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3"/>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3"/>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3"/>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3"/>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3"/>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3"/>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3"/>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3"/>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3"/>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3"/>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3"/>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3"/>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3"/>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3"/>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3"/>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3"/>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3"/>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3"/>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3"/>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3"/>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3"/>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3"/>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3"/>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3"/>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3"/>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3"/>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3"/>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3"/>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3"/>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3"/>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3"/>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3"/>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3"/>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3"/>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3"/>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3"/>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3"/>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3"/>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3"/>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3"/>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3"/>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3"/>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3"/>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3"/>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3"/>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3"/>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3"/>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3"/>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3"/>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3"/>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3"/>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3"/>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3"/>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3"/>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3"/>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3"/>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3"/>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3"/>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3"/>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3"/>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3"/>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3"/>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3"/>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3"/>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3"/>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3"/>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3"/>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3"/>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3"/>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3"/>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3"/>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3"/>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3"/>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3"/>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3"/>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3"/>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3"/>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3"/>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3"/>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3"/>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3"/>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3"/>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3"/>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3"/>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3"/>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3"/>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3"/>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3"/>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3"/>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3"/>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3"/>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3"/>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3"/>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3"/>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3"/>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3"/>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3"/>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3"/>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3"/>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3"/>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3"/>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3"/>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3"/>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3"/>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3"/>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3"/>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3"/>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3"/>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3"/>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3"/>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3"/>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3"/>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3"/>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3"/>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3"/>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3"/>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3"/>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3"/>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3"/>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3"/>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3"/>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3"/>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3"/>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3"/>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3"/>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3"/>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3"/>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3"/>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3"/>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3"/>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3"/>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3"/>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3"/>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3"/>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3"/>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3"/>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3"/>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3"/>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3"/>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3"/>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3"/>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3"/>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3"/>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3"/>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3"/>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3"/>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3"/>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3"/>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3"/>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3"/>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3"/>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3"/>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3"/>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3"/>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3"/>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3"/>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3"/>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3"/>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3"/>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3"/>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3"/>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3"/>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3"/>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3"/>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3"/>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3"/>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3"/>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3"/>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3"/>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3"/>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3"/>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3"/>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3"/>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3"/>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3"/>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3"/>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3"/>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3"/>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3"/>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3"/>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3"/>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3"/>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3"/>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3"/>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3"/>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3"/>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3"/>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3"/>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3"/>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3"/>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3"/>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3"/>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3"/>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3"/>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3"/>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3"/>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3"/>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3"/>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3"/>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3"/>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3"/>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3"/>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3"/>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3"/>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3"/>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3"/>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3"/>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3"/>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3"/>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3"/>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3"/>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3"/>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3"/>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3"/>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3"/>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3"/>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3"/>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3"/>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3"/>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3"/>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3"/>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3"/>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3"/>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3"/>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3"/>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3"/>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3"/>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3"/>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3"/>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3"/>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3"/>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3"/>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3"/>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3"/>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3"/>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3"/>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3"/>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3"/>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3"/>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3"/>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3"/>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3"/>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3"/>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3"/>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3"/>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3"/>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3"/>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3"/>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3"/>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3"/>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3"/>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3"/>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3"/>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3"/>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3"/>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3"/>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3"/>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3"/>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3"/>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3"/>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3"/>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3"/>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3"/>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3"/>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3"/>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3"/>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3"/>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3"/>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3"/>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3"/>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3"/>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3"/>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3"/>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3"/>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3"/>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3"/>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3"/>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3"/>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3"/>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3"/>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3"/>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3"/>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3"/>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3"/>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3"/>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3"/>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3"/>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3"/>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3"/>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3"/>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3"/>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3"/>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3"/>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3"/>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3"/>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3"/>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3"/>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3"/>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3"/>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3"/>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3"/>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3"/>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3"/>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3"/>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3"/>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3"/>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3"/>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3"/>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3"/>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3"/>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3"/>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3"/>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3"/>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3"/>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3"/>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3"/>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3"/>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3"/>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3"/>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3"/>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3"/>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3"/>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3"/>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3"/>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3"/>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3"/>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3"/>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3"/>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3"/>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3"/>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3"/>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3"/>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3"/>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3"/>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3"/>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3"/>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3"/>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3"/>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3"/>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3"/>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3"/>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3"/>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3"/>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3"/>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3"/>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3"/>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3"/>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3"/>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3"/>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3"/>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3"/>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3"/>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3"/>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3"/>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3"/>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3"/>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3"/>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3"/>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3"/>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3"/>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3"/>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3"/>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3"/>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3"/>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3"/>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3"/>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3"/>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3"/>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3"/>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3"/>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3"/>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3"/>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3"/>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3"/>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3"/>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3"/>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3"/>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3"/>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3"/>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3"/>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3"/>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3"/>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3"/>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3"/>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3"/>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3"/>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3"/>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3"/>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3"/>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3"/>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3"/>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3"/>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3"/>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3"/>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3"/>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3"/>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3"/>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3"/>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3"/>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3"/>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3"/>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3"/>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3"/>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3"/>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3"/>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3"/>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3"/>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3"/>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3"/>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3"/>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3"/>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3"/>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3"/>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3"/>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3"/>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3"/>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3"/>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3"/>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3"/>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3"/>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3"/>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3"/>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3"/>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3"/>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3"/>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3"/>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3"/>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3"/>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3"/>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3"/>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3"/>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3"/>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3"/>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3"/>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3"/>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3"/>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3"/>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3"/>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3"/>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3"/>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3"/>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3"/>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3"/>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3"/>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3"/>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3"/>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3"/>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3"/>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3"/>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3"/>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3"/>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3"/>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3"/>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3"/>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3"/>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3"/>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3"/>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3"/>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3"/>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3"/>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3"/>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3"/>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3"/>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3"/>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3"/>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3"/>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3"/>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3"/>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3"/>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3"/>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3"/>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3"/>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3"/>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3"/>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3"/>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3"/>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3"/>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3"/>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3"/>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3"/>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3"/>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3"/>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3"/>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3"/>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3"/>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3"/>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3"/>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3"/>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3"/>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3"/>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3"/>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3"/>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3"/>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3"/>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3"/>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3"/>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3"/>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3"/>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3"/>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3"/>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3"/>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3"/>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3"/>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3"/>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3"/>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3"/>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3"/>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3"/>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3"/>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3"/>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3"/>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3"/>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3"/>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3"/>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3"/>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3"/>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3"/>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3"/>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3"/>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3"/>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3"/>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3"/>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3"/>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3"/>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3"/>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3"/>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3"/>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3"/>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3"/>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3"/>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3"/>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3"/>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3"/>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3"/>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3"/>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3"/>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3"/>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3"/>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3"/>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3"/>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3"/>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3"/>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3"/>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3"/>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3"/>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3"/>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3"/>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3"/>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3"/>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3"/>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3"/>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3"/>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3"/>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3"/>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3"/>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3"/>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3"/>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3"/>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3"/>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3"/>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3"/>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3"/>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3"/>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3"/>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3"/>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3"/>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3"/>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3"/>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3"/>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3"/>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3"/>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3"/>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3"/>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3"/>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3"/>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3"/>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3"/>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3"/>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3"/>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3"/>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3"/>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3"/>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3"/>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3"/>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3"/>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3"/>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3"/>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3"/>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3"/>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3"/>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3"/>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3"/>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3"/>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3"/>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3"/>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3"/>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3"/>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3"/>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3"/>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3"/>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3"/>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3"/>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3"/>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3"/>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3"/>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3"/>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3"/>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3"/>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3"/>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3"/>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3"/>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3"/>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3"/>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3"/>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3"/>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3"/>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3"/>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3"/>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3"/>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3"/>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3"/>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3"/>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3"/>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3"/>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3"/>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3"/>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3"/>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3"/>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3"/>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3"/>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3"/>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3"/>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3"/>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3"/>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3"/>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3"/>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3"/>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3"/>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3"/>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3"/>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3"/>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3"/>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3"/>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3"/>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3"/>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3"/>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3"/>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3"/>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3"/>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3"/>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3"/>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3"/>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3"/>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3"/>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3"/>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3"/>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3"/>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3"/>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3"/>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3"/>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3"/>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3"/>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3"/>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3"/>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3"/>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3"/>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3"/>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3"/>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3"/>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3"/>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3"/>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3"/>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3"/>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3"/>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3"/>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3"/>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3"/>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3"/>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3"/>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3"/>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3"/>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3"/>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3"/>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3"/>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3"/>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3"/>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3"/>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3"/>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3"/>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3"/>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3"/>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3"/>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3"/>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3"/>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3"/>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3"/>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3"/>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3"/>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3"/>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3"/>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3"/>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3"/>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3"/>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3"/>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3"/>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3"/>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3"/>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3"/>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3"/>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3"/>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3"/>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3"/>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3"/>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3"/>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3"/>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3"/>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3"/>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3"/>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3"/>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3"/>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3"/>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3"/>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3"/>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3"/>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3"/>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3"/>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3"/>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3"/>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3"/>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3"/>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3"/>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3"/>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3"/>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3"/>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3"/>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3"/>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3"/>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3"/>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3"/>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3"/>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3"/>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3"/>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3"/>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3"/>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3"/>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3"/>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3"/>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3"/>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3"/>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3"/>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3"/>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3"/>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3"/>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3"/>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3"/>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3"/>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3"/>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3"/>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3"/>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3"/>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3"/>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3"/>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3"/>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3"/>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3"/>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3"/>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3"/>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3"/>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3"/>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3"/>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3"/>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3"/>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3"/>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3"/>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3"/>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3"/>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3"/>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3"/>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3"/>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3"/>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3"/>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3"/>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3"/>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3"/>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3"/>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3"/>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3"/>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3"/>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3"/>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3"/>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3"/>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3"/>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3"/>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3"/>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3"/>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3"/>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3"/>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3"/>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3"/>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3"/>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3"/>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3"/>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3"/>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3"/>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3"/>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3"/>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3"/>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3"/>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3"/>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3"/>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3"/>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3"/>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3"/>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3"/>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3"/>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3"/>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3"/>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3"/>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3"/>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3"/>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3"/>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3"/>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3"/>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3"/>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3"/>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3"/>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3"/>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3"/>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3"/>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3"/>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3"/>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3"/>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3"/>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3"/>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3"/>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3"/>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3"/>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3"/>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3"/>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3"/>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3"/>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3"/>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3"/>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3"/>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3"/>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3"/>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3"/>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3"/>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3"/>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3"/>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3"/>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3"/>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3"/>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3"/>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3"/>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3"/>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3"/>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3"/>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3"/>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3"/>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3"/>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3"/>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3"/>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3"/>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3"/>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3"/>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3"/>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3"/>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3"/>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3"/>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3"/>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3"/>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3"/>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3"/>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3"/>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3"/>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3"/>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3"/>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3"/>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3"/>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3"/>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3"/>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3"/>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3"/>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3"/>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3"/>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3"/>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3"/>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3"/>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3"/>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3"/>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3"/>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3"/>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3"/>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3"/>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3"/>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3"/>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3"/>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3"/>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3"/>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3"/>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3"/>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3"/>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3"/>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3"/>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3"/>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3"/>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3"/>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3"/>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3"/>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3"/>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3"/>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3"/>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3"/>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3"/>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3"/>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3"/>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3"/>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3"/>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3"/>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3"/>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3"/>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3"/>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3"/>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3"/>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3"/>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3"/>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3"/>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3"/>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3"/>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3"/>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3"/>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3"/>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3"/>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3"/>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3"/>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3"/>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3"/>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3"/>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3"/>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3"/>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3"/>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3"/>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3"/>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3"/>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3"/>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3"/>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3"/>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3"/>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3"/>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3"/>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3"/>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3"/>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3"/>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3"/>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3"/>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3"/>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3"/>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3"/>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3"/>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3"/>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3"/>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3"/>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3"/>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3"/>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3"/>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3"/>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3"/>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3"/>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3"/>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3"/>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3"/>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3"/>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3"/>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3"/>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3"/>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3"/>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3"/>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3"/>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3"/>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3"/>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3"/>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3"/>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3"/>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3"/>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3"/>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3"/>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3"/>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3"/>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3"/>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3"/>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3"/>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3"/>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3"/>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3"/>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3"/>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3"/>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3"/>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3"/>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3"/>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3"/>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3"/>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3"/>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3"/>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3"/>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3"/>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3"/>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3"/>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3"/>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3"/>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3"/>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3"/>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3"/>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3"/>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3"/>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3"/>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3"/>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3"/>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3"/>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3"/>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3"/>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3"/>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3"/>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3"/>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3"/>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3"/>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3"/>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3"/>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3"/>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3"/>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3"/>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3"/>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3"/>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3"/>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3"/>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3"/>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3"/>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3"/>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3"/>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3"/>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3"/>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3"/>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3"/>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3"/>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3"/>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3"/>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3"/>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3"/>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3"/>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3"/>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3"/>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3"/>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3"/>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3"/>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3"/>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3"/>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3"/>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3"/>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3"/>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3"/>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3"/>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3"/>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3"/>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3"/>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3"/>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3"/>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3"/>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3"/>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3"/>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3"/>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3"/>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3"/>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3"/>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3"/>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3"/>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3"/>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3"/>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3"/>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3"/>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3"/>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3"/>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3"/>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3"/>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3"/>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3"/>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3"/>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3"/>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3"/>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3"/>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3"/>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3"/>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3"/>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3"/>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3"/>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3"/>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3"/>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3"/>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3"/>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3"/>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3"/>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3"/>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3"/>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3"/>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3"/>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3"/>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3"/>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3"/>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3"/>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3"/>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3"/>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3"/>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3"/>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3"/>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3"/>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3"/>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3"/>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3"/>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3"/>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3"/>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3"/>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3"/>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3"/>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3"/>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3"/>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3"/>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3"/>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3"/>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3"/>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3"/>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3"/>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3"/>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3"/>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3"/>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3"/>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3"/>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3"/>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3"/>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3"/>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3"/>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3"/>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3"/>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3"/>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3"/>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3"/>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3"/>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3"/>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3"/>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3"/>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3"/>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3"/>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3"/>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3"/>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3"/>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3"/>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3"/>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3"/>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3"/>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3"/>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3"/>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3"/>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3"/>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3"/>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3"/>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3"/>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3"/>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3"/>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3"/>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3"/>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3"/>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3"/>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3"/>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3"/>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3"/>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3"/>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3"/>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3"/>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3"/>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3"/>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3"/>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3"/>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3"/>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3"/>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3"/>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3"/>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3"/>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3"/>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3"/>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3"/>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3"/>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3"/>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3"/>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3"/>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3"/>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3"/>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3"/>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3"/>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3"/>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3"/>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3"/>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3"/>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3"/>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3"/>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3"/>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3"/>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3"/>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3"/>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3"/>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3"/>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3"/>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3"/>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3"/>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3"/>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3"/>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3"/>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3"/>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3"/>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3"/>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3"/>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3"/>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3"/>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3"/>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3"/>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3"/>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3"/>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3"/>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3"/>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3"/>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3"/>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3"/>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3"/>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3"/>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3"/>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3"/>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3"/>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3"/>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3"/>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3"/>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3"/>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3"/>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3"/>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3"/>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3"/>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3"/>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3"/>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3"/>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3"/>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3"/>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3"/>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3"/>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3"/>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3"/>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3"/>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3"/>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3"/>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3"/>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3"/>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3"/>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3"/>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3"/>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3"/>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3"/>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3"/>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3"/>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3"/>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3"/>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3"/>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3"/>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3"/>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3"/>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3"/>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3"/>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3"/>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3"/>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3"/>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3"/>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3"/>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3"/>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3"/>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3"/>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3"/>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3"/>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3"/>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3"/>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3"/>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3"/>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3"/>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3"/>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3"/>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3"/>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3"/>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3"/>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3"/>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3"/>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3"/>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3"/>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3"/>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3"/>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3"/>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3"/>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3"/>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3"/>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3"/>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3"/>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3"/>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3"/>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3"/>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3"/>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3"/>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3"/>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3"/>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3"/>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3"/>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3"/>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3"/>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3"/>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3"/>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3"/>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3"/>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3"/>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3"/>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3"/>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3"/>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3"/>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3"/>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3"/>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3"/>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3"/>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3"/>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3"/>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3"/>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3"/>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3"/>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3"/>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3"/>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3"/>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3"/>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3"/>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3"/>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3"/>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3"/>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3"/>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3"/>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3"/>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3"/>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3"/>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3"/>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3"/>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3"/>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3"/>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3"/>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3"/>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3"/>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3"/>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3"/>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3"/>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3"/>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3"/>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3"/>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3"/>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3"/>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3"/>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3"/>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3"/>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3"/>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3"/>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3"/>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3"/>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3"/>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3"/>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3"/>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3"/>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3"/>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3"/>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3"/>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3"/>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3"/>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3"/>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3"/>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3"/>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3"/>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3"/>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3"/>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3"/>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3"/>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3"/>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3"/>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3"/>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3"/>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3"/>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3"/>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3"/>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3"/>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3"/>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3"/>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3"/>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3"/>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3"/>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3"/>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3"/>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3"/>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3"/>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3"/>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3"/>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3"/>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3"/>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3"/>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3"/>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3"/>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3"/>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3"/>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3"/>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3"/>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3"/>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3"/>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3"/>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3"/>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3"/>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3"/>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3"/>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3"/>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3"/>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3"/>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3"/>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3"/>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3"/>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3"/>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3"/>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3"/>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3"/>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3"/>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3"/>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3"/>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3"/>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3"/>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3"/>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3"/>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3"/>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3"/>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3"/>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3"/>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3"/>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3"/>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3"/>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3"/>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3"/>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3"/>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3"/>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3"/>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3"/>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3"/>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3"/>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3"/>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3"/>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3"/>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3"/>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3"/>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3"/>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3"/>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3"/>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3"/>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3"/>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3"/>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3"/>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3"/>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3"/>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3"/>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3"/>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3"/>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3"/>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3"/>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3"/>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3"/>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3"/>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3"/>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3"/>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3"/>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3"/>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3"/>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3"/>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3"/>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3"/>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3"/>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3"/>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3"/>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3"/>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3"/>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3"/>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3"/>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3"/>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3"/>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3"/>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3"/>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3"/>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3"/>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3"/>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3"/>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3"/>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3"/>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3"/>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3"/>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3"/>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3"/>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3"/>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3"/>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3"/>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3"/>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3"/>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76" name="Google Shape;4976;p3"/>
          <p:cNvSpPr txBox="1">
            <a:spLocks noGrp="1"/>
          </p:cNvSpPr>
          <p:nvPr>
            <p:ph type="title"/>
          </p:nvPr>
        </p:nvSpPr>
        <p:spPr>
          <a:xfrm>
            <a:off x="771521" y="1142097"/>
            <a:ext cx="5575200" cy="94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Hasil Pembelajaran (CLO 1) </a:t>
            </a:r>
            <a:endParaRPr/>
          </a:p>
        </p:txBody>
      </p:sp>
      <p:sp>
        <p:nvSpPr>
          <p:cNvPr id="4977" name="Google Shape;4977;p3"/>
          <p:cNvSpPr txBox="1">
            <a:spLocks noGrp="1"/>
          </p:cNvSpPr>
          <p:nvPr>
            <p:ph type="body" idx="1"/>
          </p:nvPr>
        </p:nvSpPr>
        <p:spPr>
          <a:xfrm>
            <a:off x="771521" y="2082695"/>
            <a:ext cx="5700600" cy="2108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800"/>
              <a:buNone/>
            </a:pPr>
            <a:r>
              <a:rPr lang="en-US" sz="1800"/>
              <a:t>Membentangkan Konsep Etika dan Peradaban dalam Kepelbagaian Tamadun </a:t>
            </a:r>
            <a:endParaRPr sz="1800"/>
          </a:p>
          <a:p>
            <a:pPr marL="0" lvl="0" indent="0" algn="l" rtl="0">
              <a:lnSpc>
                <a:spcPct val="100000"/>
              </a:lnSpc>
              <a:spcBef>
                <a:spcPts val="1600"/>
              </a:spcBef>
              <a:spcAft>
                <a:spcPts val="1600"/>
              </a:spcAft>
              <a:buSzPts val="800"/>
              <a:buNone/>
            </a:pPr>
            <a:r>
              <a:rPr lang="en-US"/>
              <a:t>(A2, CLS 5)</a:t>
            </a:r>
            <a:endParaRPr/>
          </a:p>
        </p:txBody>
      </p:sp>
      <p:sp>
        <p:nvSpPr>
          <p:cNvPr id="4978" name="Google Shape;4978;p3"/>
          <p:cNvSpPr/>
          <p:nvPr/>
        </p:nvSpPr>
        <p:spPr>
          <a:xfrm>
            <a:off x="546700" y="892576"/>
            <a:ext cx="6024926" cy="3548025"/>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79" name="Google Shape;4979;p3"/>
          <p:cNvGrpSpPr/>
          <p:nvPr/>
        </p:nvGrpSpPr>
        <p:grpSpPr>
          <a:xfrm>
            <a:off x="7128894" y="238931"/>
            <a:ext cx="2319893" cy="4649083"/>
            <a:chOff x="5108075" y="1607775"/>
            <a:chExt cx="1235300" cy="2475550"/>
          </a:xfrm>
        </p:grpSpPr>
        <p:sp>
          <p:nvSpPr>
            <p:cNvPr id="4980" name="Google Shape;4980;p3"/>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3"/>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3"/>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3"/>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3"/>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3"/>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3"/>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3"/>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3"/>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3"/>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3"/>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3"/>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3"/>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3"/>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3"/>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3"/>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3"/>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3"/>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3"/>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3"/>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3"/>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3"/>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3"/>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3"/>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3"/>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3"/>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3"/>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3"/>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3"/>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3"/>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3"/>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3"/>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3"/>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3"/>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3"/>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3"/>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3"/>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3"/>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3"/>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3"/>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3"/>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3"/>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3"/>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3"/>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3"/>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3"/>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3"/>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3"/>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3"/>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3"/>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3"/>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3"/>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3"/>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3"/>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3"/>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3"/>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3"/>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3"/>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3"/>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3"/>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3"/>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3"/>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3"/>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3"/>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3"/>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3"/>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3"/>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3"/>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3"/>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3"/>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3"/>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3"/>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3"/>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3"/>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3"/>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3"/>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3"/>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3"/>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3"/>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3"/>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3"/>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3"/>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3"/>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3"/>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3"/>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3"/>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3"/>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3"/>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3"/>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3"/>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3"/>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3"/>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3"/>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3"/>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3"/>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3"/>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3"/>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3"/>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3"/>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3"/>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3"/>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3"/>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3"/>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3"/>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3"/>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3"/>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3"/>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3"/>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3"/>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3"/>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3"/>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3"/>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3"/>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3"/>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3"/>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3"/>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3"/>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3"/>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3"/>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3"/>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3"/>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3"/>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3"/>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3"/>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3"/>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3"/>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3"/>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3"/>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3"/>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3"/>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3"/>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3"/>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3"/>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3"/>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3"/>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3"/>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3"/>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3"/>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3"/>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3"/>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3"/>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3"/>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3"/>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3"/>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3"/>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3"/>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3"/>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3"/>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3"/>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3"/>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3"/>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3"/>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3"/>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3"/>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3"/>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3"/>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3"/>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3"/>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3"/>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3"/>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3"/>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3"/>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3"/>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3"/>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3"/>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3"/>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3"/>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3"/>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3"/>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3"/>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3"/>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3"/>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3"/>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3"/>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3"/>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3"/>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3"/>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3"/>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3"/>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3"/>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3"/>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3"/>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3"/>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3"/>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3"/>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3"/>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3"/>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3"/>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3"/>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3"/>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3"/>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3"/>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3"/>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3"/>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3"/>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3"/>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3"/>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3"/>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3"/>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3"/>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3"/>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3"/>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3"/>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3"/>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3"/>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3"/>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3"/>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3"/>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3"/>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3"/>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3"/>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3"/>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3"/>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3"/>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3"/>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3"/>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3"/>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3"/>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3"/>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3"/>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3"/>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3"/>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3"/>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3"/>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3"/>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3"/>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3"/>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3"/>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3"/>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3"/>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3"/>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3"/>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3"/>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3"/>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3"/>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3"/>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3"/>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3"/>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3"/>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3"/>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3"/>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3"/>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3"/>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3"/>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3"/>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3"/>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3"/>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3"/>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3"/>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3"/>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3"/>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3"/>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3"/>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3"/>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3"/>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3"/>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3"/>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3"/>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3"/>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3"/>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3"/>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3"/>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3"/>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3"/>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3"/>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3"/>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3"/>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3"/>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3"/>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3"/>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3"/>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3"/>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3"/>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3"/>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3"/>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3"/>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3"/>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3"/>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3"/>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3"/>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3"/>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3"/>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3"/>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3"/>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3"/>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3"/>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3"/>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3"/>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3"/>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3"/>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3"/>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3"/>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3"/>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3"/>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3"/>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3"/>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3"/>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3"/>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3"/>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3"/>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3"/>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3"/>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3"/>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3"/>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3"/>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3"/>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3"/>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3"/>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3"/>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3"/>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3"/>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3"/>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3"/>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3"/>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3"/>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3"/>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3"/>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3"/>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3"/>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3"/>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3"/>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3"/>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3"/>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3"/>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3"/>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3"/>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3"/>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3"/>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3"/>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3"/>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3"/>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3"/>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3"/>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3"/>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3"/>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3"/>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3"/>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3"/>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3"/>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3"/>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3"/>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3"/>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3"/>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3"/>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3"/>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3"/>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3"/>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3"/>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3"/>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3"/>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3"/>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3"/>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3"/>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3"/>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3"/>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3"/>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3"/>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3"/>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3"/>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3"/>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3"/>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3"/>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3"/>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3"/>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3"/>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3"/>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3"/>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3"/>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3"/>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3"/>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3"/>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3"/>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3"/>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3"/>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3"/>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3"/>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3"/>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3"/>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3"/>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3"/>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3"/>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3"/>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3"/>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3"/>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3"/>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3"/>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3"/>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3"/>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3"/>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3"/>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3"/>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3"/>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3"/>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3"/>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3"/>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3"/>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3"/>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3"/>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3"/>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3"/>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3"/>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3"/>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3"/>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3"/>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3"/>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3"/>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3"/>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3"/>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3"/>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3"/>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3"/>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3"/>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3"/>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3"/>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3"/>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3"/>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3"/>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3"/>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3"/>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3"/>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3"/>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3"/>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3"/>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3"/>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3"/>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3"/>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3"/>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3"/>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3"/>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3"/>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3"/>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3"/>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3"/>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3"/>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3"/>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3"/>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3"/>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3"/>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3"/>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3"/>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3"/>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3"/>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3"/>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3"/>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3"/>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3"/>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3"/>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3"/>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3"/>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3"/>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3"/>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3"/>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3"/>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3"/>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3"/>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3"/>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3"/>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3"/>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3"/>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3"/>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3"/>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3"/>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3"/>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3"/>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3"/>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3"/>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3"/>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3"/>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3"/>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3"/>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3"/>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3"/>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3"/>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3"/>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3"/>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3"/>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3"/>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3"/>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3"/>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3"/>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3"/>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3"/>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3"/>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3"/>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3"/>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3"/>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3"/>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3"/>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3"/>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3"/>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3"/>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3"/>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3"/>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3"/>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3"/>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3"/>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3"/>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3"/>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3"/>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3"/>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3"/>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3"/>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3"/>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3"/>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3"/>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3"/>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3"/>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3"/>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3"/>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3"/>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3"/>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3"/>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3"/>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3"/>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3"/>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3"/>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3"/>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3"/>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3"/>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3"/>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3"/>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3"/>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3"/>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3"/>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3"/>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3"/>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3"/>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3"/>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3"/>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3"/>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3"/>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3"/>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3"/>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3"/>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3"/>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3"/>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3"/>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3"/>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3"/>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3"/>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3"/>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3"/>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3"/>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3"/>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3"/>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3"/>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3"/>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3"/>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3"/>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3"/>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3"/>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3"/>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3"/>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3"/>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3"/>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3"/>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3"/>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3"/>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3"/>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3"/>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3"/>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3"/>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3"/>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3"/>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3"/>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3"/>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3"/>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3"/>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3"/>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3"/>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3"/>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3"/>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3"/>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3"/>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3"/>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3"/>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3"/>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3"/>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3"/>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3"/>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3"/>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3"/>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3"/>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3"/>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3"/>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3"/>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3"/>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3"/>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3"/>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3"/>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3"/>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3"/>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3"/>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3"/>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3"/>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3"/>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3"/>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3"/>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3"/>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3"/>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3"/>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3"/>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3"/>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3"/>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3"/>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3"/>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3"/>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3"/>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3"/>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3"/>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3"/>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3"/>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3"/>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3"/>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3"/>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3"/>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3"/>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3"/>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3"/>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3"/>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3"/>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3"/>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3"/>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3"/>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3"/>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3"/>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3"/>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3"/>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3"/>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3"/>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3"/>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3"/>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3"/>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3"/>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3"/>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3"/>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3"/>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3"/>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3"/>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3"/>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3"/>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3"/>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3"/>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3"/>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3"/>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3"/>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3"/>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3"/>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3"/>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3"/>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3"/>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3"/>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3"/>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3"/>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3"/>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3"/>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3"/>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3"/>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3"/>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3"/>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3"/>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3"/>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3"/>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3"/>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3"/>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3"/>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3"/>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3"/>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3"/>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3"/>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3"/>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3"/>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3"/>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3"/>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3"/>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3"/>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3"/>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3"/>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3"/>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3"/>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3"/>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3"/>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3"/>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3"/>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3"/>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3"/>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3"/>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3"/>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3"/>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3"/>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3"/>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3"/>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3"/>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3"/>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3"/>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3"/>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3"/>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3"/>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3"/>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3"/>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3"/>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3"/>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3"/>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3"/>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3"/>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3"/>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3"/>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3"/>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3"/>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3"/>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3"/>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3"/>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3"/>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3"/>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3"/>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3"/>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3"/>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3"/>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3"/>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3"/>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3"/>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3"/>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3"/>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3"/>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3"/>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3"/>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3"/>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3"/>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3"/>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3"/>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3"/>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3"/>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3"/>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3"/>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3"/>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3"/>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3"/>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3"/>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3"/>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3"/>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3"/>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3"/>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3"/>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3"/>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3"/>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3"/>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3"/>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3"/>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3"/>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3"/>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3"/>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3"/>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3"/>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3"/>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3"/>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3"/>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3"/>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3"/>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3"/>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3"/>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3"/>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3"/>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3"/>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3"/>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3"/>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3"/>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3"/>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3"/>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3"/>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3"/>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3"/>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3"/>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3"/>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3"/>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3"/>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3"/>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3"/>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3"/>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3"/>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3"/>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3"/>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3"/>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3"/>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3"/>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3"/>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3"/>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3"/>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3"/>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3"/>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3"/>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3"/>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3"/>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3"/>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3"/>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3"/>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3"/>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3"/>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3"/>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3"/>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3"/>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3"/>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3"/>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3"/>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3"/>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3"/>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3"/>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3"/>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3"/>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3"/>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3"/>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3"/>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3"/>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3"/>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3"/>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3"/>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3"/>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3"/>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3"/>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3"/>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3"/>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3"/>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3"/>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3"/>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3"/>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3"/>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3"/>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3"/>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3"/>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3"/>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3"/>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3"/>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3"/>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3"/>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3"/>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3"/>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3"/>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3"/>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3"/>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3"/>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3"/>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3"/>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3"/>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3"/>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3"/>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3"/>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3"/>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3"/>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3"/>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3"/>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3"/>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3"/>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3"/>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3"/>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3"/>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3"/>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3"/>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3"/>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3"/>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3"/>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3"/>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3"/>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3"/>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3"/>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3"/>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3"/>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3"/>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3"/>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3"/>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3"/>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3"/>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3"/>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3"/>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3"/>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3"/>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3"/>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3"/>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3"/>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3"/>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3"/>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3"/>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3"/>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3"/>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3"/>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3"/>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3"/>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3"/>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3"/>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3"/>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3"/>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3"/>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3"/>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3"/>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3"/>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3"/>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3"/>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3"/>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3"/>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3"/>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3"/>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3"/>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3"/>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3"/>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3"/>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3"/>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3"/>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3"/>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3"/>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3"/>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3"/>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3"/>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3"/>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3"/>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3"/>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3"/>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3"/>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3"/>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3"/>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3"/>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3"/>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3"/>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3"/>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3"/>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3"/>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3"/>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3"/>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3"/>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3"/>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3"/>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3"/>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3"/>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3"/>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3"/>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3"/>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3"/>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3"/>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3"/>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3"/>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3"/>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3"/>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3"/>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3"/>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3"/>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3"/>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3"/>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3"/>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3"/>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3"/>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3"/>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3"/>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3"/>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3"/>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3"/>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3"/>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3"/>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3"/>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3"/>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3"/>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3"/>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3"/>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3"/>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3"/>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3"/>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3"/>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3"/>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3"/>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3"/>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3"/>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3"/>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3"/>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3"/>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3"/>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3"/>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3"/>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3"/>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3"/>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3"/>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3"/>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3"/>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3"/>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3"/>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3"/>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3"/>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3"/>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3"/>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3"/>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3"/>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3"/>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3"/>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3"/>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3"/>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3"/>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3"/>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3"/>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3"/>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3"/>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3"/>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3"/>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3"/>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3"/>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3"/>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3"/>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3"/>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3"/>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3"/>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3"/>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3"/>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3"/>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3"/>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3"/>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3"/>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3"/>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3"/>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3"/>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3"/>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3"/>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3"/>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3"/>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3"/>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3"/>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3"/>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3"/>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3"/>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3"/>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3"/>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3"/>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3"/>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3"/>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3"/>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3"/>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3"/>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3"/>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3"/>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3"/>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3"/>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3"/>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3"/>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3"/>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3"/>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3"/>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3"/>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3"/>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3"/>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3"/>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3"/>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3"/>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3"/>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3"/>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3"/>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3"/>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3"/>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3"/>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3"/>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3"/>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3"/>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3"/>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3"/>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3"/>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3"/>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3"/>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3"/>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3"/>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3"/>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3"/>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3"/>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3"/>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3"/>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3"/>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3"/>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3"/>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3"/>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3"/>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3"/>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3"/>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3"/>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3"/>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3"/>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3"/>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3"/>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3"/>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3"/>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3"/>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3"/>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3"/>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3"/>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3"/>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3"/>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3"/>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3"/>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3"/>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3"/>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3"/>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3"/>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3"/>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3"/>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3"/>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3"/>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3"/>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3"/>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3"/>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3"/>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3"/>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3"/>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3"/>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3"/>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3"/>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3"/>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3"/>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3"/>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3"/>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3"/>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3"/>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3"/>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3"/>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3"/>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3"/>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3"/>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3"/>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3"/>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3"/>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3"/>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3"/>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3"/>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3"/>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3"/>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3"/>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3"/>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3"/>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3"/>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3"/>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3"/>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3"/>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3"/>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3"/>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3"/>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3"/>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3"/>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3"/>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3"/>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3"/>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3"/>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3"/>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3"/>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3"/>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3"/>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3"/>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3"/>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3"/>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3"/>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3"/>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3"/>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3"/>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3"/>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3"/>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3"/>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3"/>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3"/>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3"/>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3"/>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3"/>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3"/>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3"/>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3"/>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3"/>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3"/>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3"/>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3"/>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3"/>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3"/>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3"/>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3"/>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3"/>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3"/>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3"/>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3"/>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3"/>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3"/>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3"/>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3"/>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3"/>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3"/>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3"/>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3"/>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3"/>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3"/>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3"/>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3"/>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3"/>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3"/>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3"/>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3"/>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3"/>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3"/>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3"/>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3"/>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3"/>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3"/>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3"/>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3"/>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3"/>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3"/>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3"/>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3"/>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3"/>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3"/>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3"/>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3"/>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3"/>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3"/>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3"/>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3"/>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3"/>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3"/>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3"/>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3"/>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3"/>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3"/>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3"/>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3"/>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3"/>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3"/>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3"/>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3"/>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3"/>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3"/>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3"/>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3"/>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3"/>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3"/>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3"/>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3"/>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3"/>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3"/>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3"/>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3"/>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3"/>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3"/>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3"/>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3"/>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3"/>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3"/>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3"/>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3"/>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3"/>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3"/>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3"/>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3"/>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3"/>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3"/>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3"/>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3"/>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3"/>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3"/>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3"/>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3"/>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3"/>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3"/>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3"/>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3"/>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3"/>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3"/>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3"/>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3"/>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3"/>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3"/>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3"/>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3"/>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3"/>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3"/>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3"/>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3"/>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3"/>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3"/>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3"/>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3"/>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3"/>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3"/>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3"/>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3"/>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3"/>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3"/>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3"/>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3"/>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3"/>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3"/>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3"/>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3"/>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3"/>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3"/>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3"/>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3"/>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3"/>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3"/>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3"/>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3"/>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3"/>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3"/>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3"/>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3"/>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3"/>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3"/>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3"/>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3"/>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3"/>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3"/>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3"/>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3"/>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3"/>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3"/>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3"/>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3"/>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3"/>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3"/>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3"/>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3"/>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3"/>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3"/>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3"/>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3"/>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3"/>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3"/>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3"/>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3"/>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3"/>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3"/>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3"/>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3"/>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3"/>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3"/>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3"/>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3"/>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3"/>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3"/>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3"/>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3"/>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3"/>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3"/>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3"/>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3"/>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3"/>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3"/>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3"/>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3"/>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3"/>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3"/>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3"/>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3"/>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3"/>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3"/>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3"/>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3"/>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3"/>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3"/>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3"/>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3"/>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3"/>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3"/>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3"/>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3"/>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3"/>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3"/>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3"/>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3"/>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3"/>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3"/>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3"/>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3"/>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3"/>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3"/>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3"/>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3"/>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3"/>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3"/>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3"/>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3"/>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3"/>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3"/>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3"/>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3"/>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3"/>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3"/>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3"/>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3"/>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3"/>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3"/>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3"/>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3"/>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3"/>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3"/>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3"/>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3"/>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3"/>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3"/>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3"/>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3"/>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3"/>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3"/>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3"/>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3"/>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3"/>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3"/>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3"/>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3"/>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3"/>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3"/>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3"/>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3"/>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3"/>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3"/>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3"/>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3"/>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3"/>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3"/>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3"/>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3"/>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3"/>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3"/>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3"/>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3"/>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3"/>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3"/>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3"/>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3"/>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3"/>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3"/>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3"/>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3"/>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3"/>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3"/>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3"/>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3"/>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3"/>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3"/>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3"/>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3"/>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3"/>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3"/>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3"/>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3"/>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3"/>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3"/>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3"/>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3"/>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3"/>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3"/>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3"/>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3"/>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3"/>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3"/>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3"/>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3"/>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3"/>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3"/>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3"/>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3"/>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3"/>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3"/>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3"/>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3"/>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3"/>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3"/>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3"/>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3"/>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3"/>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3"/>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3"/>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3"/>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3"/>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3"/>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3"/>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3"/>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3"/>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3"/>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3"/>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3"/>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3"/>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3"/>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3"/>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3"/>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3"/>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3"/>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3"/>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3"/>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3"/>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3"/>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3"/>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3"/>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3"/>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3"/>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3"/>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3"/>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3"/>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3"/>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3"/>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3"/>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3"/>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3"/>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3"/>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3"/>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3"/>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3"/>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3"/>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3"/>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3"/>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3"/>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3"/>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3"/>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3"/>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3"/>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3"/>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3"/>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3"/>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3"/>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3"/>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3"/>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3"/>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3"/>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3"/>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3"/>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3"/>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3"/>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3"/>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3"/>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3"/>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3"/>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3"/>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3"/>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3"/>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3"/>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3"/>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3"/>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3"/>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3"/>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3"/>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3"/>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3"/>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3"/>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3"/>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3"/>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3"/>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3"/>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3"/>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3"/>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3"/>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3"/>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3"/>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3"/>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3"/>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3"/>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3"/>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3"/>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3"/>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3"/>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3"/>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3"/>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3"/>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3"/>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3"/>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3"/>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3"/>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3"/>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3"/>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3"/>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3"/>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3"/>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3"/>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3"/>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3"/>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3"/>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3"/>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3"/>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3"/>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3"/>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3"/>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3"/>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3"/>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3"/>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3"/>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3"/>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3"/>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3"/>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3"/>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3"/>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3"/>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3"/>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3"/>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3"/>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3"/>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3"/>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3"/>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3"/>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3"/>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3"/>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3"/>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3"/>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3"/>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3"/>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3"/>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3"/>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3"/>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3"/>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3"/>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3"/>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3"/>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3"/>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3"/>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3"/>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3"/>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3"/>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3"/>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3"/>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3"/>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3"/>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3"/>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3"/>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3"/>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3"/>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3"/>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3"/>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3"/>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3"/>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3"/>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3"/>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3"/>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3"/>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3"/>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3"/>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3"/>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3"/>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3"/>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3"/>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3"/>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3"/>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3"/>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3"/>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3"/>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3"/>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3"/>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3"/>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3"/>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3"/>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3"/>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3"/>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3"/>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3"/>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3"/>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3"/>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3"/>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3"/>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3"/>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3"/>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3"/>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3"/>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3"/>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3"/>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3"/>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3"/>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3"/>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3"/>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3"/>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3"/>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3"/>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3"/>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3"/>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3"/>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3"/>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3"/>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3"/>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3"/>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3"/>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3"/>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3"/>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3"/>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3"/>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3"/>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3"/>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3"/>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3"/>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3"/>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3"/>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3"/>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3"/>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3"/>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3"/>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3"/>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3"/>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3"/>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3"/>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3"/>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3"/>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3"/>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3"/>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3"/>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3"/>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3"/>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3"/>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3"/>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3"/>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3"/>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3"/>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3"/>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3"/>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3"/>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3"/>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3"/>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3"/>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3"/>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3"/>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3"/>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3"/>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3"/>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3"/>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3"/>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3"/>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3"/>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3"/>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3"/>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3"/>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3"/>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3"/>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3"/>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3"/>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3"/>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3"/>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3"/>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3"/>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3"/>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3"/>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3"/>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3"/>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3"/>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3"/>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3"/>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3"/>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3"/>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3"/>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3"/>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3"/>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3"/>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3"/>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3"/>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3"/>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3"/>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3"/>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3"/>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3"/>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3"/>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3"/>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3"/>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3"/>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3"/>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3"/>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3"/>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3"/>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3"/>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3"/>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3"/>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3"/>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3"/>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3"/>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3"/>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3"/>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3"/>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3"/>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3"/>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3"/>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3"/>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3"/>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3"/>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3"/>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3"/>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3"/>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3"/>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3"/>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3"/>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3"/>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3"/>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3"/>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3"/>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3"/>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3"/>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3"/>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3"/>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3"/>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3"/>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3"/>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3"/>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3"/>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3"/>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3"/>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3"/>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3"/>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3"/>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3"/>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3"/>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3"/>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3"/>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3"/>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3"/>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3"/>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3"/>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3"/>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3"/>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3"/>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3"/>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3"/>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3"/>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3"/>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3"/>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3"/>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3"/>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3"/>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3"/>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3"/>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3"/>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3"/>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3"/>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3"/>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3"/>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3"/>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3"/>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3"/>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3"/>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3"/>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3"/>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3"/>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3"/>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3"/>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3"/>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3"/>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3"/>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3"/>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3"/>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3"/>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3"/>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3"/>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3"/>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3"/>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3"/>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3"/>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3"/>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3"/>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3"/>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3"/>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3"/>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3"/>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3"/>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3"/>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3"/>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3"/>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3"/>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3"/>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3"/>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3"/>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3"/>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3"/>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3"/>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3"/>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3"/>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3"/>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3"/>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3"/>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3"/>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3"/>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3"/>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3"/>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3"/>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3"/>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3"/>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3"/>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3"/>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3"/>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3"/>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3"/>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3"/>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3"/>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3"/>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3"/>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3"/>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3"/>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3"/>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3"/>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3"/>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3"/>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3"/>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3"/>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3"/>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3"/>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3"/>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3"/>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3"/>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3"/>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3"/>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3"/>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3"/>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3"/>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3"/>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3"/>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3"/>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3"/>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3"/>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3"/>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3"/>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3"/>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3"/>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3"/>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3"/>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3"/>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3"/>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3"/>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3"/>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3"/>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3"/>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3"/>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3"/>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3"/>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3"/>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3"/>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3"/>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3"/>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3"/>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3"/>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3"/>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3"/>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3"/>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3"/>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3"/>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3"/>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3"/>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3"/>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3"/>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3"/>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3"/>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3"/>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3"/>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3"/>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3"/>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3"/>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3"/>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3"/>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3"/>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3"/>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3"/>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3"/>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3"/>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3"/>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3"/>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3"/>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3"/>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3"/>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3"/>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3"/>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3"/>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3"/>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3"/>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3"/>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3"/>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3"/>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3"/>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3"/>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3"/>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3"/>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3"/>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3"/>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3"/>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3"/>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3"/>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3"/>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3"/>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3"/>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3"/>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3"/>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3"/>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3"/>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3"/>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3"/>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3"/>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3"/>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3"/>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3"/>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3"/>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3"/>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3"/>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3"/>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3"/>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3"/>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3"/>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3"/>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3"/>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3"/>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3"/>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3"/>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3"/>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3"/>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3"/>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3"/>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3"/>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3"/>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3"/>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3"/>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3"/>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3"/>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3"/>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3"/>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3"/>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3"/>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3"/>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3"/>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3"/>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3"/>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3"/>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3"/>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3"/>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3"/>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3"/>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3"/>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3"/>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3"/>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3"/>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3"/>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3"/>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3"/>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3"/>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3"/>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3"/>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3"/>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3"/>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3"/>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3"/>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3"/>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3"/>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3"/>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3"/>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3"/>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3"/>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3"/>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3"/>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3"/>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3"/>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3"/>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3"/>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3"/>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3"/>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3"/>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3"/>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3"/>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3"/>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3"/>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3"/>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3"/>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3"/>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3"/>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3"/>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3"/>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3"/>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3"/>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3"/>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3"/>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3"/>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3"/>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3"/>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3"/>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3"/>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3"/>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3"/>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3"/>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3"/>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3"/>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3"/>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3"/>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3"/>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3"/>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3"/>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3"/>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3"/>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3"/>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3"/>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3"/>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3"/>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3"/>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3"/>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3"/>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3"/>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3"/>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3"/>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3"/>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3"/>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3"/>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3"/>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3"/>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3"/>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3"/>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3"/>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3"/>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3"/>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3"/>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3"/>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3"/>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3"/>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3"/>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3"/>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3"/>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3"/>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3"/>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3"/>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3"/>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3"/>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3"/>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3"/>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3"/>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3"/>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3"/>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3"/>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3"/>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3"/>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3"/>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3"/>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3"/>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3"/>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3"/>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3"/>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3"/>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3"/>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3"/>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3"/>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3"/>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3"/>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3"/>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3"/>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3"/>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3"/>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3"/>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3"/>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3"/>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3"/>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3"/>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3"/>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3"/>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3"/>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3"/>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3"/>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3"/>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3"/>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3"/>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3"/>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3"/>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3"/>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3"/>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3"/>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3"/>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3"/>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3"/>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3"/>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3"/>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3"/>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3"/>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3"/>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3"/>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3"/>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3"/>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3"/>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3"/>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3"/>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3"/>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3"/>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3"/>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3"/>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3"/>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3"/>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3"/>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3"/>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3"/>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3"/>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3"/>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3"/>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3"/>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3"/>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3"/>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3"/>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3"/>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3"/>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3"/>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3"/>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3"/>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3"/>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3"/>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3"/>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3"/>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3"/>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3"/>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3"/>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3"/>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3"/>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3"/>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3"/>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3"/>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3"/>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3"/>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3"/>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3"/>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3"/>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3"/>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3"/>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3"/>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3"/>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3"/>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3"/>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3"/>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3"/>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3"/>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3"/>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3"/>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3"/>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3"/>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3"/>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3"/>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3"/>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3"/>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3"/>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3"/>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3"/>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3"/>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3"/>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3"/>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3"/>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3"/>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3"/>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3"/>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3"/>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3"/>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3"/>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3"/>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3"/>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3"/>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3"/>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3"/>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3"/>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3"/>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3"/>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3"/>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3"/>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3"/>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3"/>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3"/>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3"/>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3"/>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3"/>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3"/>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3"/>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3"/>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3"/>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3"/>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3"/>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3"/>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3"/>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3"/>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3"/>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3"/>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3"/>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3"/>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3"/>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3"/>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3"/>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3"/>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3"/>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3"/>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3"/>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3"/>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3"/>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3"/>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3"/>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3"/>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3"/>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3"/>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3"/>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3"/>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3"/>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3"/>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3"/>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3"/>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3"/>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3"/>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3"/>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3"/>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3"/>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3"/>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3"/>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3"/>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3"/>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3"/>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3"/>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3"/>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3"/>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3"/>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3"/>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3"/>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3"/>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3"/>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3"/>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3"/>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3"/>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3"/>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3"/>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3"/>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3"/>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3"/>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3"/>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3"/>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3"/>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3"/>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3"/>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3"/>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3"/>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3"/>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3"/>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3"/>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3"/>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3"/>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3"/>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3"/>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3"/>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3"/>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3"/>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3"/>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3"/>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3"/>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3"/>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3"/>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3"/>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3"/>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3"/>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3"/>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3"/>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3"/>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3"/>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3"/>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3"/>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3"/>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3"/>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3"/>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3"/>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3"/>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3"/>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3"/>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3"/>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3"/>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3"/>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3"/>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3"/>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3"/>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3"/>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3"/>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3"/>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3"/>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3"/>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3"/>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3"/>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3"/>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3"/>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3"/>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3"/>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3"/>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3"/>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3"/>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3"/>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3"/>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3"/>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3"/>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3"/>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3"/>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3"/>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3"/>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3"/>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3"/>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3"/>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3"/>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3"/>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3"/>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3"/>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3"/>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3"/>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3"/>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3"/>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3"/>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3"/>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3"/>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3"/>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3"/>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3"/>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3"/>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3"/>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3"/>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3"/>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3"/>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3"/>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3"/>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3"/>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3"/>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3"/>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3"/>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3"/>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3"/>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3"/>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3"/>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3"/>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3"/>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3"/>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3"/>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3"/>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3"/>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3"/>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3"/>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3"/>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3"/>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3"/>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3"/>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3"/>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3"/>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3"/>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3"/>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3"/>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3"/>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3"/>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3"/>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3"/>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3"/>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3"/>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3"/>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3"/>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3"/>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3"/>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3"/>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3"/>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3"/>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3"/>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3"/>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3"/>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3"/>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3"/>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3"/>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3"/>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3"/>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3"/>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3"/>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3"/>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3"/>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3"/>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3"/>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3"/>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3"/>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3"/>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3"/>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3"/>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3"/>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3"/>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3"/>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3"/>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3"/>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3"/>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3"/>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3"/>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3"/>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3"/>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3"/>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3"/>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3"/>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3"/>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3"/>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3"/>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3"/>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3"/>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3"/>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3"/>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3"/>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3"/>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3"/>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3"/>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3"/>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3"/>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3"/>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3"/>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3"/>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3"/>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3"/>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3"/>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3"/>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3"/>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3"/>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3"/>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3"/>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3"/>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3"/>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3"/>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3"/>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3"/>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3"/>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3"/>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3"/>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3"/>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3"/>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3"/>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3"/>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3"/>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3"/>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3"/>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3"/>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3"/>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3"/>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3"/>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3"/>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3"/>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3"/>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3"/>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3"/>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3"/>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3"/>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3"/>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3"/>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3"/>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3"/>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3"/>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3"/>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3"/>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3"/>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3"/>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3"/>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3"/>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3"/>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3"/>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3"/>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3"/>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3"/>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3"/>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3"/>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3"/>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3"/>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3"/>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3"/>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3"/>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3"/>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3"/>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3"/>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3"/>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3"/>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3"/>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3"/>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3"/>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3"/>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3"/>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3"/>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3"/>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3"/>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3"/>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3"/>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3"/>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3"/>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3"/>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3"/>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3"/>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3"/>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3"/>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3"/>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3"/>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3"/>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3"/>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3"/>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3"/>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3"/>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3"/>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3"/>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3"/>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3"/>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3"/>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3"/>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3"/>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3"/>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3"/>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3"/>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3"/>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3"/>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3"/>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3"/>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3"/>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3"/>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3"/>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3"/>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3"/>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3"/>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3"/>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3"/>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3"/>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3"/>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3"/>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3"/>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3"/>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3"/>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3"/>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3"/>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3"/>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3"/>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3"/>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3"/>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3"/>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3"/>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3"/>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3"/>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3"/>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3"/>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3"/>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3"/>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3"/>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3"/>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3"/>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3"/>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3"/>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3"/>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3"/>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3"/>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3"/>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3"/>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3"/>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3"/>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3"/>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3"/>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3"/>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3"/>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3"/>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3"/>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3"/>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3"/>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3"/>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3"/>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3"/>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3"/>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3"/>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3"/>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3"/>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3"/>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3"/>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3"/>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3"/>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3"/>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3"/>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3"/>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3"/>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3"/>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3"/>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3"/>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3"/>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3"/>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3"/>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3"/>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3"/>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3"/>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3"/>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3"/>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3"/>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3"/>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3"/>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3"/>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3"/>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3"/>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3"/>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3"/>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3"/>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3"/>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3"/>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3"/>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3"/>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3"/>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3"/>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3"/>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3"/>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3"/>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3"/>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3"/>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3"/>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3"/>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3"/>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3"/>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3"/>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3"/>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3"/>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3"/>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3"/>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3"/>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3"/>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3"/>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3"/>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3"/>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3"/>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3"/>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3"/>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3"/>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3"/>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3"/>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3"/>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3"/>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3"/>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3"/>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3"/>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3"/>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3"/>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3"/>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3"/>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3"/>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3"/>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3"/>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3"/>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3"/>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3"/>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3"/>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3"/>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3"/>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3"/>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3"/>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3"/>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3"/>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3"/>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3"/>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3"/>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3"/>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3"/>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3"/>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3"/>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3"/>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3"/>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3"/>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3"/>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3"/>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3"/>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3"/>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3"/>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3"/>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3"/>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3"/>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3"/>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3"/>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3"/>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3"/>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3"/>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3"/>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3"/>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3"/>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3"/>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3"/>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3"/>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3"/>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3"/>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3"/>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3"/>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3"/>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3"/>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3"/>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3"/>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3"/>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3"/>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3"/>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3"/>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3"/>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3"/>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3"/>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3"/>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3"/>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3"/>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3"/>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3"/>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3"/>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3"/>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3"/>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3"/>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3"/>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3"/>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3"/>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3"/>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3"/>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3"/>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3"/>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3"/>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3"/>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3"/>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3"/>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3"/>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3"/>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3"/>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3"/>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3"/>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3"/>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3"/>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3"/>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3"/>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3"/>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3"/>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3"/>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3"/>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3"/>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3"/>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3"/>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3"/>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3"/>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3"/>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3"/>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3"/>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3"/>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3"/>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3"/>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3"/>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3"/>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3"/>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3"/>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3"/>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3"/>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3"/>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3"/>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3"/>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3"/>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3"/>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3"/>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3"/>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3"/>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3"/>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3"/>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3"/>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3"/>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3"/>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3"/>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3"/>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3"/>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3"/>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3"/>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3"/>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3"/>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3"/>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3"/>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3"/>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3"/>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3"/>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3"/>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3"/>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3"/>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3"/>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3"/>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3"/>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3"/>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3"/>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3"/>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3"/>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3"/>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3"/>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3"/>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3"/>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3"/>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3"/>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3"/>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3"/>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3"/>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3"/>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3"/>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3"/>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3"/>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3"/>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3"/>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3"/>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3"/>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3"/>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3"/>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3"/>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3"/>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3"/>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3"/>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3"/>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3"/>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3"/>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3"/>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3"/>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3"/>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3"/>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3"/>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3"/>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3"/>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3"/>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3"/>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3"/>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3"/>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3"/>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3"/>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3"/>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3"/>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3"/>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3"/>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3"/>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3"/>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3"/>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3"/>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3"/>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3"/>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3"/>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3"/>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3"/>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3"/>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3"/>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3"/>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3"/>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3"/>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3"/>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3"/>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3"/>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3"/>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3"/>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3"/>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3"/>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3"/>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3"/>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3"/>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3"/>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3"/>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3"/>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3"/>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3"/>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3"/>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3"/>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3"/>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3"/>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3"/>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3"/>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3"/>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3"/>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3"/>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3"/>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3"/>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3"/>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3"/>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3"/>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3"/>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3"/>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3"/>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3"/>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3"/>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3"/>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3"/>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3"/>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3"/>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3"/>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3"/>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3"/>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3"/>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3"/>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3"/>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3"/>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3"/>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3"/>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3"/>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3"/>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3"/>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3"/>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3"/>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3"/>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3"/>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3"/>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3"/>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3"/>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3"/>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3"/>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3"/>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3"/>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3"/>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3"/>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3"/>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3"/>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3"/>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3"/>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3"/>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3"/>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3"/>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3"/>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3"/>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3"/>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3"/>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3"/>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3"/>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3"/>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3"/>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3"/>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3"/>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3"/>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3"/>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3"/>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3"/>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3"/>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3"/>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3"/>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3"/>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3"/>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3"/>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3"/>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3"/>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3"/>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3"/>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3"/>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3"/>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3"/>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3"/>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3"/>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3"/>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3"/>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3"/>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3"/>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3"/>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3"/>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3"/>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3"/>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3"/>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3"/>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3"/>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3"/>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3"/>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3"/>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3"/>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3"/>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3"/>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3"/>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3"/>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3"/>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3"/>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3"/>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3"/>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3"/>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3"/>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3"/>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3"/>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3"/>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3"/>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3"/>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3"/>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3"/>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3"/>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3"/>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3"/>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3"/>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3"/>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3"/>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3"/>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3"/>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3"/>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3"/>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3"/>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3"/>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3"/>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3"/>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3"/>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3"/>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3"/>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3"/>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3"/>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3"/>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3"/>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3"/>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3"/>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3"/>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3"/>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3"/>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3"/>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3"/>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3"/>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3"/>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3"/>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3"/>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3"/>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3"/>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3"/>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3"/>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3"/>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3"/>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3"/>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3"/>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3"/>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3"/>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3"/>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3"/>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3"/>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3"/>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3"/>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3"/>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3"/>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3"/>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3"/>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3"/>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3"/>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3"/>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3"/>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3"/>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3"/>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3"/>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3"/>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3"/>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3"/>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3"/>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3"/>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3"/>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3"/>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3"/>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3"/>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3"/>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3"/>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3"/>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3"/>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3"/>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3"/>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3"/>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3"/>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3"/>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3"/>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3"/>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3"/>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3"/>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3"/>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3"/>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3"/>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3"/>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3"/>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3"/>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3"/>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3"/>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3"/>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3"/>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3"/>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3"/>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3"/>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3"/>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3"/>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3"/>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3"/>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3"/>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3"/>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3"/>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3"/>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3"/>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3"/>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3"/>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3"/>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3"/>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3"/>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3"/>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3"/>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3"/>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3"/>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3"/>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3"/>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3"/>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3"/>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3"/>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3"/>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3"/>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3"/>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3"/>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3"/>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3"/>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3"/>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3"/>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3"/>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3"/>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3"/>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3"/>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3"/>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3"/>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3"/>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3"/>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3"/>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3"/>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3"/>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3"/>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3"/>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3"/>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3"/>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3"/>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3"/>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3"/>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3"/>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3"/>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3"/>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3"/>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3"/>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3"/>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3"/>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3"/>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3"/>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3"/>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3"/>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3"/>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3"/>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3"/>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3"/>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3"/>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3"/>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3"/>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3"/>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3"/>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3"/>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3"/>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3"/>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3"/>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3"/>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3"/>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3"/>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3"/>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3"/>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3"/>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3"/>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3"/>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3"/>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3"/>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3"/>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3"/>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3"/>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3"/>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3"/>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3"/>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3"/>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3"/>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3"/>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3"/>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3"/>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3"/>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3"/>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3"/>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3"/>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3"/>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3"/>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3"/>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3"/>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3"/>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3"/>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3"/>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3"/>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3"/>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3"/>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3"/>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3"/>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3"/>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3"/>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3"/>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3"/>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3"/>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3"/>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3"/>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3"/>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3"/>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3"/>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3"/>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3"/>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3"/>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3"/>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3"/>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3"/>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3"/>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3"/>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3"/>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3"/>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3"/>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3"/>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3"/>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3"/>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3"/>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3"/>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3"/>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3"/>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3"/>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3"/>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3"/>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3"/>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3"/>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3"/>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3"/>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3"/>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3"/>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3"/>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3"/>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3"/>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3"/>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3"/>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3"/>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3"/>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3"/>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3"/>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3"/>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3"/>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3"/>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3"/>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3"/>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3"/>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3"/>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3"/>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3"/>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3"/>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3"/>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3"/>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3"/>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3"/>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3"/>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3"/>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3"/>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3"/>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3"/>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3"/>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3"/>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3"/>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3"/>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3"/>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3"/>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3"/>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3"/>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3"/>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3"/>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3"/>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3"/>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3"/>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3"/>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3"/>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3"/>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3"/>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3"/>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3"/>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3"/>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3"/>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3"/>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3"/>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3"/>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3"/>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3"/>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3"/>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3"/>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3"/>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3"/>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3"/>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3"/>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3"/>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3"/>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3"/>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3"/>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3"/>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3"/>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3"/>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3"/>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3"/>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3"/>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3"/>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3"/>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3"/>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3"/>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3"/>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3"/>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3"/>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3"/>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3"/>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3"/>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3"/>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3"/>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3"/>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3"/>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3"/>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3"/>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3"/>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3"/>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3"/>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3"/>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3"/>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3"/>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3"/>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3"/>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3"/>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3"/>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3"/>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3"/>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3"/>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3"/>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3"/>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3"/>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3"/>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3"/>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3"/>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3"/>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3"/>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3"/>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3"/>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3"/>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3"/>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3"/>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3"/>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3"/>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3"/>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3"/>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3"/>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3"/>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3"/>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3"/>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3"/>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3"/>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3"/>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3"/>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3"/>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3"/>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3"/>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3"/>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3"/>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3"/>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3"/>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3"/>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3"/>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3"/>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3"/>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3"/>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3"/>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3"/>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3"/>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3"/>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3"/>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3"/>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3"/>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3"/>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3"/>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3"/>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3"/>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3"/>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3"/>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3"/>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3"/>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3"/>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3"/>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3"/>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3"/>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3"/>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3"/>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3"/>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3"/>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3"/>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3"/>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3"/>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3"/>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3"/>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3"/>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3"/>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3"/>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3"/>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3"/>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3"/>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3"/>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3"/>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3"/>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3"/>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3"/>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3"/>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3"/>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3"/>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3"/>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3"/>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3"/>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3"/>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3"/>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3"/>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3"/>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3"/>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3"/>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3"/>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3"/>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3"/>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3"/>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3"/>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3"/>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3"/>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3"/>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3"/>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3"/>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3"/>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3"/>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3"/>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3"/>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3"/>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3"/>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3"/>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3"/>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3"/>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3"/>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3"/>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3"/>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3"/>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3"/>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3"/>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3"/>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3"/>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3"/>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3"/>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3"/>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3"/>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3"/>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3"/>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3"/>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3"/>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3"/>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3"/>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3"/>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3"/>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3"/>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3"/>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3"/>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3"/>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3"/>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3"/>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3"/>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3"/>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3"/>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3"/>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3"/>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3"/>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3"/>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3"/>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3"/>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3"/>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3"/>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3"/>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3"/>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3"/>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3"/>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3"/>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3"/>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3"/>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3"/>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3"/>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3"/>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3"/>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3"/>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3"/>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3"/>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3"/>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3"/>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3"/>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3"/>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3"/>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3"/>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3"/>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3"/>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3"/>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3"/>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3"/>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3"/>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3"/>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3"/>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3"/>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3"/>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3"/>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3"/>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3"/>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3"/>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3"/>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3"/>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3"/>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3"/>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3"/>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3"/>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3"/>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3"/>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3"/>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3"/>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3"/>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3"/>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3"/>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3"/>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3"/>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3"/>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3"/>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3"/>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3"/>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3"/>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3"/>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3"/>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3"/>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3"/>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3"/>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3"/>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3"/>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3"/>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3"/>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3"/>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3"/>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3"/>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3"/>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3"/>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3"/>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3"/>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3"/>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3"/>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3"/>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3"/>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3"/>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3"/>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3"/>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3"/>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3"/>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3"/>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3"/>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3"/>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3"/>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3"/>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3"/>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3"/>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3"/>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3"/>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3"/>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3"/>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3"/>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3"/>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3"/>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3"/>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3"/>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3"/>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3"/>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3"/>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3"/>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3"/>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3"/>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3"/>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3"/>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3"/>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3"/>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3"/>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3"/>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3"/>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3"/>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3"/>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3"/>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3"/>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3"/>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3"/>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3"/>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3"/>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3"/>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3"/>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3"/>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3"/>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3"/>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3"/>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3"/>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3"/>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3"/>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3"/>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3"/>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3"/>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3"/>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3"/>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3"/>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3"/>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3"/>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3"/>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3"/>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3"/>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3"/>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3"/>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3"/>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3"/>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3"/>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3"/>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3"/>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3"/>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3"/>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3"/>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3"/>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3"/>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3"/>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3"/>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3"/>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3"/>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3"/>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3"/>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3"/>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3"/>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3"/>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3"/>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3"/>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3"/>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3"/>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3"/>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3"/>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3"/>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3"/>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3"/>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3"/>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3"/>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3"/>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3"/>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3"/>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3"/>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3"/>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3"/>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3"/>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3"/>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3"/>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3"/>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3"/>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3"/>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3"/>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3"/>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3"/>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3"/>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3"/>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3"/>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3"/>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3"/>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3"/>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3"/>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3"/>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3"/>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3"/>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3"/>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3"/>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3"/>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3"/>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3"/>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3"/>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3"/>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3"/>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3"/>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3"/>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3"/>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3"/>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3"/>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3"/>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3"/>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3"/>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3"/>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3"/>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3"/>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3"/>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3"/>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3"/>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3"/>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3"/>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3"/>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3"/>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3"/>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3"/>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3"/>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3"/>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3"/>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3"/>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3"/>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3"/>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3"/>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3"/>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3"/>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3"/>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3"/>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3"/>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3"/>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3"/>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3"/>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3"/>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3"/>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3"/>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3"/>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3"/>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3"/>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3"/>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3"/>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3"/>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3"/>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3"/>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3"/>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3"/>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3"/>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3"/>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3"/>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3"/>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3"/>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3"/>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3"/>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3"/>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3"/>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3"/>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3"/>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3"/>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3"/>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3"/>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3"/>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3"/>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3"/>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3"/>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3"/>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3"/>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3"/>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3"/>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3"/>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3"/>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3"/>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3"/>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3"/>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3"/>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3"/>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3"/>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3"/>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3"/>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3"/>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3"/>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3"/>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3"/>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3"/>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3"/>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3"/>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3"/>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3"/>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3"/>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3"/>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3"/>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3"/>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3"/>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3"/>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3"/>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3"/>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3"/>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3"/>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3"/>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3"/>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3"/>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3"/>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3"/>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3"/>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3"/>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3"/>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3"/>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3"/>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3"/>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3"/>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3"/>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3"/>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3"/>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3"/>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3"/>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3"/>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3"/>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3"/>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3"/>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3"/>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3"/>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3"/>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3"/>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3"/>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3"/>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3"/>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3"/>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3"/>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3"/>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3"/>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3"/>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3"/>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3"/>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3"/>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3"/>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3"/>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3"/>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3"/>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3"/>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3"/>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3"/>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3"/>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3"/>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3"/>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3"/>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3"/>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3"/>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3"/>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3"/>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3"/>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3"/>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3"/>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3"/>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3"/>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3"/>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3"/>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3"/>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3"/>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3"/>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3"/>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3"/>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3"/>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3"/>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3"/>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3"/>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3"/>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3"/>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3"/>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3"/>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3"/>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3"/>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3"/>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3"/>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3"/>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3"/>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3"/>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3"/>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3"/>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3"/>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3"/>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3"/>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3"/>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3"/>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3"/>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3"/>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3"/>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3"/>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3"/>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3"/>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3"/>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3"/>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3"/>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3"/>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3"/>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3"/>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3"/>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3"/>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3"/>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3"/>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3"/>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3"/>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3"/>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3"/>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3"/>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3"/>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3"/>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3"/>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3"/>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3"/>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3"/>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3"/>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3"/>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3"/>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3"/>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3"/>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3"/>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3"/>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3"/>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3"/>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3"/>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3"/>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3"/>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3"/>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3"/>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3"/>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3"/>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3"/>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3"/>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3"/>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3"/>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3"/>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3"/>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3"/>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3"/>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3"/>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3"/>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3"/>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3"/>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3"/>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3"/>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3"/>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3"/>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3"/>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3"/>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3"/>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3"/>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3"/>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3"/>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3"/>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3"/>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3"/>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3"/>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3"/>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3"/>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3"/>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3"/>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3"/>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3"/>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3"/>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3"/>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3"/>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3"/>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3"/>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3"/>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3"/>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3"/>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3"/>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3"/>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3"/>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3"/>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3"/>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3"/>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3"/>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3"/>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3"/>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3"/>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3"/>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3"/>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3"/>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3"/>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3"/>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3"/>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3"/>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3"/>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3"/>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3"/>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3"/>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3"/>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3"/>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3"/>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3"/>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3"/>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3"/>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3"/>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3"/>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3"/>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3"/>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3"/>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3"/>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3"/>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3"/>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3"/>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3"/>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3"/>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3"/>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3"/>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3"/>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3"/>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3"/>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3"/>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3"/>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3"/>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3"/>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3"/>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3"/>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3"/>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3"/>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3"/>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3"/>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3"/>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3"/>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3"/>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3"/>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3"/>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3"/>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3"/>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3"/>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3"/>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3"/>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3"/>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3"/>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3"/>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3"/>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3"/>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3"/>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3"/>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3"/>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3"/>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3"/>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3"/>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3"/>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3"/>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3"/>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3"/>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3"/>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3"/>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3"/>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3"/>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3"/>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3"/>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3"/>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3"/>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3"/>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3"/>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3"/>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3"/>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3"/>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3"/>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3"/>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3"/>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3"/>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3"/>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3"/>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3"/>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3"/>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3"/>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3"/>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3"/>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3"/>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3"/>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3"/>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137"/>
        <p:cNvGrpSpPr/>
        <p:nvPr/>
      </p:nvGrpSpPr>
      <p:grpSpPr>
        <a:xfrm>
          <a:off x="0" y="0"/>
          <a:ext cx="0" cy="0"/>
          <a:chOff x="0" y="0"/>
          <a:chExt cx="0" cy="0"/>
        </a:xfrm>
      </p:grpSpPr>
      <p:grpSp>
        <p:nvGrpSpPr>
          <p:cNvPr id="10138" name="Google Shape;10138;p28"/>
          <p:cNvGrpSpPr/>
          <p:nvPr/>
        </p:nvGrpSpPr>
        <p:grpSpPr>
          <a:xfrm>
            <a:off x="0" y="442705"/>
            <a:ext cx="9144000" cy="4656915"/>
            <a:chOff x="0" y="-38100"/>
            <a:chExt cx="4862686" cy="2476500"/>
          </a:xfrm>
        </p:grpSpPr>
        <p:sp>
          <p:nvSpPr>
            <p:cNvPr id="10139" name="Google Shape;10139;p28"/>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140" name="Google Shape;10140;p2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141" name="Google Shape;10141;p28"/>
          <p:cNvPicPr preferRelativeResize="0"/>
          <p:nvPr/>
        </p:nvPicPr>
        <p:blipFill rotWithShape="1">
          <a:blip r:embed="rId3">
            <a:alphaModFix/>
          </a:blip>
          <a:srcRect/>
          <a:stretch/>
        </p:blipFill>
        <p:spPr>
          <a:xfrm>
            <a:off x="2182421" y="1712158"/>
            <a:ext cx="1609027" cy="2140285"/>
          </a:xfrm>
          <a:prstGeom prst="rect">
            <a:avLst/>
          </a:prstGeom>
          <a:noFill/>
          <a:ln>
            <a:noFill/>
          </a:ln>
        </p:spPr>
      </p:pic>
      <p:pic>
        <p:nvPicPr>
          <p:cNvPr id="10142" name="Google Shape;10142;p28"/>
          <p:cNvPicPr preferRelativeResize="0"/>
          <p:nvPr/>
        </p:nvPicPr>
        <p:blipFill rotWithShape="1">
          <a:blip r:embed="rId4">
            <a:alphaModFix/>
          </a:blip>
          <a:srcRect l="27606" r="13948" b="53"/>
          <a:stretch/>
        </p:blipFill>
        <p:spPr>
          <a:xfrm>
            <a:off x="377200" y="1702690"/>
            <a:ext cx="1690921" cy="2168746"/>
          </a:xfrm>
          <a:prstGeom prst="rect">
            <a:avLst/>
          </a:prstGeom>
          <a:noFill/>
          <a:ln>
            <a:noFill/>
          </a:ln>
        </p:spPr>
      </p:pic>
      <p:pic>
        <p:nvPicPr>
          <p:cNvPr id="10143" name="Google Shape;10143;p28"/>
          <p:cNvPicPr preferRelativeResize="0"/>
          <p:nvPr/>
        </p:nvPicPr>
        <p:blipFill rotWithShape="1">
          <a:blip r:embed="rId5">
            <a:alphaModFix/>
          </a:blip>
          <a:srcRect l="8024" r="6136" b="473"/>
          <a:stretch/>
        </p:blipFill>
        <p:spPr>
          <a:xfrm>
            <a:off x="3905748" y="1712158"/>
            <a:ext cx="2784000" cy="2140285"/>
          </a:xfrm>
          <a:prstGeom prst="rect">
            <a:avLst/>
          </a:prstGeom>
          <a:noFill/>
          <a:ln>
            <a:noFill/>
          </a:ln>
        </p:spPr>
      </p:pic>
      <p:pic>
        <p:nvPicPr>
          <p:cNvPr id="10144" name="Google Shape;10144;p28"/>
          <p:cNvPicPr preferRelativeResize="0"/>
          <p:nvPr/>
        </p:nvPicPr>
        <p:blipFill rotWithShape="1">
          <a:blip r:embed="rId6">
            <a:alphaModFix/>
          </a:blip>
          <a:srcRect/>
          <a:stretch/>
        </p:blipFill>
        <p:spPr>
          <a:xfrm>
            <a:off x="6805728" y="1716920"/>
            <a:ext cx="1712228" cy="2140285"/>
          </a:xfrm>
          <a:prstGeom prst="rect">
            <a:avLst/>
          </a:prstGeom>
          <a:noFill/>
          <a:ln>
            <a:noFill/>
          </a:ln>
        </p:spPr>
      </p:pic>
      <p:sp>
        <p:nvSpPr>
          <p:cNvPr id="10145" name="Google Shape;10145;p28"/>
          <p:cNvSpPr txBox="1"/>
          <p:nvPr/>
        </p:nvSpPr>
        <p:spPr>
          <a:xfrm>
            <a:off x="514350" y="634098"/>
            <a:ext cx="8115300" cy="81270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a:solidFill>
                  <a:srgbClr val="000000"/>
                </a:solidFill>
                <a:latin typeface="Georgia"/>
                <a:ea typeface="Georgia"/>
                <a:cs typeface="Georgia"/>
                <a:sym typeface="Georgia"/>
              </a:rPr>
              <a:t>Impak Selat Melaka Sebagai Gelanggang Kepelbagaian Peradaban di Malaysia</a:t>
            </a:r>
            <a:endParaRPr/>
          </a:p>
        </p:txBody>
      </p:sp>
      <p:sp>
        <p:nvSpPr>
          <p:cNvPr id="10146" name="Google Shape;10146;p28"/>
          <p:cNvSpPr txBox="1"/>
          <p:nvPr/>
        </p:nvSpPr>
        <p:spPr>
          <a:xfrm>
            <a:off x="1761932" y="4206658"/>
            <a:ext cx="5220452" cy="672748"/>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suku kaum orang Melayu spt orang Jawa, Banjar, Bugis, Mandaling dan sebagainya yang pastinya mempamerkan kepelbagaian budaya dan adat resam keturunannya. </a:t>
            </a:r>
            <a:endParaRPr/>
          </a:p>
        </p:txBody>
      </p:sp>
      <p:sp>
        <p:nvSpPr>
          <p:cNvPr id="10147" name="Google Shape;10147;p28"/>
          <p:cNvSpPr txBox="1"/>
          <p:nvPr/>
        </p:nvSpPr>
        <p:spPr>
          <a:xfrm>
            <a:off x="6805728" y="3833393"/>
            <a:ext cx="1712100" cy="1539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000">
                <a:latin typeface="Livvic"/>
                <a:ea typeface="Livvic"/>
                <a:cs typeface="Livvic"/>
                <a:sym typeface="Livvic"/>
              </a:rPr>
              <a:t>Masyarakat</a:t>
            </a:r>
            <a:r>
              <a:rPr lang="en-US" sz="1000" b="0" i="0" u="none" strike="noStrike" cap="none">
                <a:solidFill>
                  <a:srgbClr val="000000"/>
                </a:solidFill>
                <a:latin typeface="Livvic"/>
                <a:ea typeface="Livvic"/>
                <a:cs typeface="Livvic"/>
                <a:sym typeface="Livvic"/>
              </a:rPr>
              <a:t> Mandaling</a:t>
            </a:r>
            <a:endParaRPr sz="1000" b="0" i="0" u="none" strike="noStrike" cap="none">
              <a:solidFill>
                <a:srgbClr val="000000"/>
              </a:solidFill>
              <a:latin typeface="Livvic"/>
              <a:ea typeface="Livvic"/>
              <a:cs typeface="Livvic"/>
              <a:sym typeface="Livvic"/>
            </a:endParaRPr>
          </a:p>
        </p:txBody>
      </p:sp>
      <p:sp>
        <p:nvSpPr>
          <p:cNvPr id="10148" name="Google Shape;10148;p28"/>
          <p:cNvSpPr txBox="1"/>
          <p:nvPr/>
        </p:nvSpPr>
        <p:spPr>
          <a:xfrm>
            <a:off x="4522504" y="3828630"/>
            <a:ext cx="1712228" cy="163827"/>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000" b="0" i="0" u="none" strike="noStrike" cap="none">
                <a:solidFill>
                  <a:srgbClr val="000000"/>
                </a:solidFill>
                <a:latin typeface="Livvic"/>
                <a:ea typeface="Livvic"/>
                <a:cs typeface="Livvic"/>
                <a:sym typeface="Livvic"/>
              </a:rPr>
              <a:t>Masyarakat Bugis</a:t>
            </a:r>
            <a:endParaRPr/>
          </a:p>
        </p:txBody>
      </p:sp>
      <p:sp>
        <p:nvSpPr>
          <p:cNvPr id="10149" name="Google Shape;10149;p28"/>
          <p:cNvSpPr txBox="1"/>
          <p:nvPr/>
        </p:nvSpPr>
        <p:spPr>
          <a:xfrm>
            <a:off x="2182421" y="3828630"/>
            <a:ext cx="1609027" cy="162993"/>
          </a:xfrm>
          <a:prstGeom prst="rect">
            <a:avLst/>
          </a:prstGeom>
          <a:noFill/>
          <a:ln>
            <a:noFill/>
          </a:ln>
        </p:spPr>
        <p:txBody>
          <a:bodyPr spcFirstLastPara="1" wrap="square" lIns="0" tIns="0" rIns="0" bIns="0" anchor="t" anchorCtr="0">
            <a:spAutoFit/>
          </a:bodyPr>
          <a:lstStyle/>
          <a:p>
            <a:pPr marL="0" marR="0" lvl="0" indent="0" algn="ctr" rtl="0">
              <a:lnSpc>
                <a:spcPct val="140185"/>
              </a:lnSpc>
              <a:spcBef>
                <a:spcPts val="0"/>
              </a:spcBef>
              <a:spcAft>
                <a:spcPts val="0"/>
              </a:spcAft>
              <a:buNone/>
            </a:pPr>
            <a:r>
              <a:rPr lang="en-US" sz="968" b="0" i="0" u="none" strike="noStrike" cap="none">
                <a:solidFill>
                  <a:srgbClr val="000000"/>
                </a:solidFill>
                <a:latin typeface="Livvic"/>
                <a:ea typeface="Livvic"/>
                <a:cs typeface="Livvic"/>
                <a:sym typeface="Livvic"/>
              </a:rPr>
              <a:t>Masyarakat Banjar</a:t>
            </a:r>
            <a:endParaRPr/>
          </a:p>
        </p:txBody>
      </p:sp>
      <p:sp>
        <p:nvSpPr>
          <p:cNvPr id="10150" name="Google Shape;10150;p28"/>
          <p:cNvSpPr txBox="1"/>
          <p:nvPr/>
        </p:nvSpPr>
        <p:spPr>
          <a:xfrm>
            <a:off x="377200" y="3847623"/>
            <a:ext cx="1690921" cy="162993"/>
          </a:xfrm>
          <a:prstGeom prst="rect">
            <a:avLst/>
          </a:prstGeom>
          <a:noFill/>
          <a:ln>
            <a:noFill/>
          </a:ln>
        </p:spPr>
        <p:txBody>
          <a:bodyPr spcFirstLastPara="1" wrap="square" lIns="0" tIns="0" rIns="0" bIns="0" anchor="t" anchorCtr="0">
            <a:spAutoFit/>
          </a:bodyPr>
          <a:lstStyle/>
          <a:p>
            <a:pPr marL="0" marR="0" lvl="0" indent="0" algn="ctr" rtl="0">
              <a:lnSpc>
                <a:spcPct val="140185"/>
              </a:lnSpc>
              <a:spcBef>
                <a:spcPts val="0"/>
              </a:spcBef>
              <a:spcAft>
                <a:spcPts val="0"/>
              </a:spcAft>
              <a:buNone/>
            </a:pPr>
            <a:r>
              <a:rPr lang="en-US" sz="968" b="0" i="0" u="none" strike="noStrike" cap="none">
                <a:solidFill>
                  <a:srgbClr val="000000"/>
                </a:solidFill>
                <a:latin typeface="Livvic"/>
                <a:ea typeface="Livvic"/>
                <a:cs typeface="Livvic"/>
                <a:sym typeface="Livvic"/>
              </a:rPr>
              <a:t>Masyarakat Jawa</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154"/>
        <p:cNvGrpSpPr/>
        <p:nvPr/>
      </p:nvGrpSpPr>
      <p:grpSpPr>
        <a:xfrm>
          <a:off x="0" y="0"/>
          <a:ext cx="0" cy="0"/>
          <a:chOff x="0" y="0"/>
          <a:chExt cx="0" cy="0"/>
        </a:xfrm>
      </p:grpSpPr>
      <p:grpSp>
        <p:nvGrpSpPr>
          <p:cNvPr id="10155" name="Google Shape;10155;p29"/>
          <p:cNvGrpSpPr/>
          <p:nvPr/>
        </p:nvGrpSpPr>
        <p:grpSpPr>
          <a:xfrm>
            <a:off x="0" y="442705"/>
            <a:ext cx="9144000" cy="4656915"/>
            <a:chOff x="0" y="-38100"/>
            <a:chExt cx="4862686" cy="2476500"/>
          </a:xfrm>
        </p:grpSpPr>
        <p:sp>
          <p:nvSpPr>
            <p:cNvPr id="10156" name="Google Shape;10156;p29"/>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157" name="Google Shape;10157;p2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158" name="Google Shape;10158;p29"/>
          <p:cNvPicPr preferRelativeResize="0"/>
          <p:nvPr/>
        </p:nvPicPr>
        <p:blipFill rotWithShape="1">
          <a:blip r:embed="rId3">
            <a:alphaModFix/>
          </a:blip>
          <a:srcRect/>
          <a:stretch/>
        </p:blipFill>
        <p:spPr>
          <a:xfrm>
            <a:off x="5061357" y="1670787"/>
            <a:ext cx="3220775" cy="2190127"/>
          </a:xfrm>
          <a:prstGeom prst="rect">
            <a:avLst/>
          </a:prstGeom>
          <a:noFill/>
          <a:ln>
            <a:noFill/>
          </a:ln>
        </p:spPr>
      </p:pic>
      <p:pic>
        <p:nvPicPr>
          <p:cNvPr id="10159" name="Google Shape;10159;p29"/>
          <p:cNvPicPr preferRelativeResize="0"/>
          <p:nvPr/>
        </p:nvPicPr>
        <p:blipFill rotWithShape="1">
          <a:blip r:embed="rId4">
            <a:alphaModFix/>
          </a:blip>
          <a:srcRect/>
          <a:stretch/>
        </p:blipFill>
        <p:spPr>
          <a:xfrm>
            <a:off x="773646" y="1670787"/>
            <a:ext cx="3290675" cy="2190127"/>
          </a:xfrm>
          <a:prstGeom prst="rect">
            <a:avLst/>
          </a:prstGeom>
          <a:noFill/>
          <a:ln>
            <a:noFill/>
          </a:ln>
        </p:spPr>
      </p:pic>
      <p:sp>
        <p:nvSpPr>
          <p:cNvPr id="10160" name="Google Shape;10160;p29"/>
          <p:cNvSpPr txBox="1"/>
          <p:nvPr/>
        </p:nvSpPr>
        <p:spPr>
          <a:xfrm>
            <a:off x="514350" y="634098"/>
            <a:ext cx="8115300" cy="81270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a:solidFill>
                  <a:srgbClr val="000000"/>
                </a:solidFill>
                <a:latin typeface="Georgia"/>
                <a:ea typeface="Georgia"/>
                <a:cs typeface="Georgia"/>
                <a:sym typeface="Georgia"/>
              </a:rPr>
              <a:t>Impak Selat Melaka Sebagai Gelanggang Kepelbagaian Peradaban di Malaysia</a:t>
            </a:r>
            <a:endParaRPr/>
          </a:p>
        </p:txBody>
      </p:sp>
      <p:sp>
        <p:nvSpPr>
          <p:cNvPr id="10161" name="Google Shape;10161;p29"/>
          <p:cNvSpPr txBox="1"/>
          <p:nvPr/>
        </p:nvSpPr>
        <p:spPr>
          <a:xfrm>
            <a:off x="5143505" y="3978910"/>
            <a:ext cx="2978037" cy="441916"/>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 suku kaum orang india spt Melayalam, Punjabi, dan sebagainya.</a:t>
            </a:r>
            <a:endParaRPr/>
          </a:p>
        </p:txBody>
      </p:sp>
      <p:sp>
        <p:nvSpPr>
          <p:cNvPr id="10162" name="Google Shape;10162;p29"/>
          <p:cNvSpPr txBox="1"/>
          <p:nvPr/>
        </p:nvSpPr>
        <p:spPr>
          <a:xfrm>
            <a:off x="773646" y="3997960"/>
            <a:ext cx="3184514" cy="637482"/>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300" b="0" i="0" u="none" strike="noStrike" cap="none">
                <a:solidFill>
                  <a:srgbClr val="000000"/>
                </a:solidFill>
                <a:latin typeface="Livvic"/>
                <a:ea typeface="Livvic"/>
                <a:cs typeface="Livvic"/>
                <a:sym typeface="Livvic"/>
              </a:rPr>
              <a:t>suku kaum cina spt </a:t>
            </a:r>
            <a:endParaRPr/>
          </a:p>
          <a:p>
            <a:pPr marL="0" marR="0" lvl="0" indent="0" algn="ctr" rtl="0">
              <a:lnSpc>
                <a:spcPct val="130000"/>
              </a:lnSpc>
              <a:spcBef>
                <a:spcPts val="0"/>
              </a:spcBef>
              <a:spcAft>
                <a:spcPts val="0"/>
              </a:spcAft>
              <a:buNone/>
            </a:pPr>
            <a:r>
              <a:rPr lang="en-US" sz="1300" b="0" i="0" u="none" strike="noStrike" cap="none">
                <a:solidFill>
                  <a:srgbClr val="000000"/>
                </a:solidFill>
                <a:latin typeface="Livvic"/>
                <a:ea typeface="Livvic"/>
                <a:cs typeface="Livvic"/>
                <a:sym typeface="Livvic"/>
              </a:rPr>
              <a:t>Hakka, Kantonis, Hainan, Teochew, dan sebagainya.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166"/>
        <p:cNvGrpSpPr/>
        <p:nvPr/>
      </p:nvGrpSpPr>
      <p:grpSpPr>
        <a:xfrm>
          <a:off x="0" y="0"/>
          <a:ext cx="0" cy="0"/>
          <a:chOff x="0" y="0"/>
          <a:chExt cx="0" cy="0"/>
        </a:xfrm>
      </p:grpSpPr>
      <p:grpSp>
        <p:nvGrpSpPr>
          <p:cNvPr id="10167" name="Google Shape;10167;p30"/>
          <p:cNvGrpSpPr/>
          <p:nvPr/>
        </p:nvGrpSpPr>
        <p:grpSpPr>
          <a:xfrm>
            <a:off x="0" y="442705"/>
            <a:ext cx="9144000" cy="4656915"/>
            <a:chOff x="0" y="-38100"/>
            <a:chExt cx="4862686" cy="2476500"/>
          </a:xfrm>
        </p:grpSpPr>
        <p:sp>
          <p:nvSpPr>
            <p:cNvPr id="10168" name="Google Shape;10168;p30"/>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169" name="Google Shape;10169;p3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170" name="Google Shape;10170;p30"/>
          <p:cNvPicPr preferRelativeResize="0"/>
          <p:nvPr/>
        </p:nvPicPr>
        <p:blipFill rotWithShape="1">
          <a:blip r:embed="rId3">
            <a:alphaModFix/>
          </a:blip>
          <a:srcRect/>
          <a:stretch/>
        </p:blipFill>
        <p:spPr>
          <a:xfrm>
            <a:off x="6391650" y="2752450"/>
            <a:ext cx="2351451" cy="1664650"/>
          </a:xfrm>
          <a:prstGeom prst="rect">
            <a:avLst/>
          </a:prstGeom>
          <a:noFill/>
          <a:ln>
            <a:noFill/>
          </a:ln>
        </p:spPr>
      </p:pic>
      <p:pic>
        <p:nvPicPr>
          <p:cNvPr id="10171" name="Google Shape;10171;p30"/>
          <p:cNvPicPr preferRelativeResize="0"/>
          <p:nvPr/>
        </p:nvPicPr>
        <p:blipFill rotWithShape="1">
          <a:blip r:embed="rId4">
            <a:alphaModFix/>
          </a:blip>
          <a:srcRect/>
          <a:stretch/>
        </p:blipFill>
        <p:spPr>
          <a:xfrm>
            <a:off x="3193950" y="2764275"/>
            <a:ext cx="2985975" cy="1664650"/>
          </a:xfrm>
          <a:prstGeom prst="rect">
            <a:avLst/>
          </a:prstGeom>
          <a:noFill/>
          <a:ln>
            <a:noFill/>
          </a:ln>
        </p:spPr>
      </p:pic>
      <p:pic>
        <p:nvPicPr>
          <p:cNvPr id="10172" name="Google Shape;10172;p30"/>
          <p:cNvPicPr preferRelativeResize="0"/>
          <p:nvPr/>
        </p:nvPicPr>
        <p:blipFill rotWithShape="1">
          <a:blip r:embed="rId5">
            <a:alphaModFix/>
          </a:blip>
          <a:srcRect/>
          <a:stretch/>
        </p:blipFill>
        <p:spPr>
          <a:xfrm>
            <a:off x="668450" y="2787950"/>
            <a:ext cx="2315950" cy="1640975"/>
          </a:xfrm>
          <a:prstGeom prst="rect">
            <a:avLst/>
          </a:prstGeom>
          <a:noFill/>
          <a:ln>
            <a:noFill/>
          </a:ln>
        </p:spPr>
      </p:pic>
      <p:sp>
        <p:nvSpPr>
          <p:cNvPr id="10173" name="Google Shape;10173;p30"/>
          <p:cNvSpPr txBox="1"/>
          <p:nvPr/>
        </p:nvSpPr>
        <p:spPr>
          <a:xfrm>
            <a:off x="514350" y="634098"/>
            <a:ext cx="8115300" cy="81270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a:solidFill>
                  <a:srgbClr val="000000"/>
                </a:solidFill>
                <a:latin typeface="Georgia"/>
                <a:ea typeface="Georgia"/>
                <a:cs typeface="Georgia"/>
                <a:sym typeface="Georgia"/>
              </a:rPr>
              <a:t>Impak Selat Melaka Sebagai Gelanggang Kepelbagaian Pera</a:t>
            </a:r>
            <a:r>
              <a:rPr lang="en-US" sz="2400">
                <a:latin typeface="Georgia"/>
                <a:ea typeface="Georgia"/>
                <a:cs typeface="Georgia"/>
                <a:sym typeface="Georgia"/>
              </a:rPr>
              <a:t>daban </a:t>
            </a:r>
            <a:r>
              <a:rPr lang="en-US" sz="2400" b="0" i="0" u="none" strike="noStrike" cap="none">
                <a:solidFill>
                  <a:srgbClr val="000000"/>
                </a:solidFill>
                <a:latin typeface="Georgia"/>
                <a:ea typeface="Georgia"/>
                <a:cs typeface="Georgia"/>
                <a:sym typeface="Georgia"/>
              </a:rPr>
              <a:t>di Malaysia</a:t>
            </a:r>
            <a:endParaRPr/>
          </a:p>
        </p:txBody>
      </p:sp>
      <p:sp>
        <p:nvSpPr>
          <p:cNvPr id="10174" name="Google Shape;10174;p30"/>
          <p:cNvSpPr txBox="1"/>
          <p:nvPr/>
        </p:nvSpPr>
        <p:spPr>
          <a:xfrm>
            <a:off x="807609" y="1704837"/>
            <a:ext cx="7675620" cy="903581"/>
          </a:xfrm>
          <a:prstGeom prst="rect">
            <a:avLst/>
          </a:prstGeom>
          <a:noFill/>
          <a:ln>
            <a:noFill/>
          </a:ln>
        </p:spPr>
        <p:txBody>
          <a:bodyPr spcFirstLastPara="1" wrap="square" lIns="0" tIns="0" rIns="0" bIns="0" anchor="t" anchorCtr="0">
            <a:spAutoFit/>
          </a:bodyPr>
          <a:lstStyle/>
          <a:p>
            <a:pPr marL="0" marR="0" lvl="0" indent="0" algn="just" rtl="0">
              <a:lnSpc>
                <a:spcPct val="130000"/>
              </a:lnSpc>
              <a:spcBef>
                <a:spcPts val="0"/>
              </a:spcBef>
              <a:spcAft>
                <a:spcPts val="0"/>
              </a:spcAft>
              <a:buNone/>
            </a:pPr>
            <a:r>
              <a:rPr lang="en-US" sz="1400" b="1" i="0" u="sng" strike="noStrike" cap="none">
                <a:solidFill>
                  <a:srgbClr val="000000"/>
                </a:solidFill>
                <a:latin typeface="Livvic"/>
                <a:ea typeface="Livvic"/>
                <a:cs typeface="Livvic"/>
                <a:sym typeface="Livvic"/>
              </a:rPr>
              <a:t>2. Pegangan agama yang berbeza tetapi berkongsi budaya yang sama bagi masyarakat Melayu, Cina dan India di Malaysia</a:t>
            </a:r>
            <a:endParaRPr/>
          </a:p>
          <a:p>
            <a:pPr marL="0" marR="0" lvl="0" indent="0" algn="just" rtl="0">
              <a:lnSpc>
                <a:spcPct val="130000"/>
              </a:lnSpc>
              <a:spcBef>
                <a:spcPts val="0"/>
              </a:spcBef>
              <a:spcAft>
                <a:spcPts val="0"/>
              </a:spcAft>
              <a:buNone/>
            </a:pPr>
            <a:endParaRPr sz="1400" b="0" i="0" u="none" strike="noStrike" cap="none">
              <a:solidFill>
                <a:srgbClr val="000000"/>
              </a:solidFill>
              <a:latin typeface="Livvic"/>
              <a:ea typeface="Livvic"/>
              <a:cs typeface="Livvic"/>
              <a:sym typeface="Livvic"/>
            </a:endParaRPr>
          </a:p>
          <a:p>
            <a:pPr marL="0" marR="0" lvl="0" indent="0" algn="just" rtl="0">
              <a:lnSpc>
                <a:spcPct val="130000"/>
              </a:lnSpc>
              <a:spcBef>
                <a:spcPts val="0"/>
              </a:spcBef>
              <a:spcAft>
                <a:spcPts val="0"/>
              </a:spcAft>
              <a:buNone/>
            </a:pPr>
            <a:r>
              <a:rPr lang="en-US" sz="1400" b="0" i="0" u="none" strike="noStrike" cap="none">
                <a:solidFill>
                  <a:srgbClr val="000000"/>
                </a:solidFill>
                <a:latin typeface="Livvic"/>
                <a:ea typeface="Livvic"/>
                <a:cs typeface="Livvic"/>
                <a:sym typeface="Livvic"/>
              </a:rPr>
              <a:t>Contoh: </a:t>
            </a:r>
            <a:endParaRPr/>
          </a:p>
        </p:txBody>
      </p:sp>
      <p:sp>
        <p:nvSpPr>
          <p:cNvPr id="10175" name="Google Shape;10175;p30"/>
          <p:cNvSpPr txBox="1"/>
          <p:nvPr/>
        </p:nvSpPr>
        <p:spPr>
          <a:xfrm>
            <a:off x="668460" y="4520105"/>
            <a:ext cx="23160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Makanan</a:t>
            </a:r>
            <a:endParaRPr sz="1300" b="0" i="0" u="none" strike="noStrike" cap="none">
              <a:solidFill>
                <a:srgbClr val="000000"/>
              </a:solidFill>
              <a:latin typeface="Livvic"/>
              <a:ea typeface="Livvic"/>
              <a:cs typeface="Livvic"/>
              <a:sym typeface="Livvic"/>
            </a:endParaRPr>
          </a:p>
        </p:txBody>
      </p:sp>
      <p:sp>
        <p:nvSpPr>
          <p:cNvPr id="10176" name="Google Shape;10176;p30"/>
          <p:cNvSpPr txBox="1"/>
          <p:nvPr/>
        </p:nvSpPr>
        <p:spPr>
          <a:xfrm>
            <a:off x="3638888" y="4531938"/>
            <a:ext cx="23160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Pakaian</a:t>
            </a:r>
            <a:endParaRPr/>
          </a:p>
        </p:txBody>
      </p:sp>
      <p:sp>
        <p:nvSpPr>
          <p:cNvPr id="10177" name="Google Shape;10177;p30"/>
          <p:cNvSpPr txBox="1"/>
          <p:nvPr/>
        </p:nvSpPr>
        <p:spPr>
          <a:xfrm>
            <a:off x="6409395" y="4520105"/>
            <a:ext cx="23160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Panjut</a:t>
            </a:r>
            <a:endParaRPr sz="1300" b="0" i="0" u="none" strike="noStrike" cap="none">
              <a:solidFill>
                <a:srgbClr val="000000"/>
              </a:solidFill>
              <a:latin typeface="Livvic"/>
              <a:ea typeface="Livvic"/>
              <a:cs typeface="Livvic"/>
              <a:sym typeface="Livvic"/>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181"/>
        <p:cNvGrpSpPr/>
        <p:nvPr/>
      </p:nvGrpSpPr>
      <p:grpSpPr>
        <a:xfrm>
          <a:off x="0" y="0"/>
          <a:ext cx="0" cy="0"/>
          <a:chOff x="0" y="0"/>
          <a:chExt cx="0" cy="0"/>
        </a:xfrm>
      </p:grpSpPr>
      <p:grpSp>
        <p:nvGrpSpPr>
          <p:cNvPr id="10182" name="Google Shape;10182;p31"/>
          <p:cNvGrpSpPr/>
          <p:nvPr/>
        </p:nvGrpSpPr>
        <p:grpSpPr>
          <a:xfrm>
            <a:off x="0" y="442705"/>
            <a:ext cx="9144000" cy="4656915"/>
            <a:chOff x="0" y="-38100"/>
            <a:chExt cx="4862686" cy="2476500"/>
          </a:xfrm>
        </p:grpSpPr>
        <p:sp>
          <p:nvSpPr>
            <p:cNvPr id="10183" name="Google Shape;10183;p31"/>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184" name="Google Shape;10184;p3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185" name="Google Shape;10185;p31"/>
          <p:cNvPicPr preferRelativeResize="0"/>
          <p:nvPr/>
        </p:nvPicPr>
        <p:blipFill rotWithShape="1">
          <a:blip r:embed="rId3">
            <a:alphaModFix/>
          </a:blip>
          <a:srcRect/>
          <a:stretch/>
        </p:blipFill>
        <p:spPr>
          <a:xfrm>
            <a:off x="3638888" y="1783004"/>
            <a:ext cx="1634702" cy="2179603"/>
          </a:xfrm>
          <a:prstGeom prst="rect">
            <a:avLst/>
          </a:prstGeom>
          <a:noFill/>
          <a:ln>
            <a:noFill/>
          </a:ln>
        </p:spPr>
      </p:pic>
      <p:pic>
        <p:nvPicPr>
          <p:cNvPr id="10186" name="Google Shape;10186;p31"/>
          <p:cNvPicPr preferRelativeResize="0"/>
          <p:nvPr/>
        </p:nvPicPr>
        <p:blipFill rotWithShape="1">
          <a:blip r:embed="rId4">
            <a:alphaModFix/>
          </a:blip>
          <a:srcRect l="1940" r="1939"/>
          <a:stretch/>
        </p:blipFill>
        <p:spPr>
          <a:xfrm>
            <a:off x="242867" y="1783004"/>
            <a:ext cx="3154813" cy="2179603"/>
          </a:xfrm>
          <a:prstGeom prst="rect">
            <a:avLst/>
          </a:prstGeom>
          <a:noFill/>
          <a:ln>
            <a:noFill/>
          </a:ln>
        </p:spPr>
      </p:pic>
      <p:sp>
        <p:nvSpPr>
          <p:cNvPr id="10187" name="Google Shape;10187;p31"/>
          <p:cNvSpPr txBox="1"/>
          <p:nvPr/>
        </p:nvSpPr>
        <p:spPr>
          <a:xfrm>
            <a:off x="514350" y="634098"/>
            <a:ext cx="8115300" cy="81270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400" b="0" i="0" u="none" strike="noStrike" cap="none">
                <a:solidFill>
                  <a:srgbClr val="000000"/>
                </a:solidFill>
                <a:latin typeface="Georgia"/>
                <a:ea typeface="Georgia"/>
                <a:cs typeface="Georgia"/>
                <a:sym typeface="Georgia"/>
              </a:rPr>
              <a:t>Impak Selat Melaka Sebagai Gelanggang Kepelbagaian Peradaban di Malaysia</a:t>
            </a:r>
            <a:endParaRPr/>
          </a:p>
        </p:txBody>
      </p:sp>
      <p:sp>
        <p:nvSpPr>
          <p:cNvPr id="10188" name="Google Shape;10188;p31"/>
          <p:cNvSpPr txBox="1"/>
          <p:nvPr/>
        </p:nvSpPr>
        <p:spPr>
          <a:xfrm>
            <a:off x="583650" y="4028290"/>
            <a:ext cx="23160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Mercun/ Bunga Api</a:t>
            </a:r>
            <a:endParaRPr sz="1300" b="0" i="0" u="none" strike="noStrike" cap="none">
              <a:solidFill>
                <a:srgbClr val="000000"/>
              </a:solidFill>
              <a:latin typeface="Livvic"/>
              <a:ea typeface="Livvic"/>
              <a:cs typeface="Livvic"/>
              <a:sym typeface="Livvic"/>
            </a:endParaRPr>
          </a:p>
        </p:txBody>
      </p:sp>
      <p:sp>
        <p:nvSpPr>
          <p:cNvPr id="10189" name="Google Shape;10189;p31"/>
          <p:cNvSpPr txBox="1"/>
          <p:nvPr/>
        </p:nvSpPr>
        <p:spPr>
          <a:xfrm>
            <a:off x="6218526" y="4010232"/>
            <a:ext cx="23160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Bahasa Pinjaman</a:t>
            </a:r>
            <a:endParaRPr sz="1300" b="0" i="0" u="none" strike="noStrike" cap="none">
              <a:solidFill>
                <a:srgbClr val="000000"/>
              </a:solidFill>
              <a:latin typeface="Livvic"/>
              <a:ea typeface="Livvic"/>
              <a:cs typeface="Livvic"/>
              <a:sym typeface="Livvic"/>
            </a:endParaRPr>
          </a:p>
        </p:txBody>
      </p:sp>
      <p:sp>
        <p:nvSpPr>
          <p:cNvPr id="10190" name="Google Shape;10190;p31"/>
          <p:cNvSpPr txBox="1"/>
          <p:nvPr/>
        </p:nvSpPr>
        <p:spPr>
          <a:xfrm>
            <a:off x="3638888" y="4023411"/>
            <a:ext cx="1634700" cy="200100"/>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US" sz="1300" b="0" i="0" u="none" strike="noStrike" cap="none">
                <a:solidFill>
                  <a:srgbClr val="000000"/>
                </a:solidFill>
                <a:latin typeface="Livvic"/>
                <a:ea typeface="Livvic"/>
                <a:cs typeface="Livvic"/>
                <a:sym typeface="Livvic"/>
              </a:rPr>
              <a:t>Duit Raya</a:t>
            </a:r>
            <a:endParaRPr/>
          </a:p>
        </p:txBody>
      </p:sp>
      <p:pic>
        <p:nvPicPr>
          <p:cNvPr id="10191" name="Google Shape;10191;p31"/>
          <p:cNvPicPr preferRelativeResize="0"/>
          <p:nvPr/>
        </p:nvPicPr>
        <p:blipFill rotWithShape="1">
          <a:blip r:embed="rId5">
            <a:alphaModFix/>
          </a:blip>
          <a:srcRect r="12442"/>
          <a:stretch/>
        </p:blipFill>
        <p:spPr>
          <a:xfrm>
            <a:off x="5516477" y="1783004"/>
            <a:ext cx="3405671" cy="2197661"/>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195"/>
        <p:cNvGrpSpPr/>
        <p:nvPr/>
      </p:nvGrpSpPr>
      <p:grpSpPr>
        <a:xfrm>
          <a:off x="0" y="0"/>
          <a:ext cx="0" cy="0"/>
          <a:chOff x="0" y="0"/>
          <a:chExt cx="0" cy="0"/>
        </a:xfrm>
      </p:grpSpPr>
      <p:grpSp>
        <p:nvGrpSpPr>
          <p:cNvPr id="10196" name="Google Shape;10196;p33"/>
          <p:cNvGrpSpPr/>
          <p:nvPr/>
        </p:nvGrpSpPr>
        <p:grpSpPr>
          <a:xfrm flipH="1">
            <a:off x="4353715" y="945096"/>
            <a:ext cx="3924626" cy="3371053"/>
            <a:chOff x="1774025" y="1561325"/>
            <a:chExt cx="2297925" cy="1973800"/>
          </a:xfrm>
        </p:grpSpPr>
        <p:sp>
          <p:nvSpPr>
            <p:cNvPr id="10197" name="Google Shape;10197;p33"/>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33"/>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33"/>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33"/>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33"/>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33"/>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33"/>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33"/>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33"/>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33"/>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33"/>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33"/>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33"/>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33"/>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33"/>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33"/>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33"/>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33"/>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33"/>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33"/>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33"/>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33"/>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33"/>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33"/>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33"/>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33"/>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33"/>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33"/>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33"/>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33"/>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33"/>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33"/>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33"/>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33"/>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33"/>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33"/>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33"/>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33"/>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33"/>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33"/>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33"/>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33"/>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33"/>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33"/>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33"/>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33"/>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33"/>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33"/>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33"/>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33"/>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33"/>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33"/>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33"/>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33"/>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33"/>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33"/>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33"/>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33"/>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33"/>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33"/>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33"/>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33"/>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33"/>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33"/>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33"/>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33"/>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33"/>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33"/>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33"/>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33"/>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33"/>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33"/>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33"/>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33"/>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33"/>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33"/>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33"/>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33"/>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33"/>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33"/>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33"/>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33"/>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33"/>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33"/>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33"/>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33"/>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33"/>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33"/>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33"/>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33"/>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33"/>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33"/>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33"/>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33"/>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33"/>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33"/>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33"/>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33"/>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33"/>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33"/>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33"/>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33"/>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33"/>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33"/>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33"/>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33"/>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33"/>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33"/>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33"/>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33"/>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33"/>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33"/>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33"/>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33"/>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33"/>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33"/>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33"/>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33"/>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33"/>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33"/>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33"/>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33"/>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33"/>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33"/>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33"/>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33"/>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33"/>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33"/>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33"/>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33"/>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33"/>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33"/>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33"/>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33"/>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33"/>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33"/>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33"/>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33"/>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33"/>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33"/>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33"/>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33"/>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33"/>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33"/>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33"/>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33"/>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33"/>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33"/>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33"/>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33"/>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33"/>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33"/>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33"/>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33"/>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33"/>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33"/>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33"/>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33"/>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33"/>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33"/>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33"/>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33"/>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33"/>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33"/>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33"/>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33"/>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33"/>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33"/>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33"/>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33"/>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33"/>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33"/>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33"/>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33"/>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33"/>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33"/>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33"/>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33"/>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33"/>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33"/>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33"/>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33"/>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33"/>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33"/>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33"/>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33"/>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33"/>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33"/>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33"/>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33"/>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33"/>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33"/>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33"/>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33"/>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33"/>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33"/>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33"/>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33"/>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33"/>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33"/>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33"/>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33"/>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33"/>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33"/>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33"/>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33"/>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33"/>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33"/>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33"/>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33"/>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33"/>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33"/>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33"/>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33"/>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33"/>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33"/>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33"/>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33"/>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33"/>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33"/>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33"/>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33"/>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33"/>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33"/>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33"/>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33"/>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33"/>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33"/>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33"/>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33"/>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33"/>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33"/>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33"/>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33"/>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33"/>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33"/>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33"/>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33"/>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33"/>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33"/>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33"/>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33"/>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33"/>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33"/>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33"/>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33"/>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33"/>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33"/>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33"/>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33"/>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33"/>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33"/>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33"/>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33"/>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33"/>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33"/>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33"/>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33"/>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33"/>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33"/>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33"/>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33"/>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33"/>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33"/>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33"/>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33"/>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33"/>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33"/>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33"/>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33"/>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33"/>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33"/>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33"/>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33"/>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33"/>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33"/>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33"/>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33"/>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33"/>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33"/>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33"/>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33"/>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33"/>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33"/>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33"/>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82" name="Google Shape;10482;p33"/>
          <p:cNvSpPr txBox="1">
            <a:spLocks noGrp="1"/>
          </p:cNvSpPr>
          <p:nvPr>
            <p:ph type="title"/>
          </p:nvPr>
        </p:nvSpPr>
        <p:spPr>
          <a:xfrm>
            <a:off x="713225" y="2795875"/>
            <a:ext cx="4065900" cy="625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600"/>
              <a:buNone/>
            </a:pPr>
            <a:r>
              <a:rPr lang="en-US" sz="2600"/>
              <a:t>WARISAN DAN PERDIGITAN SEJAGAT</a:t>
            </a:r>
            <a:endParaRPr/>
          </a:p>
        </p:txBody>
      </p:sp>
      <p:sp>
        <p:nvSpPr>
          <p:cNvPr id="10483" name="Google Shape;10483;p33"/>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2000"/>
              <a:buNone/>
            </a:pPr>
            <a:r>
              <a:rPr lang="en-US" sz="10000"/>
              <a:t>04</a:t>
            </a:r>
            <a:endParaRPr sz="10000"/>
          </a:p>
        </p:txBody>
      </p:sp>
      <p:grpSp>
        <p:nvGrpSpPr>
          <p:cNvPr id="10484" name="Google Shape;10484;p33"/>
          <p:cNvGrpSpPr/>
          <p:nvPr/>
        </p:nvGrpSpPr>
        <p:grpSpPr>
          <a:xfrm flipH="1">
            <a:off x="4451440" y="945096"/>
            <a:ext cx="3924626" cy="3371053"/>
            <a:chOff x="1774025" y="1561325"/>
            <a:chExt cx="2297925" cy="1973800"/>
          </a:xfrm>
        </p:grpSpPr>
        <p:sp>
          <p:nvSpPr>
            <p:cNvPr id="10485" name="Google Shape;10485;p33"/>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33"/>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33"/>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33"/>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33"/>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33"/>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33"/>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33"/>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33"/>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33"/>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33"/>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33"/>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33"/>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33"/>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33"/>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33"/>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33"/>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33"/>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33"/>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33"/>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33"/>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33"/>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33"/>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33"/>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33"/>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33"/>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33"/>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33"/>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33"/>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33"/>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33"/>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33"/>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33"/>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33"/>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33"/>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33"/>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33"/>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33"/>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33"/>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33"/>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33"/>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33"/>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33"/>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33"/>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33"/>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33"/>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33"/>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33"/>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33"/>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33"/>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33"/>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33"/>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33"/>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33"/>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33"/>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33"/>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33"/>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33"/>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33"/>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33"/>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33"/>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33"/>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33"/>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33"/>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33"/>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33"/>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33"/>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33"/>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33"/>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33"/>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33"/>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33"/>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33"/>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33"/>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33"/>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33"/>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33"/>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33"/>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33"/>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33"/>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33"/>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33"/>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33"/>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33"/>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33"/>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33"/>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33"/>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33"/>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33"/>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33"/>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33"/>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33"/>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33"/>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33"/>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33"/>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33"/>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33"/>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33"/>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33"/>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33"/>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33"/>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33"/>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33"/>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33"/>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33"/>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33"/>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33"/>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33"/>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33"/>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33"/>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33"/>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33"/>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33"/>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33"/>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33"/>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33"/>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33"/>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33"/>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33"/>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33"/>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33"/>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33"/>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33"/>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33"/>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33"/>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33"/>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33"/>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33"/>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33"/>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33"/>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33"/>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33"/>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33"/>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33"/>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33"/>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33"/>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33"/>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33"/>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33"/>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33"/>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33"/>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33"/>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33"/>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33"/>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33"/>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33"/>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33"/>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33"/>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33"/>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33"/>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33"/>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33"/>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33"/>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33"/>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33"/>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33"/>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33"/>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33"/>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33"/>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33"/>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33"/>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33"/>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33"/>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33"/>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33"/>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33"/>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33"/>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33"/>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33"/>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33"/>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33"/>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33"/>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33"/>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33"/>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33"/>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33"/>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33"/>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33"/>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33"/>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33"/>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33"/>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33"/>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33"/>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33"/>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33"/>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33"/>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33"/>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33"/>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33"/>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33"/>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33"/>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33"/>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33"/>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33"/>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33"/>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33"/>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33"/>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33"/>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33"/>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33"/>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33"/>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33"/>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33"/>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33"/>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33"/>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33"/>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33"/>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33"/>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33"/>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33"/>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33"/>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33"/>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33"/>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33"/>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33"/>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33"/>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33"/>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33"/>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33"/>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33"/>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33"/>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33"/>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33"/>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33"/>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33"/>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33"/>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33"/>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33"/>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33"/>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33"/>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33"/>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33"/>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33"/>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33"/>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33"/>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33"/>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33"/>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33"/>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33"/>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33"/>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33"/>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33"/>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33"/>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33"/>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33"/>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33"/>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33"/>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33"/>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33"/>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33"/>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33"/>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33"/>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33"/>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33"/>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33"/>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33"/>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33"/>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33"/>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33"/>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33"/>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33"/>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33"/>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33"/>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33"/>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33"/>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33"/>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33"/>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33"/>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33"/>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33"/>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33"/>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33"/>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33"/>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33"/>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33"/>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33"/>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33"/>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33"/>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33"/>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33"/>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33"/>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33"/>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33"/>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33"/>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33"/>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773"/>
        <p:cNvGrpSpPr/>
        <p:nvPr/>
      </p:nvGrpSpPr>
      <p:grpSpPr>
        <a:xfrm>
          <a:off x="0" y="0"/>
          <a:ext cx="0" cy="0"/>
          <a:chOff x="0" y="0"/>
          <a:chExt cx="0" cy="0"/>
        </a:xfrm>
      </p:grpSpPr>
      <p:pic>
        <p:nvPicPr>
          <p:cNvPr id="10774" name="Google Shape;10774;p34"/>
          <p:cNvPicPr preferRelativeResize="0"/>
          <p:nvPr/>
        </p:nvPicPr>
        <p:blipFill rotWithShape="1">
          <a:blip r:embed="rId3">
            <a:alphaModFix/>
          </a:blip>
          <a:srcRect l="6701" r="6701"/>
          <a:stretch/>
        </p:blipFill>
        <p:spPr>
          <a:xfrm>
            <a:off x="341326" y="2194839"/>
            <a:ext cx="3755626" cy="2437745"/>
          </a:xfrm>
          <a:prstGeom prst="rect">
            <a:avLst/>
          </a:prstGeom>
          <a:noFill/>
          <a:ln>
            <a:noFill/>
          </a:ln>
        </p:spPr>
      </p:pic>
      <p:sp>
        <p:nvSpPr>
          <p:cNvPr id="10775" name="Google Shape;10775;p34"/>
          <p:cNvSpPr txBox="1"/>
          <p:nvPr/>
        </p:nvSpPr>
        <p:spPr>
          <a:xfrm>
            <a:off x="457223" y="704708"/>
            <a:ext cx="3639730" cy="1034129"/>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2800" b="0" i="0" u="none" strike="noStrike" cap="none" dirty="0">
                <a:solidFill>
                  <a:srgbClr val="000000"/>
                </a:solidFill>
                <a:latin typeface="Merriweather" panose="020B0604020202020204" charset="0"/>
                <a:ea typeface="Georgia"/>
                <a:cs typeface="Courier New" panose="02070309020205020404" pitchFamily="49" charset="0"/>
                <a:sym typeface="Georgia"/>
              </a:rPr>
              <a:t>3.4 </a:t>
            </a:r>
            <a:r>
              <a:rPr lang="en-US" sz="2800" b="0" i="0" u="none" strike="noStrike" cap="none" dirty="0" err="1">
                <a:solidFill>
                  <a:srgbClr val="000000"/>
                </a:solidFill>
                <a:latin typeface="Merriweather" panose="020B0604020202020204" charset="0"/>
                <a:ea typeface="Georgia"/>
                <a:cs typeface="Courier New" panose="02070309020205020404" pitchFamily="49" charset="0"/>
                <a:sym typeface="Georgia"/>
              </a:rPr>
              <a:t>Warisan</a:t>
            </a:r>
            <a:r>
              <a:rPr lang="en-US" sz="2800" b="0" i="0" u="none" strike="noStrike" cap="none" dirty="0">
                <a:solidFill>
                  <a:srgbClr val="000000"/>
                </a:solidFill>
                <a:latin typeface="Merriweather" panose="020B0604020202020204" charset="0"/>
                <a:ea typeface="Georgia"/>
                <a:cs typeface="Courier New" panose="02070309020205020404" pitchFamily="49" charset="0"/>
                <a:sym typeface="Georgia"/>
              </a:rPr>
              <a:t> </a:t>
            </a:r>
            <a:r>
              <a:rPr lang="en-US" sz="2800" b="0" i="0" u="none" strike="noStrike" cap="none" dirty="0" err="1">
                <a:solidFill>
                  <a:srgbClr val="000000"/>
                </a:solidFill>
                <a:latin typeface="Merriweather" panose="020B0604020202020204" charset="0"/>
                <a:ea typeface="Georgia"/>
                <a:cs typeface="Courier New" panose="02070309020205020404" pitchFamily="49" charset="0"/>
                <a:sym typeface="Georgia"/>
              </a:rPr>
              <a:t>dan</a:t>
            </a:r>
            <a:r>
              <a:rPr lang="en-US" sz="2800" b="0" i="0" u="none" strike="noStrike" cap="none" dirty="0">
                <a:solidFill>
                  <a:srgbClr val="000000"/>
                </a:solidFill>
                <a:latin typeface="Merriweather" panose="020B0604020202020204" charset="0"/>
                <a:ea typeface="Georgia"/>
                <a:cs typeface="Courier New" panose="02070309020205020404" pitchFamily="49" charset="0"/>
                <a:sym typeface="Georgia"/>
              </a:rPr>
              <a:t> </a:t>
            </a:r>
            <a:r>
              <a:rPr lang="en-US" sz="2800" b="0" i="0" u="none" strike="noStrike" cap="none" dirty="0" err="1">
                <a:solidFill>
                  <a:srgbClr val="000000"/>
                </a:solidFill>
                <a:latin typeface="Merriweather" panose="020B0604020202020204" charset="0"/>
                <a:ea typeface="Georgia"/>
                <a:cs typeface="Courier New" panose="02070309020205020404" pitchFamily="49" charset="0"/>
                <a:sym typeface="Georgia"/>
              </a:rPr>
              <a:t>Perdigitan</a:t>
            </a:r>
            <a:r>
              <a:rPr lang="en-US" sz="2800" b="0" i="0" u="none" strike="noStrike" cap="none" dirty="0">
                <a:solidFill>
                  <a:srgbClr val="000000"/>
                </a:solidFill>
                <a:latin typeface="Merriweather" panose="020B0604020202020204" charset="0"/>
                <a:ea typeface="Georgia"/>
                <a:cs typeface="Courier New" panose="02070309020205020404" pitchFamily="49" charset="0"/>
                <a:sym typeface="Georgia"/>
              </a:rPr>
              <a:t> </a:t>
            </a:r>
            <a:r>
              <a:rPr lang="en-US" sz="2800" b="0" i="0" u="none" strike="noStrike" cap="none" dirty="0" err="1">
                <a:solidFill>
                  <a:srgbClr val="000000"/>
                </a:solidFill>
                <a:latin typeface="Merriweather" panose="020B0604020202020204" charset="0"/>
                <a:ea typeface="Georgia"/>
                <a:cs typeface="Courier New" panose="02070309020205020404" pitchFamily="49" charset="0"/>
                <a:sym typeface="Georgia"/>
              </a:rPr>
              <a:t>Sejagat</a:t>
            </a:r>
            <a:endParaRPr sz="2800" b="0" i="0" u="none" strike="noStrike" cap="none" dirty="0">
              <a:solidFill>
                <a:srgbClr val="000000"/>
              </a:solidFill>
              <a:latin typeface="Merriweather" panose="020B0604020202020204" charset="0"/>
              <a:ea typeface="Georgia"/>
              <a:cs typeface="Courier New" panose="02070309020205020404" pitchFamily="49" charset="0"/>
              <a:sym typeface="Georgia"/>
            </a:endParaRPr>
          </a:p>
        </p:txBody>
      </p:sp>
      <p:sp>
        <p:nvSpPr>
          <p:cNvPr id="10776" name="Google Shape;10776;p34"/>
          <p:cNvSpPr txBox="1"/>
          <p:nvPr/>
        </p:nvSpPr>
        <p:spPr>
          <a:xfrm>
            <a:off x="4419600" y="1390500"/>
            <a:ext cx="4363800" cy="2556600"/>
          </a:xfrm>
          <a:prstGeom prst="rect">
            <a:avLst/>
          </a:prstGeom>
          <a:noFill/>
          <a:ln>
            <a:noFill/>
          </a:ln>
        </p:spPr>
        <p:txBody>
          <a:bodyPr spcFirstLastPara="1" wrap="square" lIns="0" tIns="0" rIns="0" bIns="0" anchor="t" anchorCtr="0">
            <a:spAutoFit/>
          </a:bodyPr>
          <a:lstStyle/>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Teknologi maklumat dan media digital adalah satu cabaran besar kepada seluruh peradaban manusia dalam mempengaruhi nilai dan etika masyarakat kepelbagaian. </a:t>
            </a:r>
            <a:endParaRPr/>
          </a:p>
          <a:p>
            <a:pPr marL="0" marR="0" lvl="0" indent="0" algn="just" rtl="0">
              <a:lnSpc>
                <a:spcPct val="120714"/>
              </a:lnSpc>
              <a:spcBef>
                <a:spcPts val="0"/>
              </a:spcBef>
              <a:spcAft>
                <a:spcPts val="0"/>
              </a:spcAft>
              <a:buNone/>
            </a:pPr>
            <a:endParaRPr sz="1400" b="0" i="0" u="none" strike="noStrike" cap="none">
              <a:solidFill>
                <a:srgbClr val="000000"/>
              </a:solidFill>
              <a:latin typeface="Livvic"/>
              <a:ea typeface="Livvic"/>
              <a:cs typeface="Livvic"/>
              <a:sym typeface="Livvic"/>
            </a:endParaRPr>
          </a:p>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Impak media digital ke atas etika dan peradaban dapat dilihat melalui peningkatan jaringan komunikasi, mendekatkan manusia dari seluruh dunia, meningkatkan taraf hidup dan membuka ruang kepada perkongsian ilmu tanpa sempadan.</a:t>
            </a:r>
            <a:endParaRPr sz="1400" b="0" i="0" u="none" strike="noStrike" cap="none">
              <a:solidFill>
                <a:srgbClr val="000000"/>
              </a:solidFill>
              <a:latin typeface="Livvic"/>
              <a:ea typeface="Livvic"/>
              <a:cs typeface="Livvic"/>
              <a:sym typeface="Livvic"/>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780"/>
        <p:cNvGrpSpPr/>
        <p:nvPr/>
      </p:nvGrpSpPr>
      <p:grpSpPr>
        <a:xfrm>
          <a:off x="0" y="0"/>
          <a:ext cx="0" cy="0"/>
          <a:chOff x="0" y="0"/>
          <a:chExt cx="0" cy="0"/>
        </a:xfrm>
      </p:grpSpPr>
      <p:grpSp>
        <p:nvGrpSpPr>
          <p:cNvPr id="10781" name="Google Shape;10781;p35"/>
          <p:cNvGrpSpPr/>
          <p:nvPr/>
        </p:nvGrpSpPr>
        <p:grpSpPr>
          <a:xfrm>
            <a:off x="0" y="486585"/>
            <a:ext cx="9144000" cy="4656915"/>
            <a:chOff x="0" y="-38100"/>
            <a:chExt cx="4862686" cy="2476500"/>
          </a:xfrm>
        </p:grpSpPr>
        <p:sp>
          <p:nvSpPr>
            <p:cNvPr id="10782" name="Google Shape;10782;p35"/>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783" name="Google Shape;10783;p3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sp>
        <p:nvSpPr>
          <p:cNvPr id="10784" name="Google Shape;10784;p35"/>
          <p:cNvSpPr txBox="1"/>
          <p:nvPr/>
        </p:nvSpPr>
        <p:spPr>
          <a:xfrm>
            <a:off x="551057" y="685115"/>
            <a:ext cx="7868862" cy="461665"/>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3000" b="0" i="0" u="none" strike="noStrike" cap="none">
                <a:solidFill>
                  <a:srgbClr val="000000"/>
                </a:solidFill>
                <a:latin typeface="Georgia"/>
                <a:ea typeface="Georgia"/>
                <a:cs typeface="Georgia"/>
                <a:sym typeface="Georgia"/>
              </a:rPr>
              <a:t>K</a:t>
            </a:r>
            <a:r>
              <a:rPr lang="en-US" sz="3000">
                <a:latin typeface="Georgia"/>
                <a:ea typeface="Georgia"/>
                <a:cs typeface="Georgia"/>
                <a:sym typeface="Georgia"/>
              </a:rPr>
              <a:t>ESAN</a:t>
            </a:r>
            <a:r>
              <a:rPr lang="en-US" sz="3000" b="0" i="0" u="none" strike="noStrike" cap="none">
                <a:solidFill>
                  <a:srgbClr val="000000"/>
                </a:solidFill>
                <a:latin typeface="Georgia"/>
                <a:ea typeface="Georgia"/>
                <a:cs typeface="Georgia"/>
                <a:sym typeface="Georgia"/>
              </a:rPr>
              <a:t> </a:t>
            </a:r>
            <a:r>
              <a:rPr lang="en-US" sz="3000">
                <a:latin typeface="Georgia"/>
                <a:ea typeface="Georgia"/>
                <a:cs typeface="Georgia"/>
                <a:sym typeface="Georgia"/>
              </a:rPr>
              <a:t>PENDIGITALAN</a:t>
            </a:r>
            <a:r>
              <a:rPr lang="en-US" sz="3000" b="0" i="0" u="none" strike="noStrike" cap="none">
                <a:solidFill>
                  <a:srgbClr val="000000"/>
                </a:solidFill>
                <a:latin typeface="Georgia"/>
                <a:ea typeface="Georgia"/>
                <a:cs typeface="Georgia"/>
                <a:sym typeface="Georgia"/>
              </a:rPr>
              <a:t> SEJAGAT </a:t>
            </a:r>
            <a:endParaRPr/>
          </a:p>
        </p:txBody>
      </p:sp>
      <p:sp>
        <p:nvSpPr>
          <p:cNvPr id="10785" name="Google Shape;10785;p35"/>
          <p:cNvSpPr txBox="1"/>
          <p:nvPr/>
        </p:nvSpPr>
        <p:spPr>
          <a:xfrm>
            <a:off x="413816" y="1456042"/>
            <a:ext cx="7315200" cy="3076800"/>
          </a:xfrm>
          <a:prstGeom prst="rect">
            <a:avLst/>
          </a:prstGeom>
          <a:noFill/>
          <a:ln>
            <a:noFill/>
          </a:ln>
        </p:spPr>
        <p:txBody>
          <a:bodyPr spcFirstLastPara="1" wrap="square" lIns="0" tIns="0" rIns="0" bIns="0" anchor="ctr" anchorCtr="0">
            <a:spAutoFit/>
          </a:bodyPr>
          <a:lstStyle/>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Teknologi maklumat dan media digital adalah satu cabaran besar kepada seluruh peradaban manusia dalam mempengaruhi nilai dan etika masyarakat kepelbagaian. </a:t>
            </a:r>
            <a:endParaRPr/>
          </a:p>
          <a:p>
            <a:pPr marL="0" marR="0" lvl="0" indent="0" algn="just" rtl="0">
              <a:lnSpc>
                <a:spcPct val="120714"/>
              </a:lnSpc>
              <a:spcBef>
                <a:spcPts val="0"/>
              </a:spcBef>
              <a:spcAft>
                <a:spcPts val="0"/>
              </a:spcAft>
              <a:buNone/>
            </a:pPr>
            <a:endParaRPr sz="1400" b="0" i="0" u="none" strike="noStrike" cap="none">
              <a:solidFill>
                <a:srgbClr val="000000"/>
              </a:solidFill>
              <a:latin typeface="Livvic"/>
              <a:ea typeface="Livvic"/>
              <a:cs typeface="Livvic"/>
              <a:sym typeface="Livvic"/>
            </a:endParaRPr>
          </a:p>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Impak media digital ke atas etika dan peradaban dapat dilihat melalui peningkatan jaringan komunikasi, mendekatkan manusia dari seluruh dunia, meningkatkan taraf hidup dan membuka ruang kepada perkongsian ilmu tanpa sempadan.</a:t>
            </a:r>
            <a:endParaRPr/>
          </a:p>
          <a:p>
            <a:pPr marL="0" marR="0" lvl="0" indent="0" algn="just" rtl="0">
              <a:lnSpc>
                <a:spcPct val="120714"/>
              </a:lnSpc>
              <a:spcBef>
                <a:spcPts val="0"/>
              </a:spcBef>
              <a:spcAft>
                <a:spcPts val="0"/>
              </a:spcAft>
              <a:buNone/>
            </a:pPr>
            <a:endParaRPr sz="1400" b="0" i="0" u="none" strike="noStrike" cap="none">
              <a:solidFill>
                <a:srgbClr val="000000"/>
              </a:solidFill>
              <a:latin typeface="Livvic"/>
              <a:ea typeface="Livvic"/>
              <a:cs typeface="Livvic"/>
              <a:sym typeface="Livvic"/>
            </a:endParaRPr>
          </a:p>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Era globalisasi dunia mencetuskan banyak perubahan dalam menghayati kehidupan arus paskal </a:t>
            </a:r>
            <a:r>
              <a:rPr lang="en-US">
                <a:latin typeface="Livvic"/>
                <a:ea typeface="Livvic"/>
                <a:cs typeface="Livvic"/>
                <a:sym typeface="Livvic"/>
              </a:rPr>
              <a:t>pemodenan</a:t>
            </a:r>
            <a:r>
              <a:rPr lang="en-US" sz="1400" b="0" i="0" u="none" strike="noStrike" cap="none">
                <a:solidFill>
                  <a:srgbClr val="000000"/>
                </a:solidFill>
                <a:latin typeface="Livvic"/>
                <a:ea typeface="Livvic"/>
                <a:cs typeface="Livvic"/>
                <a:sym typeface="Livvic"/>
              </a:rPr>
              <a:t>. Perubahan terhadap gaya hidup berorientasikan teknologi dan kemajuan maklumat memberikan kesan dan menjadi cabaran terhadap nilai, budaya, pemikiran dan corak hidup yang bersendikan adat, tatasusila ketimuran dan penghayatan agama. Perubahan dunia masa kini amat pantas hasil ledakan teknologi maklumat.</a:t>
            </a:r>
            <a:endParaRPr/>
          </a:p>
        </p:txBody>
      </p:sp>
      <p:sp>
        <p:nvSpPr>
          <p:cNvPr id="10786" name="Google Shape;10786;p35"/>
          <p:cNvSpPr/>
          <p:nvPr/>
        </p:nvSpPr>
        <p:spPr>
          <a:xfrm rot="-1312032">
            <a:off x="7581162" y="1566051"/>
            <a:ext cx="2167818" cy="2754626"/>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35"/>
          <p:cNvSpPr/>
          <p:nvPr/>
        </p:nvSpPr>
        <p:spPr>
          <a:xfrm rot="-1312032">
            <a:off x="7532002" y="1509359"/>
            <a:ext cx="2167818" cy="2754626"/>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791"/>
        <p:cNvGrpSpPr/>
        <p:nvPr/>
      </p:nvGrpSpPr>
      <p:grpSpPr>
        <a:xfrm>
          <a:off x="0" y="0"/>
          <a:ext cx="0" cy="0"/>
          <a:chOff x="0" y="0"/>
          <a:chExt cx="0" cy="0"/>
        </a:xfrm>
      </p:grpSpPr>
      <p:grpSp>
        <p:nvGrpSpPr>
          <p:cNvPr id="10792" name="Google Shape;10792;p36"/>
          <p:cNvGrpSpPr/>
          <p:nvPr/>
        </p:nvGrpSpPr>
        <p:grpSpPr>
          <a:xfrm>
            <a:off x="9219" y="274758"/>
            <a:ext cx="9144000" cy="4868742"/>
            <a:chOff x="0" y="-38100"/>
            <a:chExt cx="4862686" cy="2476500"/>
          </a:xfrm>
        </p:grpSpPr>
        <p:sp>
          <p:nvSpPr>
            <p:cNvPr id="10793" name="Google Shape;10793;p36"/>
            <p:cNvSpPr/>
            <p:nvPr/>
          </p:nvSpPr>
          <p:spPr>
            <a:xfrm>
              <a:off x="0" y="0"/>
              <a:ext cx="4862686" cy="2438400"/>
            </a:xfrm>
            <a:custGeom>
              <a:avLst/>
              <a:gdLst/>
              <a:ahLst/>
              <a:cxnLst/>
              <a:rect l="l" t="t" r="r" b="b"/>
              <a:pathLst>
                <a:path w="4862686" h="2438400" extrusionOk="0">
                  <a:moveTo>
                    <a:pt x="0" y="0"/>
                  </a:moveTo>
                  <a:lnTo>
                    <a:pt x="4862686" y="0"/>
                  </a:lnTo>
                  <a:lnTo>
                    <a:pt x="4862686" y="2438400"/>
                  </a:lnTo>
                  <a:lnTo>
                    <a:pt x="0" y="2438400"/>
                  </a:lnTo>
                  <a:close/>
                </a:path>
              </a:pathLst>
            </a:custGeom>
            <a:solidFill>
              <a:srgbClr val="EFF0F2"/>
            </a:solidFill>
            <a:ln>
              <a:noFill/>
            </a:ln>
          </p:spPr>
        </p:sp>
        <p:sp>
          <p:nvSpPr>
            <p:cNvPr id="10794" name="Google Shape;10794;p3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241428"/>
                </a:lnSpc>
                <a:spcBef>
                  <a:spcPts val="0"/>
                </a:spcBef>
                <a:spcAft>
                  <a:spcPts val="0"/>
                </a:spcAft>
                <a:buNone/>
              </a:pPr>
              <a:endParaRPr sz="700" b="0" i="0" u="none" strike="noStrike" cap="none">
                <a:solidFill>
                  <a:srgbClr val="000000"/>
                </a:solidFill>
                <a:latin typeface="Arial"/>
                <a:ea typeface="Arial"/>
                <a:cs typeface="Arial"/>
                <a:sym typeface="Arial"/>
              </a:endParaRPr>
            </a:p>
          </p:txBody>
        </p:sp>
      </p:grpSp>
      <p:pic>
        <p:nvPicPr>
          <p:cNvPr id="10795" name="Google Shape;10795;p36"/>
          <p:cNvPicPr preferRelativeResize="0"/>
          <p:nvPr/>
        </p:nvPicPr>
        <p:blipFill rotWithShape="1">
          <a:blip r:embed="rId3">
            <a:alphaModFix/>
          </a:blip>
          <a:srcRect l="5138"/>
          <a:stretch/>
        </p:blipFill>
        <p:spPr>
          <a:xfrm>
            <a:off x="569403" y="1418666"/>
            <a:ext cx="2318754" cy="1119098"/>
          </a:xfrm>
          <a:prstGeom prst="rect">
            <a:avLst/>
          </a:prstGeom>
          <a:noFill/>
          <a:ln>
            <a:noFill/>
          </a:ln>
        </p:spPr>
      </p:pic>
      <p:pic>
        <p:nvPicPr>
          <p:cNvPr id="10796" name="Google Shape;10796;p36"/>
          <p:cNvPicPr preferRelativeResize="0"/>
          <p:nvPr/>
        </p:nvPicPr>
        <p:blipFill rotWithShape="1">
          <a:blip r:embed="rId4">
            <a:alphaModFix/>
          </a:blip>
          <a:srcRect t="15943" b="15944"/>
          <a:stretch/>
        </p:blipFill>
        <p:spPr>
          <a:xfrm>
            <a:off x="3331878" y="1405044"/>
            <a:ext cx="2100582" cy="1119098"/>
          </a:xfrm>
          <a:prstGeom prst="rect">
            <a:avLst/>
          </a:prstGeom>
          <a:noFill/>
          <a:ln>
            <a:noFill/>
          </a:ln>
        </p:spPr>
      </p:pic>
      <p:grpSp>
        <p:nvGrpSpPr>
          <p:cNvPr id="10797" name="Google Shape;10797;p36"/>
          <p:cNvGrpSpPr/>
          <p:nvPr/>
        </p:nvGrpSpPr>
        <p:grpSpPr>
          <a:xfrm>
            <a:off x="3139485" y="2569230"/>
            <a:ext cx="2509177" cy="496458"/>
            <a:chOff x="65262" y="83908"/>
            <a:chExt cx="6415708" cy="1323886"/>
          </a:xfrm>
        </p:grpSpPr>
        <p:sp>
          <p:nvSpPr>
            <p:cNvPr id="10798" name="Google Shape;10798;p36"/>
            <p:cNvSpPr/>
            <p:nvPr/>
          </p:nvSpPr>
          <p:spPr>
            <a:xfrm>
              <a:off x="65262" y="83908"/>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36"/>
            <p:cNvSpPr txBox="1"/>
            <p:nvPr/>
          </p:nvSpPr>
          <p:spPr>
            <a:xfrm>
              <a:off x="767301" y="342141"/>
              <a:ext cx="5287944" cy="570754"/>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400" b="0" i="0" u="none" strike="noStrike" cap="none">
                  <a:solidFill>
                    <a:srgbClr val="000000"/>
                  </a:solidFill>
                  <a:latin typeface="Livvic"/>
                  <a:ea typeface="Livvic"/>
                  <a:cs typeface="Livvic"/>
                  <a:sym typeface="Livvic"/>
                </a:rPr>
                <a:t>Bahasa Rojak</a:t>
              </a:r>
              <a:endParaRPr/>
            </a:p>
          </p:txBody>
        </p:sp>
      </p:grpSp>
      <p:grpSp>
        <p:nvGrpSpPr>
          <p:cNvPr id="10800" name="Google Shape;10800;p36"/>
          <p:cNvGrpSpPr/>
          <p:nvPr/>
        </p:nvGrpSpPr>
        <p:grpSpPr>
          <a:xfrm>
            <a:off x="6057063" y="2569230"/>
            <a:ext cx="2509177" cy="496458"/>
            <a:chOff x="65262" y="83908"/>
            <a:chExt cx="6415708" cy="1323886"/>
          </a:xfrm>
        </p:grpSpPr>
        <p:sp>
          <p:nvSpPr>
            <p:cNvPr id="10801" name="Google Shape;10801;p36"/>
            <p:cNvSpPr/>
            <p:nvPr/>
          </p:nvSpPr>
          <p:spPr>
            <a:xfrm>
              <a:off x="65262" y="83908"/>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36"/>
            <p:cNvSpPr txBox="1"/>
            <p:nvPr/>
          </p:nvSpPr>
          <p:spPr>
            <a:xfrm>
              <a:off x="656005" y="344533"/>
              <a:ext cx="5287944" cy="627351"/>
            </a:xfrm>
            <a:prstGeom prst="rect">
              <a:avLst/>
            </a:prstGeom>
            <a:noFill/>
            <a:ln>
              <a:noFill/>
            </a:ln>
          </p:spPr>
          <p:txBody>
            <a:bodyPr spcFirstLastPara="1" wrap="square" lIns="0" tIns="0" rIns="0" bIns="0" anchor="t" anchorCtr="0">
              <a:spAutoFit/>
            </a:bodyPr>
            <a:lstStyle/>
            <a:p>
              <a:pPr marL="0" marR="0" lvl="0" indent="0" algn="ctr" rtl="0">
                <a:lnSpc>
                  <a:spcPct val="139285"/>
                </a:lnSpc>
                <a:spcBef>
                  <a:spcPts val="0"/>
                </a:spcBef>
                <a:spcAft>
                  <a:spcPts val="0"/>
                </a:spcAft>
                <a:buNone/>
              </a:pPr>
              <a:r>
                <a:rPr lang="en-US" sz="1400" b="0" i="0" u="none" strike="noStrike" cap="none">
                  <a:solidFill>
                    <a:srgbClr val="000000"/>
                  </a:solidFill>
                  <a:latin typeface="Livvic"/>
                  <a:ea typeface="Livvic"/>
                  <a:cs typeface="Livvic"/>
                  <a:sym typeface="Livvic"/>
                </a:rPr>
                <a:t>Perubahan warisan </a:t>
              </a:r>
              <a:endParaRPr/>
            </a:p>
          </p:txBody>
        </p:sp>
      </p:grpSp>
      <p:sp>
        <p:nvSpPr>
          <p:cNvPr id="10803" name="Google Shape;10803;p36"/>
          <p:cNvSpPr txBox="1"/>
          <p:nvPr/>
        </p:nvSpPr>
        <p:spPr>
          <a:xfrm>
            <a:off x="585960" y="3117980"/>
            <a:ext cx="2190762" cy="1296445"/>
          </a:xfrm>
          <a:prstGeom prst="rect">
            <a:avLst/>
          </a:prstGeom>
          <a:noFill/>
          <a:ln>
            <a:noFill/>
          </a:ln>
        </p:spPr>
        <p:txBody>
          <a:bodyPr spcFirstLastPara="1" wrap="square" lIns="0" tIns="0" rIns="0" bIns="0" anchor="t" anchorCtr="0">
            <a:spAutoFit/>
          </a:bodyPr>
          <a:lstStyle/>
          <a:p>
            <a:pPr marL="0" marR="0" lvl="0" indent="0" algn="l"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penindasan melalui penggunaan teknologi atau komunikasi elektronik spt pemindahan tanda isyarat, penulisan, gambar, suara, data. </a:t>
            </a:r>
            <a:endParaRPr/>
          </a:p>
        </p:txBody>
      </p:sp>
      <p:grpSp>
        <p:nvGrpSpPr>
          <p:cNvPr id="10804" name="Google Shape;10804;p36"/>
          <p:cNvGrpSpPr/>
          <p:nvPr/>
        </p:nvGrpSpPr>
        <p:grpSpPr>
          <a:xfrm>
            <a:off x="433602" y="2603216"/>
            <a:ext cx="2509177" cy="496458"/>
            <a:chOff x="65262" y="83908"/>
            <a:chExt cx="6415708" cy="1323886"/>
          </a:xfrm>
        </p:grpSpPr>
        <p:sp>
          <p:nvSpPr>
            <p:cNvPr id="10805" name="Google Shape;10805;p36"/>
            <p:cNvSpPr/>
            <p:nvPr/>
          </p:nvSpPr>
          <p:spPr>
            <a:xfrm>
              <a:off x="65262" y="83908"/>
              <a:ext cx="6415708" cy="1323886"/>
            </a:xfrm>
            <a:custGeom>
              <a:avLst/>
              <a:gdLst/>
              <a:ahLst/>
              <a:cxnLst/>
              <a:rect l="l" t="t" r="r" b="b"/>
              <a:pathLst>
                <a:path w="1747897" h="360680" extrusionOk="0">
                  <a:moveTo>
                    <a:pt x="1747897" y="180340"/>
                  </a:moveTo>
                  <a:cubicBezTo>
                    <a:pt x="1747897" y="81280"/>
                    <a:pt x="1667887" y="0"/>
                    <a:pt x="1567557" y="0"/>
                  </a:cubicBezTo>
                  <a:lnTo>
                    <a:pt x="172720" y="0"/>
                  </a:lnTo>
                  <a:lnTo>
                    <a:pt x="172720" y="1270"/>
                  </a:lnTo>
                  <a:cubicBezTo>
                    <a:pt x="76200" y="5080"/>
                    <a:pt x="0" y="83820"/>
                    <a:pt x="0" y="180340"/>
                  </a:cubicBezTo>
                  <a:cubicBezTo>
                    <a:pt x="0" y="276860"/>
                    <a:pt x="77470" y="355600"/>
                    <a:pt x="172720" y="359410"/>
                  </a:cubicBezTo>
                  <a:lnTo>
                    <a:pt x="172720" y="360680"/>
                  </a:lnTo>
                  <a:lnTo>
                    <a:pt x="1567557" y="360680"/>
                  </a:lnTo>
                  <a:cubicBezTo>
                    <a:pt x="1666617" y="360680"/>
                    <a:pt x="1747897" y="279400"/>
                    <a:pt x="1747897" y="180340"/>
                  </a:cubicBezTo>
                  <a:close/>
                </a:path>
              </a:pathLst>
            </a:custGeom>
            <a:solidFill>
              <a:srgbClr val="C4C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6"/>
            <p:cNvSpPr txBox="1"/>
            <p:nvPr/>
          </p:nvSpPr>
          <p:spPr>
            <a:xfrm>
              <a:off x="501752" y="412477"/>
              <a:ext cx="5287944" cy="570754"/>
            </a:xfrm>
            <a:prstGeom prst="rect">
              <a:avLst/>
            </a:prstGeom>
            <a:noFill/>
            <a:ln>
              <a:noFill/>
            </a:ln>
          </p:spPr>
          <p:txBody>
            <a:bodyPr spcFirstLastPara="1" wrap="square" lIns="0" tIns="0" rIns="0" bIns="0" anchor="t" anchorCtr="0">
              <a:spAutoFit/>
            </a:bodyPr>
            <a:lstStyle/>
            <a:p>
              <a:pPr marL="0" marR="0" lvl="0" indent="0" algn="ctr" rtl="0">
                <a:lnSpc>
                  <a:spcPct val="130000"/>
                </a:lnSpc>
                <a:spcBef>
                  <a:spcPts val="0"/>
                </a:spcBef>
                <a:spcAft>
                  <a:spcPts val="0"/>
                </a:spcAft>
                <a:buNone/>
              </a:pPr>
              <a:r>
                <a:rPr lang="en-US" sz="1400" b="0" i="0" u="none" strike="noStrike" cap="none">
                  <a:solidFill>
                    <a:srgbClr val="000000"/>
                  </a:solidFill>
                  <a:latin typeface="Livvic"/>
                  <a:ea typeface="Livvic"/>
                  <a:cs typeface="Livvic"/>
                  <a:sym typeface="Livvic"/>
                </a:rPr>
                <a:t>Buli Siber</a:t>
              </a:r>
              <a:endParaRPr sz="1400" b="0" i="0" u="none" strike="noStrike" cap="none">
                <a:solidFill>
                  <a:srgbClr val="000000"/>
                </a:solidFill>
                <a:latin typeface="Livvic"/>
                <a:ea typeface="Livvic"/>
                <a:cs typeface="Livvic"/>
                <a:sym typeface="Livvic"/>
              </a:endParaRPr>
            </a:p>
          </p:txBody>
        </p:sp>
      </p:grpSp>
      <p:pic>
        <p:nvPicPr>
          <p:cNvPr id="10807" name="Google Shape;10807;p36"/>
          <p:cNvPicPr preferRelativeResize="0"/>
          <p:nvPr/>
        </p:nvPicPr>
        <p:blipFill rotWithShape="1">
          <a:blip r:embed="rId5">
            <a:alphaModFix/>
          </a:blip>
          <a:srcRect l="6479" r="4413"/>
          <a:stretch/>
        </p:blipFill>
        <p:spPr>
          <a:xfrm>
            <a:off x="7534814" y="4021281"/>
            <a:ext cx="1618405" cy="1127978"/>
          </a:xfrm>
          <a:prstGeom prst="rect">
            <a:avLst/>
          </a:prstGeom>
          <a:noFill/>
          <a:ln>
            <a:noFill/>
          </a:ln>
        </p:spPr>
      </p:pic>
      <p:sp>
        <p:nvSpPr>
          <p:cNvPr id="10808" name="Google Shape;10808;p36"/>
          <p:cNvSpPr txBox="1"/>
          <p:nvPr/>
        </p:nvSpPr>
        <p:spPr>
          <a:xfrm>
            <a:off x="764211" y="592660"/>
            <a:ext cx="7869000" cy="461665"/>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2500" b="0" i="0" u="none" strike="noStrike" cap="none" dirty="0">
                <a:solidFill>
                  <a:srgbClr val="000000"/>
                </a:solidFill>
                <a:latin typeface="Merriweather" panose="020B0604020202020204" charset="0"/>
                <a:ea typeface="Georgia"/>
                <a:cs typeface="Georgia"/>
                <a:sym typeface="Georgia"/>
              </a:rPr>
              <a:t>KESAN </a:t>
            </a:r>
            <a:r>
              <a:rPr lang="en-US" sz="2500" dirty="0">
                <a:latin typeface="Merriweather" panose="020B0604020202020204" charset="0"/>
                <a:ea typeface="Georgia"/>
                <a:cs typeface="Georgia"/>
                <a:sym typeface="Georgia"/>
              </a:rPr>
              <a:t>PENDIGITALAN</a:t>
            </a:r>
            <a:r>
              <a:rPr lang="en-US" sz="2500" b="0" i="0" u="none" strike="noStrike" cap="none" dirty="0">
                <a:solidFill>
                  <a:srgbClr val="000000"/>
                </a:solidFill>
                <a:latin typeface="Merriweather" panose="020B0604020202020204" charset="0"/>
                <a:ea typeface="Georgia"/>
                <a:cs typeface="Georgia"/>
                <a:sym typeface="Georgia"/>
              </a:rPr>
              <a:t> SEJAGAT </a:t>
            </a:r>
            <a:endParaRPr dirty="0">
              <a:latin typeface="Merriweather" panose="020B0604020202020204" charset="0"/>
            </a:endParaRPr>
          </a:p>
        </p:txBody>
      </p:sp>
      <p:sp>
        <p:nvSpPr>
          <p:cNvPr id="10809" name="Google Shape;10809;p36"/>
          <p:cNvSpPr txBox="1"/>
          <p:nvPr/>
        </p:nvSpPr>
        <p:spPr>
          <a:xfrm>
            <a:off x="3127142" y="3126376"/>
            <a:ext cx="2596362" cy="1694375"/>
          </a:xfrm>
          <a:prstGeom prst="rect">
            <a:avLst/>
          </a:prstGeom>
          <a:noFill/>
          <a:ln>
            <a:noFill/>
          </a:ln>
        </p:spPr>
        <p:txBody>
          <a:bodyPr spcFirstLastPara="1" wrap="square" lIns="0" tIns="0" rIns="0" bIns="0" anchor="t" anchorCtr="0">
            <a:spAutoFit/>
          </a:bodyPr>
          <a:lstStyle/>
          <a:p>
            <a:pPr marL="0" marR="0" lvl="0" indent="0" algn="l" rtl="0">
              <a:lnSpc>
                <a:spcPct val="120714"/>
              </a:lnSpc>
              <a:spcBef>
                <a:spcPts val="0"/>
              </a:spcBef>
              <a:spcAft>
                <a:spcPts val="0"/>
              </a:spcAft>
              <a:buNone/>
            </a:pPr>
            <a:r>
              <a:rPr lang="en-US" sz="1300" b="0" i="0" u="none" strike="noStrike" cap="none" dirty="0" err="1">
                <a:solidFill>
                  <a:srgbClr val="000000"/>
                </a:solidFill>
                <a:latin typeface="Livvic"/>
                <a:ea typeface="Livvic"/>
                <a:cs typeface="Livvic"/>
                <a:sym typeface="Livvic"/>
              </a:rPr>
              <a:t>suatu</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jenis</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percakapan</a:t>
            </a:r>
            <a:r>
              <a:rPr lang="en-US" sz="1300" b="0" i="0" u="none" strike="noStrike" cap="none" dirty="0">
                <a:solidFill>
                  <a:srgbClr val="000000"/>
                </a:solidFill>
                <a:latin typeface="Livvic"/>
                <a:ea typeface="Livvic"/>
                <a:cs typeface="Livvic"/>
                <a:sym typeface="Livvic"/>
              </a:rPr>
              <a:t> di Malaysia yang </a:t>
            </a:r>
            <a:r>
              <a:rPr lang="en-US" sz="1300" b="0" i="0" u="none" strike="noStrike" cap="none" dirty="0" err="1">
                <a:solidFill>
                  <a:srgbClr val="000000"/>
                </a:solidFill>
                <a:latin typeface="Livvic"/>
                <a:ea typeface="Livvic"/>
                <a:cs typeface="Livvic"/>
                <a:sym typeface="Livvic"/>
              </a:rPr>
              <a:t>mencampurkan</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pelbagai</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bahasa</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dalam</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satu</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pertuturan</a:t>
            </a:r>
            <a:r>
              <a:rPr lang="en-US" sz="1300" b="0" i="0" u="none" strike="noStrike" cap="none" dirty="0">
                <a:solidFill>
                  <a:srgbClr val="000000"/>
                </a:solidFill>
                <a:latin typeface="Livvic"/>
                <a:ea typeface="Livvic"/>
                <a:cs typeface="Livvic"/>
                <a:sym typeface="Livvic"/>
              </a:rPr>
              <a:t> yang </a:t>
            </a:r>
            <a:r>
              <a:rPr lang="en-US" sz="1300" b="0" i="0" u="none" strike="noStrike" cap="none" dirty="0" err="1">
                <a:solidFill>
                  <a:srgbClr val="000000"/>
                </a:solidFill>
                <a:latin typeface="Livvic"/>
                <a:ea typeface="Livvic"/>
                <a:cs typeface="Livvic"/>
                <a:sym typeface="Livvic"/>
              </a:rPr>
              <a:t>serupa</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dengan</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pijin</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Manglish</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dan</a:t>
            </a:r>
            <a:r>
              <a:rPr lang="en-US" sz="1300" b="0" i="0" u="none" strike="noStrike" cap="none" dirty="0">
                <a:solidFill>
                  <a:srgbClr val="000000"/>
                </a:solidFill>
                <a:latin typeface="Livvic"/>
                <a:ea typeface="Livvic"/>
                <a:cs typeface="Livvic"/>
                <a:sym typeface="Livvic"/>
              </a:rPr>
              <a:t> Singlish. </a:t>
            </a:r>
            <a:r>
              <a:rPr lang="en-US" sz="1300" b="0" i="0" u="none" strike="noStrike" cap="none" dirty="0" err="1">
                <a:solidFill>
                  <a:srgbClr val="000000"/>
                </a:solidFill>
                <a:latin typeface="Livvic"/>
                <a:ea typeface="Livvic"/>
                <a:cs typeface="Livvic"/>
                <a:sym typeface="Livvic"/>
              </a:rPr>
              <a:t>Walau</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bagaimanapun</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bahasa</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dasarnya</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merupakan</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bahasa</a:t>
            </a:r>
            <a:r>
              <a:rPr lang="en-US" sz="1300" b="0" i="0" u="none" strike="noStrike" cap="none" dirty="0">
                <a:solidFill>
                  <a:srgbClr val="000000"/>
                </a:solidFill>
                <a:latin typeface="Livvic"/>
                <a:ea typeface="Livvic"/>
                <a:cs typeface="Livvic"/>
                <a:sym typeface="Livvic"/>
              </a:rPr>
              <a:t> </a:t>
            </a:r>
            <a:r>
              <a:rPr lang="en-US" sz="1300" b="0" i="0" u="none" strike="noStrike" cap="none" dirty="0" err="1">
                <a:solidFill>
                  <a:srgbClr val="000000"/>
                </a:solidFill>
                <a:latin typeface="Livvic"/>
                <a:ea typeface="Livvic"/>
                <a:cs typeface="Livvic"/>
                <a:sym typeface="Livvic"/>
              </a:rPr>
              <a:t>Melayu</a:t>
            </a:r>
            <a:r>
              <a:rPr lang="en-US" sz="1300" b="0" i="0" u="none" strike="noStrike" cap="none" dirty="0">
                <a:solidFill>
                  <a:srgbClr val="000000"/>
                </a:solidFill>
                <a:latin typeface="Livvic"/>
                <a:ea typeface="Livvic"/>
                <a:cs typeface="Livvic"/>
                <a:sym typeface="Livvic"/>
              </a:rPr>
              <a:t>.</a:t>
            </a:r>
            <a:endParaRPr sz="1300" dirty="0"/>
          </a:p>
        </p:txBody>
      </p:sp>
      <p:sp>
        <p:nvSpPr>
          <p:cNvPr id="10810" name="Google Shape;10810;p36"/>
          <p:cNvSpPr txBox="1"/>
          <p:nvPr/>
        </p:nvSpPr>
        <p:spPr>
          <a:xfrm>
            <a:off x="6172550" y="3117980"/>
            <a:ext cx="2356819" cy="1078437"/>
          </a:xfrm>
          <a:prstGeom prst="rect">
            <a:avLst/>
          </a:prstGeom>
          <a:noFill/>
          <a:ln>
            <a:noFill/>
          </a:ln>
        </p:spPr>
        <p:txBody>
          <a:bodyPr spcFirstLastPara="1" wrap="square" lIns="0" tIns="0" rIns="0" bIns="0" anchor="t" anchorCtr="0">
            <a:spAutoFit/>
          </a:bodyPr>
          <a:lstStyle/>
          <a:p>
            <a:pPr marL="0" marR="0" lvl="0" indent="0" algn="l"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Pertembungan nilai telah menerbitkan nilai baharu dalam masyarakat seperti dalam berpakaian dan gaya hidup</a:t>
            </a:r>
            <a:endParaRPr sz="1400" b="0" i="0" u="none" strike="noStrike" cap="none">
              <a:solidFill>
                <a:srgbClr val="000000"/>
              </a:solidFill>
              <a:latin typeface="Livvic"/>
              <a:ea typeface="Livvic"/>
              <a:cs typeface="Livvic"/>
              <a:sym typeface="Livvic"/>
            </a:endParaRPr>
          </a:p>
        </p:txBody>
      </p:sp>
      <p:pic>
        <p:nvPicPr>
          <p:cNvPr id="10811" name="Google Shape;10811;p36"/>
          <p:cNvPicPr preferRelativeResize="0"/>
          <p:nvPr/>
        </p:nvPicPr>
        <p:blipFill rotWithShape="1">
          <a:blip r:embed="rId6">
            <a:alphaModFix/>
          </a:blip>
          <a:srcRect l="10282" r="10316"/>
          <a:stretch/>
        </p:blipFill>
        <p:spPr>
          <a:xfrm>
            <a:off x="5981356" y="1396041"/>
            <a:ext cx="1473954" cy="1113815"/>
          </a:xfrm>
          <a:prstGeom prst="rect">
            <a:avLst/>
          </a:prstGeom>
          <a:noFill/>
          <a:ln>
            <a:noFill/>
          </a:ln>
        </p:spPr>
      </p:pic>
      <p:pic>
        <p:nvPicPr>
          <p:cNvPr id="10812" name="Google Shape;10812;p36"/>
          <p:cNvPicPr preferRelativeResize="0"/>
          <p:nvPr/>
        </p:nvPicPr>
        <p:blipFill rotWithShape="1">
          <a:blip r:embed="rId7">
            <a:alphaModFix/>
          </a:blip>
          <a:srcRect/>
          <a:stretch/>
        </p:blipFill>
        <p:spPr>
          <a:xfrm>
            <a:off x="7488288" y="1401920"/>
            <a:ext cx="1664931" cy="1107936"/>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816"/>
        <p:cNvGrpSpPr/>
        <p:nvPr/>
      </p:nvGrpSpPr>
      <p:grpSpPr>
        <a:xfrm>
          <a:off x="0" y="0"/>
          <a:ext cx="0" cy="0"/>
          <a:chOff x="0" y="0"/>
          <a:chExt cx="0" cy="0"/>
        </a:xfrm>
      </p:grpSpPr>
      <p:grpSp>
        <p:nvGrpSpPr>
          <p:cNvPr id="10817" name="Google Shape;10817;p37"/>
          <p:cNvGrpSpPr/>
          <p:nvPr/>
        </p:nvGrpSpPr>
        <p:grpSpPr>
          <a:xfrm>
            <a:off x="5260223" y="1536907"/>
            <a:ext cx="3549107" cy="2749426"/>
            <a:chOff x="2036250" y="1507425"/>
            <a:chExt cx="2858725" cy="2214600"/>
          </a:xfrm>
        </p:grpSpPr>
        <p:sp>
          <p:nvSpPr>
            <p:cNvPr id="10818" name="Google Shape;10818;p37"/>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37"/>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37"/>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37"/>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37"/>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37"/>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37"/>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37"/>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26" name="Google Shape;10826;p37"/>
          <p:cNvSpPr txBox="1">
            <a:spLocks noGrp="1"/>
          </p:cNvSpPr>
          <p:nvPr>
            <p:ph type="title"/>
          </p:nvPr>
        </p:nvSpPr>
        <p:spPr>
          <a:xfrm>
            <a:off x="978300" y="1330000"/>
            <a:ext cx="5898000" cy="599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2000"/>
              <a:buNone/>
            </a:pPr>
            <a:r>
              <a:rPr lang="en-US" sz="3000"/>
              <a:t>AKTIVITI 5 : PENYELESAIAN MASALAH</a:t>
            </a:r>
            <a:endParaRPr sz="3000"/>
          </a:p>
        </p:txBody>
      </p:sp>
      <p:sp>
        <p:nvSpPr>
          <p:cNvPr id="10827" name="Google Shape;10827;p37"/>
          <p:cNvSpPr txBox="1">
            <a:spLocks noGrp="1"/>
          </p:cNvSpPr>
          <p:nvPr>
            <p:ph type="body" idx="1"/>
          </p:nvPr>
        </p:nvSpPr>
        <p:spPr>
          <a:xfrm>
            <a:off x="978300" y="1967898"/>
            <a:ext cx="4557900" cy="680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b="1"/>
              <a:t>Fikir dan bincangkan</a:t>
            </a:r>
            <a:br>
              <a:rPr lang="en-US"/>
            </a:br>
            <a:br>
              <a:rPr lang="en-US"/>
            </a:br>
            <a:r>
              <a:rPr lang="en-US"/>
              <a:t>Bagaimanakah cara untuk memelihara warisan dan budaya pada era pendigitalan sejagat hari ini?</a:t>
            </a:r>
            <a:endParaRPr/>
          </a:p>
        </p:txBody>
      </p:sp>
      <p:grpSp>
        <p:nvGrpSpPr>
          <p:cNvPr id="10828" name="Google Shape;10828;p37"/>
          <p:cNvGrpSpPr/>
          <p:nvPr/>
        </p:nvGrpSpPr>
        <p:grpSpPr>
          <a:xfrm>
            <a:off x="5260223" y="1460707"/>
            <a:ext cx="3549107" cy="2749426"/>
            <a:chOff x="2036250" y="1507425"/>
            <a:chExt cx="2858725" cy="2214600"/>
          </a:xfrm>
        </p:grpSpPr>
        <p:sp>
          <p:nvSpPr>
            <p:cNvPr id="10829" name="Google Shape;10829;p37"/>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37"/>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37"/>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37"/>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37"/>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37"/>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37"/>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37"/>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37" name="Google Shape;10837;p37"/>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37"/>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842"/>
        <p:cNvGrpSpPr/>
        <p:nvPr/>
      </p:nvGrpSpPr>
      <p:grpSpPr>
        <a:xfrm>
          <a:off x="0" y="0"/>
          <a:ext cx="0" cy="0"/>
          <a:chOff x="0" y="0"/>
          <a:chExt cx="0" cy="0"/>
        </a:xfrm>
      </p:grpSpPr>
      <p:sp>
        <p:nvSpPr>
          <p:cNvPr id="10843" name="Google Shape;10843;p3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dirty="0">
                <a:latin typeface="Merriweather" panose="020B0604020202020204" charset="0"/>
              </a:rPr>
              <a:t>RUJUKAN</a:t>
            </a:r>
            <a:endParaRPr dirty="0">
              <a:latin typeface="Merriweather" panose="020B0604020202020204" charset="0"/>
            </a:endParaRPr>
          </a:p>
        </p:txBody>
      </p:sp>
      <p:sp>
        <p:nvSpPr>
          <p:cNvPr id="10844" name="Google Shape;10844;p38"/>
          <p:cNvSpPr txBox="1">
            <a:spLocks noGrp="1"/>
          </p:cNvSpPr>
          <p:nvPr>
            <p:ph type="body" idx="1"/>
          </p:nvPr>
        </p:nvSpPr>
        <p:spPr>
          <a:xfrm>
            <a:off x="713224" y="1163275"/>
            <a:ext cx="8047317" cy="3436200"/>
          </a:xfrm>
          <a:prstGeom prst="rect">
            <a:avLst/>
          </a:prstGeom>
          <a:noFill/>
          <a:ln>
            <a:noFill/>
          </a:ln>
        </p:spPr>
        <p:txBody>
          <a:bodyPr spcFirstLastPara="1" wrap="square" lIns="91425" tIns="91425" rIns="91425" bIns="91425" anchor="t" anchorCtr="0">
            <a:noAutofit/>
          </a:bodyPr>
          <a:lstStyle/>
          <a:p>
            <a:pPr marL="457200" lvl="0" indent="-317500" algn="just" rtl="0">
              <a:lnSpc>
                <a:spcPct val="100000"/>
              </a:lnSpc>
              <a:spcBef>
                <a:spcPts val="0"/>
              </a:spcBef>
              <a:spcAft>
                <a:spcPts val="0"/>
              </a:spcAft>
              <a:buSzPts val="1400"/>
              <a:buChar char="●"/>
            </a:pPr>
            <a:r>
              <a:rPr lang="en-US" sz="1200" dirty="0">
                <a:latin typeface="Livvic" panose="020B0604020202020204" charset="0"/>
                <a:ea typeface="Gill Sans"/>
                <a:cs typeface="Gill Sans"/>
                <a:sym typeface="Gill Sans"/>
              </a:rPr>
              <a:t>Abdul </a:t>
            </a:r>
            <a:r>
              <a:rPr lang="en-US" sz="1200" dirty="0" err="1">
                <a:latin typeface="Livvic" panose="020B0604020202020204" charset="0"/>
                <a:ea typeface="Gill Sans"/>
                <a:cs typeface="Gill Sans"/>
                <a:sym typeface="Gill Sans"/>
              </a:rPr>
              <a:t>Latiff</a:t>
            </a:r>
            <a:r>
              <a:rPr lang="en-US" sz="1200" dirty="0">
                <a:latin typeface="Livvic" panose="020B0604020202020204" charset="0"/>
                <a:ea typeface="Gill Sans"/>
                <a:cs typeface="Gill Sans"/>
                <a:sym typeface="Gill Sans"/>
              </a:rPr>
              <a:t> Abu Bakar.2012. </a:t>
            </a:r>
            <a:r>
              <a:rPr lang="en-US" sz="1200" i="1" dirty="0" err="1">
                <a:latin typeface="Livvic" panose="020B0604020202020204" charset="0"/>
                <a:ea typeface="Gill Sans"/>
                <a:cs typeface="Gill Sans"/>
                <a:sym typeface="Gill Sans"/>
              </a:rPr>
              <a:t>Jati</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Diri</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dan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Patriotisme</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Teras</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Peradaban</a:t>
            </a:r>
            <a:r>
              <a:rPr lang="en-US" sz="1200" i="1" dirty="0">
                <a:latin typeface="Livvic" panose="020B0604020202020204" charset="0"/>
                <a:ea typeface="Gill Sans"/>
                <a:cs typeface="Gill Sans"/>
                <a:sym typeface="Gill Sans"/>
              </a:rPr>
              <a:t> Malaysia</a:t>
            </a:r>
            <a:r>
              <a:rPr lang="en-US" sz="1200" dirty="0">
                <a:latin typeface="Livvic" panose="020B0604020202020204" charset="0"/>
                <a:ea typeface="Gill Sans"/>
                <a:cs typeface="Gill Sans"/>
                <a:sym typeface="Gill Sans"/>
              </a:rPr>
              <a:t>. Siri </a:t>
            </a:r>
            <a:r>
              <a:rPr lang="en-US" sz="1200" dirty="0" err="1">
                <a:latin typeface="Livvic" panose="020B0604020202020204" charset="0"/>
                <a:ea typeface="Gill Sans"/>
                <a:cs typeface="Gill Sans"/>
                <a:sym typeface="Gill Sans"/>
              </a:rPr>
              <a:t>Penyelidikan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dan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Penerbitan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Institut</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Peradaban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Melayu</a:t>
            </a:r>
            <a:r>
              <a:rPr lang="en-US" sz="1200" dirty="0">
                <a:latin typeface="Livvic" panose="020B0604020202020204" charset="0"/>
                <a:ea typeface="Gill Sans"/>
                <a:cs typeface="Gill Sans"/>
                <a:sym typeface="Gill Sans"/>
              </a:rPr>
              <a:t> UPSI. </a:t>
            </a:r>
            <a:r>
              <a:rPr lang="en-US" sz="1200" dirty="0" err="1">
                <a:latin typeface="Livvic" panose="020B0604020202020204" charset="0"/>
                <a:ea typeface="Gill Sans"/>
                <a:cs typeface="Gill Sans"/>
                <a:sym typeface="Gill Sans"/>
              </a:rPr>
              <a:t>Bangungan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Persatuan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Penulis</a:t>
            </a:r>
            <a:r>
              <a:rPr lang="en-US" sz="1200" dirty="0">
                <a:latin typeface="Livvic" panose="020B0604020202020204" charset="0"/>
                <a:ea typeface="Gill Sans"/>
                <a:cs typeface="Gill Sans"/>
                <a:sym typeface="Gill Sans"/>
              </a:rPr>
              <a:t> Nasional Malaysia.</a:t>
            </a:r>
            <a:endParaRPr sz="1200" dirty="0">
              <a:latin typeface="Livvic" panose="020B0604020202020204" charset="0"/>
            </a:endParaRPr>
          </a:p>
          <a:p>
            <a:pPr marL="457200" lvl="0" indent="-317500" algn="just" rtl="0">
              <a:lnSpc>
                <a:spcPct val="100000"/>
              </a:lnSpc>
              <a:spcBef>
                <a:spcPts val="0"/>
              </a:spcBef>
              <a:spcAft>
                <a:spcPts val="0"/>
              </a:spcAft>
              <a:buSzPts val="1400"/>
              <a:buChar char="●"/>
            </a:pPr>
            <a:r>
              <a:rPr lang="en-US" sz="1200" dirty="0">
                <a:latin typeface="Livvic" panose="020B0604020202020204" charset="0"/>
                <a:ea typeface="Gill Sans"/>
                <a:cs typeface="Gill Sans"/>
                <a:sym typeface="Gill Sans"/>
              </a:rPr>
              <a:t>Muhammad </a:t>
            </a:r>
            <a:r>
              <a:rPr lang="en-US" sz="1200" dirty="0" err="1">
                <a:latin typeface="Livvic" panose="020B0604020202020204" charset="0"/>
                <a:ea typeface="Gill Sans"/>
                <a:cs typeface="Gill Sans"/>
                <a:sym typeface="Gill Sans"/>
              </a:rPr>
              <a:t>Yusoff</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Hashim</a:t>
            </a:r>
            <a:r>
              <a:rPr lang="en-US" sz="1200" dirty="0">
                <a:latin typeface="Livvic" panose="020B0604020202020204" charset="0"/>
                <a:ea typeface="Gill Sans"/>
                <a:cs typeface="Gill Sans"/>
                <a:sym typeface="Gill Sans"/>
              </a:rPr>
              <a:t>. 1989. </a:t>
            </a:r>
            <a:r>
              <a:rPr lang="en-US" sz="1200" i="1" dirty="0" err="1">
                <a:latin typeface="Livvic" panose="020B0604020202020204" charset="0"/>
                <a:ea typeface="Gill Sans"/>
                <a:cs typeface="Gill Sans"/>
                <a:sym typeface="Gill Sans"/>
              </a:rPr>
              <a:t>Kesultanan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Melayu</a:t>
            </a:r>
            <a:r>
              <a:rPr lang="en-US" sz="1200" i="1" dirty="0">
                <a:latin typeface="Livvic" panose="020B0604020202020204" charset="0"/>
                <a:ea typeface="Gill Sans"/>
                <a:cs typeface="Gill Sans"/>
                <a:sym typeface="Gill Sans"/>
              </a:rPr>
              <a:t> Melaka</a:t>
            </a:r>
            <a:r>
              <a:rPr lang="en-US" sz="1200" dirty="0">
                <a:latin typeface="Livvic" panose="020B0604020202020204" charset="0"/>
                <a:ea typeface="Gill Sans"/>
                <a:cs typeface="Gill Sans"/>
                <a:sym typeface="Gill Sans"/>
              </a:rPr>
              <a:t>. Kuala Lumpur: </a:t>
            </a:r>
            <a:r>
              <a:rPr lang="en-US" sz="1200" dirty="0" err="1">
                <a:latin typeface="Livvic" panose="020B0604020202020204" charset="0"/>
                <a:ea typeface="Gill Sans"/>
                <a:cs typeface="Gill Sans"/>
                <a:sym typeface="Gill Sans"/>
              </a:rPr>
              <a:t>Dewan</a:t>
            </a:r>
            <a:r>
              <a:rPr lang="en-US" sz="1200" dirty="0">
                <a:latin typeface="Livvic" panose="020B0604020202020204" charset="0"/>
                <a:ea typeface="Gill Sans"/>
                <a:cs typeface="Gill Sans"/>
                <a:sym typeface="Gill Sans"/>
              </a:rPr>
              <a:t> Bahasa </a:t>
            </a:r>
            <a:r>
              <a:rPr lang="en-US" sz="1200" dirty="0" err="1">
                <a:latin typeface="Livvic" panose="020B0604020202020204" charset="0"/>
                <a:ea typeface="Gill Sans"/>
                <a:cs typeface="Gill Sans"/>
                <a:sym typeface="Gill Sans"/>
              </a:rPr>
              <a:t>dan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Pustaka</a:t>
            </a:r>
            <a:r>
              <a:rPr lang="en-US" sz="1200" dirty="0">
                <a:latin typeface="Livvic" panose="020B0604020202020204" charset="0"/>
                <a:ea typeface="Gill Sans"/>
                <a:cs typeface="Gill Sans"/>
                <a:sym typeface="Gill Sans"/>
              </a:rPr>
              <a:t>. m/s 1-20.</a:t>
            </a:r>
            <a:endParaRPr sz="1200" dirty="0">
              <a:latin typeface="Livvic" panose="020B0604020202020204" charset="0"/>
              <a:ea typeface="Gill Sans"/>
              <a:cs typeface="Gill Sans"/>
              <a:sym typeface="Gill Sans"/>
            </a:endParaRPr>
          </a:p>
          <a:p>
            <a:pPr marL="457200" lvl="0" indent="-317500" algn="just" rtl="0">
              <a:lnSpc>
                <a:spcPct val="100000"/>
              </a:lnSpc>
              <a:spcBef>
                <a:spcPts val="0"/>
              </a:spcBef>
              <a:spcAft>
                <a:spcPts val="0"/>
              </a:spcAft>
              <a:buSzPts val="1400"/>
              <a:buChar char="●"/>
            </a:pPr>
            <a:r>
              <a:rPr lang="en-US" sz="1200" dirty="0" err="1">
                <a:latin typeface="Livvic" panose="020B0604020202020204" charset="0"/>
                <a:ea typeface="Gill Sans"/>
                <a:cs typeface="Gill Sans"/>
                <a:sym typeface="Gill Sans"/>
              </a:rPr>
              <a:t>Najjah</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Najwa</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Abd</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Razak</a:t>
            </a:r>
            <a:r>
              <a:rPr lang="en-US" sz="1200" dirty="0">
                <a:latin typeface="Livvic" panose="020B0604020202020204" charset="0"/>
                <a:ea typeface="Gill Sans"/>
                <a:cs typeface="Gill Sans"/>
                <a:sym typeface="Gill Sans"/>
              </a:rPr>
              <a:t> &amp; Wan </a:t>
            </a:r>
            <a:r>
              <a:rPr lang="en-US" sz="1200" dirty="0" err="1">
                <a:latin typeface="Livvic" panose="020B0604020202020204" charset="0"/>
                <a:ea typeface="Gill Sans"/>
                <a:cs typeface="Gill Sans"/>
                <a:sym typeface="Gill Sans"/>
              </a:rPr>
              <a:t>Norhasniah</a:t>
            </a:r>
            <a:r>
              <a:rPr lang="en-US" sz="1200" dirty="0">
                <a:latin typeface="Livvic" panose="020B0604020202020204" charset="0"/>
                <a:ea typeface="Gill Sans"/>
                <a:cs typeface="Gill Sans"/>
                <a:sym typeface="Gill Sans"/>
              </a:rPr>
              <a:t> Haji Wan </a:t>
            </a:r>
            <a:r>
              <a:rPr lang="en-US" sz="1200" dirty="0" err="1">
                <a:latin typeface="Livvic" panose="020B0604020202020204" charset="0"/>
                <a:ea typeface="Gill Sans"/>
                <a:cs typeface="Gill Sans"/>
                <a:sym typeface="Gill Sans"/>
              </a:rPr>
              <a:t>Husin</a:t>
            </a:r>
            <a:r>
              <a:rPr lang="en-US" sz="1200" dirty="0">
                <a:latin typeface="Livvic" panose="020B0604020202020204" charset="0"/>
                <a:ea typeface="Gill Sans"/>
                <a:cs typeface="Gill Sans"/>
                <a:sym typeface="Gill Sans"/>
              </a:rPr>
              <a:t>. 2011. </a:t>
            </a:r>
            <a:r>
              <a:rPr lang="en-US" sz="1200" dirty="0" err="1">
                <a:latin typeface="Livvic" panose="020B0604020202020204" charset="0"/>
                <a:ea typeface="Gill Sans"/>
                <a:cs typeface="Gill Sans"/>
                <a:sym typeface="Gill Sans"/>
              </a:rPr>
              <a:t>Hubungan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Sosial</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antara</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komuniti</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Melayu</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dengan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komuniti</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bukan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Melayu</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mengikut</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perspektif</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peradaban</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Satu</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pengenalan</a:t>
            </a:r>
            <a:r>
              <a:rPr lang="en-US" sz="1200"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Jurnal</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Pengajian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Melayu</a:t>
            </a:r>
            <a:r>
              <a:rPr lang="en-US" sz="1200" i="1" dirty="0">
                <a:latin typeface="Livvic" panose="020B0604020202020204" charset="0"/>
                <a:ea typeface="Gill Sans"/>
                <a:cs typeface="Gill Sans"/>
                <a:sym typeface="Gill Sans"/>
              </a:rPr>
              <a:t> </a:t>
            </a:r>
            <a:r>
              <a:rPr lang="en-US" sz="1200" dirty="0">
                <a:latin typeface="Livvic" panose="020B0604020202020204" charset="0"/>
                <a:ea typeface="Gill Sans"/>
                <a:cs typeface="Gill Sans"/>
                <a:sym typeface="Gill Sans"/>
              </a:rPr>
              <a:t>22:205- 233.</a:t>
            </a:r>
            <a:endParaRPr sz="1200" dirty="0">
              <a:latin typeface="Livvic" panose="020B0604020202020204" charset="0"/>
            </a:endParaRPr>
          </a:p>
          <a:p>
            <a:pPr marL="457200" lvl="0" indent="-317500" algn="just" rtl="0">
              <a:lnSpc>
                <a:spcPct val="100000"/>
              </a:lnSpc>
              <a:spcBef>
                <a:spcPts val="0"/>
              </a:spcBef>
              <a:spcAft>
                <a:spcPts val="0"/>
              </a:spcAft>
              <a:buSzPts val="1400"/>
              <a:buChar char="●"/>
            </a:pPr>
            <a:r>
              <a:rPr lang="en-US" sz="1200" dirty="0" err="1">
                <a:latin typeface="Livvic" panose="020B0604020202020204" charset="0"/>
                <a:ea typeface="Gill Sans"/>
                <a:cs typeface="Gill Sans"/>
                <a:sym typeface="Gill Sans"/>
              </a:rPr>
              <a:t>Senu</a:t>
            </a:r>
            <a:r>
              <a:rPr lang="en-US" sz="1200" dirty="0">
                <a:latin typeface="Livvic" panose="020B0604020202020204" charset="0"/>
                <a:ea typeface="Gill Sans"/>
                <a:cs typeface="Gill Sans"/>
                <a:sym typeface="Gill Sans"/>
              </a:rPr>
              <a:t> Abdul Rahman. 2002. </a:t>
            </a:r>
            <a:r>
              <a:rPr lang="en-US" sz="1200" i="1" dirty="0" err="1">
                <a:latin typeface="Livvic" panose="020B0604020202020204" charset="0"/>
                <a:ea typeface="Gill Sans"/>
                <a:cs typeface="Gill Sans"/>
                <a:sym typeface="Gill Sans"/>
              </a:rPr>
              <a:t>Revolusi</a:t>
            </a:r>
            <a:r>
              <a:rPr lang="en-US" sz="1200" i="1" dirty="0">
                <a:latin typeface="Livvic" panose="020B0604020202020204" charset="0"/>
                <a:ea typeface="Gill Sans"/>
                <a:cs typeface="Gill Sans"/>
                <a:sym typeface="Gill Sans"/>
              </a:rPr>
              <a:t> Mental</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Utusan</a:t>
            </a:r>
            <a:r>
              <a:rPr lang="en-US" sz="1200" dirty="0">
                <a:latin typeface="Livvic" panose="020B0604020202020204" charset="0"/>
                <a:ea typeface="Gill Sans"/>
                <a:cs typeface="Gill Sans"/>
                <a:sym typeface="Gill Sans"/>
              </a:rPr>
              <a:t> Publications &amp; Distributors </a:t>
            </a:r>
            <a:r>
              <a:rPr lang="en-US" sz="1200" dirty="0" err="1">
                <a:latin typeface="Livvic" panose="020B0604020202020204" charset="0"/>
                <a:ea typeface="Gill Sans"/>
                <a:cs typeface="Gill Sans"/>
                <a:sym typeface="Gill Sans"/>
              </a:rPr>
              <a:t>Sdn</a:t>
            </a:r>
            <a:r>
              <a:rPr lang="en-US" sz="1200" dirty="0">
                <a:latin typeface="Livvic" panose="020B0604020202020204" charset="0"/>
                <a:ea typeface="Gill Sans"/>
                <a:cs typeface="Gill Sans"/>
                <a:sym typeface="Gill Sans"/>
              </a:rPr>
              <a:t>. Bhd. m/s 1-3.</a:t>
            </a:r>
            <a:endParaRPr sz="1200" dirty="0">
              <a:latin typeface="Livvic" panose="020B0604020202020204" charset="0"/>
            </a:endParaRPr>
          </a:p>
          <a:p>
            <a:pPr marL="457200" lvl="0" indent="-317500" algn="just" rtl="0">
              <a:lnSpc>
                <a:spcPct val="100000"/>
              </a:lnSpc>
              <a:spcBef>
                <a:spcPts val="0"/>
              </a:spcBef>
              <a:spcAft>
                <a:spcPts val="0"/>
              </a:spcAft>
              <a:buSzPts val="1400"/>
              <a:buChar char="●"/>
            </a:pPr>
            <a:r>
              <a:rPr lang="en-US" sz="1200" dirty="0">
                <a:latin typeface="Livvic" panose="020B0604020202020204" charset="0"/>
                <a:ea typeface="Gill Sans"/>
                <a:cs typeface="Gill Sans"/>
                <a:sym typeface="Gill Sans"/>
              </a:rPr>
              <a:t>Wan </a:t>
            </a:r>
            <a:r>
              <a:rPr lang="en-US" sz="1200" dirty="0" err="1">
                <a:latin typeface="Livvic" panose="020B0604020202020204" charset="0"/>
                <a:ea typeface="Gill Sans"/>
                <a:cs typeface="Gill Sans"/>
                <a:sym typeface="Gill Sans"/>
              </a:rPr>
              <a:t>Norhasniah</a:t>
            </a:r>
            <a:r>
              <a:rPr lang="en-US" sz="1200" dirty="0">
                <a:latin typeface="Livvic" panose="020B0604020202020204" charset="0"/>
                <a:ea typeface="Gill Sans"/>
                <a:cs typeface="Gill Sans"/>
                <a:sym typeface="Gill Sans"/>
              </a:rPr>
              <a:t> Wan </a:t>
            </a:r>
            <a:r>
              <a:rPr lang="en-US" sz="1200" dirty="0" err="1">
                <a:latin typeface="Livvic" panose="020B0604020202020204" charset="0"/>
                <a:ea typeface="Gill Sans"/>
                <a:cs typeface="Gill Sans"/>
                <a:sym typeface="Gill Sans"/>
              </a:rPr>
              <a:t>Husin</a:t>
            </a:r>
            <a:r>
              <a:rPr lang="en-US" sz="1200" dirty="0">
                <a:latin typeface="Livvic" panose="020B0604020202020204" charset="0"/>
                <a:ea typeface="Gill Sans"/>
                <a:cs typeface="Gill Sans"/>
                <a:sym typeface="Gill Sans"/>
              </a:rPr>
              <a:t>. 2012. </a:t>
            </a:r>
            <a:r>
              <a:rPr lang="en-US" sz="1200" i="1" dirty="0" err="1">
                <a:latin typeface="Livvic" panose="020B0604020202020204" charset="0"/>
                <a:ea typeface="Gill Sans"/>
                <a:cs typeface="Gill Sans"/>
                <a:sym typeface="Gill Sans"/>
              </a:rPr>
              <a:t>Peradaban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dan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Perkauman</a:t>
            </a:r>
            <a:r>
              <a:rPr lang="en-US" sz="1200" i="1" dirty="0">
                <a:latin typeface="Livvic" panose="020B0604020202020204" charset="0"/>
                <a:ea typeface="Gill Sans"/>
                <a:cs typeface="Gill Sans"/>
                <a:sym typeface="Gill Sans"/>
              </a:rPr>
              <a:t> di Malaysia: </a:t>
            </a:r>
            <a:r>
              <a:rPr lang="en-US" sz="1200" i="1" dirty="0" err="1">
                <a:latin typeface="Livvic" panose="020B0604020202020204" charset="0"/>
                <a:ea typeface="Gill Sans"/>
                <a:cs typeface="Gill Sans"/>
                <a:sym typeface="Gill Sans"/>
              </a:rPr>
              <a:t>Hubungan</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Etnik</a:t>
            </a:r>
            <a:r>
              <a:rPr lang="en-US" sz="1200" i="1" dirty="0">
                <a:latin typeface="Livvic" panose="020B0604020202020204" charset="0"/>
                <a:ea typeface="Gill Sans"/>
                <a:cs typeface="Gill Sans"/>
                <a:sym typeface="Gill Sans"/>
              </a:rPr>
              <a:t> </a:t>
            </a:r>
            <a:r>
              <a:rPr lang="en-US" sz="1200" i="1" dirty="0" err="1">
                <a:latin typeface="Livvic" panose="020B0604020202020204" charset="0"/>
                <a:ea typeface="Gill Sans"/>
                <a:cs typeface="Gill Sans"/>
                <a:sym typeface="Gill Sans"/>
              </a:rPr>
              <a:t>Melayu-Cina</a:t>
            </a:r>
            <a:r>
              <a:rPr lang="en-US" sz="1200" i="1" dirty="0">
                <a:latin typeface="Livvic" panose="020B0604020202020204" charset="0"/>
                <a:ea typeface="Gill Sans"/>
                <a:cs typeface="Gill Sans"/>
                <a:sym typeface="Gill Sans"/>
              </a:rPr>
              <a:t>.</a:t>
            </a:r>
            <a:r>
              <a:rPr lang="en-US" sz="1200" dirty="0">
                <a:latin typeface="Livvic" panose="020B0604020202020204" charset="0"/>
                <a:ea typeface="Gill Sans"/>
                <a:cs typeface="Gill Sans"/>
                <a:sym typeface="Gill Sans"/>
              </a:rPr>
              <a:t> Kuala Lumpur: </a:t>
            </a:r>
            <a:r>
              <a:rPr lang="en-US" sz="1200" dirty="0" err="1">
                <a:latin typeface="Livvic" panose="020B0604020202020204" charset="0"/>
                <a:ea typeface="Gill Sans"/>
                <a:cs typeface="Gill Sans"/>
                <a:sym typeface="Gill Sans"/>
              </a:rPr>
              <a:t>Penerbit</a:t>
            </a:r>
            <a:r>
              <a:rPr lang="en-US" sz="1200" dirty="0">
                <a:latin typeface="Livvic" panose="020B0604020202020204" charset="0"/>
                <a:ea typeface="Gill Sans"/>
                <a:cs typeface="Gill Sans"/>
                <a:sym typeface="Gill Sans"/>
              </a:rPr>
              <a:t> </a:t>
            </a:r>
            <a:r>
              <a:rPr lang="en-US" sz="1200" dirty="0" err="1">
                <a:latin typeface="Livvic" panose="020B0604020202020204" charset="0"/>
                <a:ea typeface="Gill Sans"/>
                <a:cs typeface="Gill Sans"/>
                <a:sym typeface="Gill Sans"/>
              </a:rPr>
              <a:t>Universiti</a:t>
            </a:r>
            <a:r>
              <a:rPr lang="en-US" sz="1200" dirty="0">
                <a:latin typeface="Livvic" panose="020B0604020202020204" charset="0"/>
                <a:ea typeface="Gill Sans"/>
                <a:cs typeface="Gill Sans"/>
                <a:sym typeface="Gill Sans"/>
              </a:rPr>
              <a:t> Malaya.</a:t>
            </a:r>
            <a:endParaRPr sz="1200" dirty="0">
              <a:latin typeface="Livvic" panose="020B0604020202020204" charset="0"/>
            </a:endParaRPr>
          </a:p>
          <a:p>
            <a:pPr marL="457200" lvl="0" indent="-317500" algn="just" rtl="0">
              <a:lnSpc>
                <a:spcPct val="100000"/>
              </a:lnSpc>
              <a:spcBef>
                <a:spcPts val="0"/>
              </a:spcBef>
              <a:spcAft>
                <a:spcPts val="0"/>
              </a:spcAft>
              <a:buSzPts val="1400"/>
              <a:buChar char="●"/>
            </a:pPr>
            <a:r>
              <a:rPr lang="en-US" sz="1200" dirty="0" err="1">
                <a:latin typeface="Livvic" panose="020B0604020202020204" charset="0"/>
                <a:ea typeface="Gill Sans"/>
                <a:cs typeface="Gill Sans"/>
                <a:sym typeface="Gill Sans"/>
              </a:rPr>
              <a:t>Winstedt</a:t>
            </a:r>
            <a:r>
              <a:rPr lang="en-US" sz="1200" dirty="0">
                <a:latin typeface="Livvic" panose="020B0604020202020204" charset="0"/>
                <a:ea typeface="Gill Sans"/>
                <a:cs typeface="Gill Sans"/>
                <a:sym typeface="Gill Sans"/>
              </a:rPr>
              <a:t>, R.O. 1961. </a:t>
            </a:r>
            <a:r>
              <a:rPr lang="en-US" sz="1200" i="1" dirty="0">
                <a:latin typeface="Livvic" panose="020B0604020202020204" charset="0"/>
                <a:ea typeface="Gill Sans"/>
                <a:cs typeface="Gill Sans"/>
                <a:sym typeface="Gill Sans"/>
              </a:rPr>
              <a:t>The Malays: A Cultural History</a:t>
            </a:r>
            <a:r>
              <a:rPr lang="en-US" sz="1200" dirty="0">
                <a:latin typeface="Livvic" panose="020B0604020202020204" charset="0"/>
                <a:ea typeface="Gill Sans"/>
                <a:cs typeface="Gill Sans"/>
                <a:sym typeface="Gill Sans"/>
              </a:rPr>
              <a:t>. London: Routledge &amp; Kegan Paul. m/s 2-6.</a:t>
            </a:r>
            <a:endParaRPr sz="1200" dirty="0">
              <a:latin typeface="Livvic" panose="020B0604020202020204" charset="0"/>
              <a:ea typeface="Gill Sans"/>
              <a:cs typeface="Gill Sans"/>
              <a:sym typeface="Gill Sans"/>
            </a:endParaRPr>
          </a:p>
          <a:p>
            <a:pPr marL="0" lvl="0" indent="0" algn="l" rtl="0">
              <a:lnSpc>
                <a:spcPct val="100000"/>
              </a:lnSpc>
              <a:spcBef>
                <a:spcPts val="300"/>
              </a:spcBef>
              <a:spcAft>
                <a:spcPts val="0"/>
              </a:spcAft>
              <a:buSzPts val="1400"/>
              <a:buNone/>
            </a:pPr>
            <a:endParaRPr sz="1200" b="1" dirty="0">
              <a:solidFill>
                <a:schemeClr val="dk2"/>
              </a:solidFill>
              <a:latin typeface="Livvic" panose="020B0604020202020204" charset="0"/>
              <a:ea typeface="Berkshire Swash"/>
              <a:cs typeface="Berkshire Swash"/>
              <a:sym typeface="Berkshire Swash"/>
            </a:endParaRPr>
          </a:p>
          <a:p>
            <a:pPr marL="0" lvl="0" indent="0" algn="l" rtl="0">
              <a:lnSpc>
                <a:spcPct val="100000"/>
              </a:lnSpc>
              <a:spcBef>
                <a:spcPts val="0"/>
              </a:spcBef>
              <a:spcAft>
                <a:spcPts val="1600"/>
              </a:spcAft>
              <a:buSzPts val="1400"/>
              <a:buNone/>
            </a:pPr>
            <a:endParaRPr sz="1200" dirty="0">
              <a:latin typeface="Livvic" panose="020B0604020202020204" charset="0"/>
            </a:endParaRPr>
          </a:p>
        </p:txBody>
      </p:sp>
      <p:grpSp>
        <p:nvGrpSpPr>
          <p:cNvPr id="10845" name="Google Shape;10845;p38"/>
          <p:cNvGrpSpPr/>
          <p:nvPr/>
        </p:nvGrpSpPr>
        <p:grpSpPr>
          <a:xfrm>
            <a:off x="2150088" y="3894085"/>
            <a:ext cx="5035502" cy="1842426"/>
            <a:chOff x="2048150" y="1951500"/>
            <a:chExt cx="3702575" cy="1354725"/>
          </a:xfrm>
        </p:grpSpPr>
        <p:sp>
          <p:nvSpPr>
            <p:cNvPr id="10846" name="Google Shape;10846;p38"/>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38"/>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38"/>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38"/>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38"/>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38"/>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38"/>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38"/>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38"/>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38"/>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38"/>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38"/>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38"/>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38"/>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38"/>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38"/>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38"/>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38"/>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38"/>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38"/>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38"/>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38"/>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38"/>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38"/>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38"/>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38"/>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38"/>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38"/>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38"/>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38"/>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38"/>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38"/>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38"/>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38"/>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38"/>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38"/>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38"/>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38"/>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38"/>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38"/>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38"/>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38"/>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38"/>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38"/>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38"/>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38"/>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38"/>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38"/>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38"/>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38"/>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38"/>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38"/>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38"/>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38"/>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38"/>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38"/>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38"/>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38"/>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38"/>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38"/>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38"/>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38"/>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38"/>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38"/>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38"/>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38"/>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38"/>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38"/>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38"/>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38"/>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38"/>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38"/>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38"/>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38"/>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38"/>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38"/>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38"/>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38"/>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38"/>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38"/>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38"/>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38"/>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38"/>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38"/>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38"/>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38"/>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38"/>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38"/>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38"/>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38"/>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38"/>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38"/>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38"/>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38"/>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38"/>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38"/>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38"/>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38"/>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38"/>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38"/>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38"/>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38"/>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38"/>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38"/>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38"/>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38"/>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38"/>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38"/>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38"/>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38"/>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38"/>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38"/>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38"/>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38"/>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38"/>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38"/>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38"/>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38"/>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38"/>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38"/>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38"/>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38"/>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38"/>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38"/>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38"/>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38"/>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38"/>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38"/>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38"/>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38"/>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38"/>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38"/>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38"/>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38"/>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38"/>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38"/>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38"/>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38"/>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38"/>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38"/>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38"/>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38"/>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38"/>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38"/>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38"/>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38"/>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38"/>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38"/>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38"/>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38"/>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38"/>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38"/>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38"/>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38"/>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38"/>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38"/>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38"/>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38"/>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38"/>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38"/>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38"/>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38"/>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38"/>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38"/>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38"/>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38"/>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38"/>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38"/>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38"/>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38"/>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38"/>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38"/>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38"/>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38"/>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38"/>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38"/>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38"/>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38"/>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38"/>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38"/>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38"/>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38"/>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38"/>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073"/>
        <p:cNvGrpSpPr/>
        <p:nvPr/>
      </p:nvGrpSpPr>
      <p:grpSpPr>
        <a:xfrm>
          <a:off x="0" y="0"/>
          <a:ext cx="0" cy="0"/>
          <a:chOff x="0" y="0"/>
          <a:chExt cx="0" cy="0"/>
        </a:xfrm>
      </p:grpSpPr>
      <p:sp>
        <p:nvSpPr>
          <p:cNvPr id="9074" name="Google Shape;9074;p4"/>
          <p:cNvSpPr txBox="1">
            <a:spLocks noGrp="1"/>
          </p:cNvSpPr>
          <p:nvPr>
            <p:ph type="title"/>
          </p:nvPr>
        </p:nvSpPr>
        <p:spPr>
          <a:xfrm>
            <a:off x="2340425" y="2972809"/>
            <a:ext cx="45660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 Will Durant -</a:t>
            </a:r>
            <a:endParaRPr/>
          </a:p>
        </p:txBody>
      </p:sp>
      <p:sp>
        <p:nvSpPr>
          <p:cNvPr id="9075" name="Google Shape;9075;p4"/>
          <p:cNvSpPr txBox="1">
            <a:spLocks noGrp="1"/>
          </p:cNvSpPr>
          <p:nvPr>
            <p:ph type="subTitle" idx="1"/>
          </p:nvPr>
        </p:nvSpPr>
        <p:spPr>
          <a:xfrm>
            <a:off x="2340425" y="1302640"/>
            <a:ext cx="4566000" cy="113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100"/>
              <a:buNone/>
            </a:pPr>
            <a:r>
              <a:rPr lang="en-US"/>
              <a:t>Peradaban dimulai dengan ketertiban, berkembang dengan kebebasan dan mati dengan kekacauan</a:t>
            </a:r>
            <a:endParaRPr/>
          </a:p>
        </p:txBody>
      </p:sp>
      <p:grpSp>
        <p:nvGrpSpPr>
          <p:cNvPr id="9076" name="Google Shape;9076;p4"/>
          <p:cNvGrpSpPr/>
          <p:nvPr/>
        </p:nvGrpSpPr>
        <p:grpSpPr>
          <a:xfrm>
            <a:off x="1315442" y="554793"/>
            <a:ext cx="1393920" cy="920170"/>
            <a:chOff x="3463225" y="1863975"/>
            <a:chExt cx="1899850" cy="1254150"/>
          </a:xfrm>
        </p:grpSpPr>
        <p:sp>
          <p:nvSpPr>
            <p:cNvPr id="9077" name="Google Shape;9077;p4"/>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4"/>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79" name="Google Shape;9079;p4"/>
          <p:cNvGrpSpPr/>
          <p:nvPr/>
        </p:nvGrpSpPr>
        <p:grpSpPr>
          <a:xfrm rot="10800000">
            <a:off x="6598455" y="2195180"/>
            <a:ext cx="1393920" cy="920170"/>
            <a:chOff x="3463225" y="1863975"/>
            <a:chExt cx="1899850" cy="1254150"/>
          </a:xfrm>
        </p:grpSpPr>
        <p:sp>
          <p:nvSpPr>
            <p:cNvPr id="9080" name="Google Shape;9080;p4"/>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4"/>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82" name="Google Shape;9082;p4"/>
          <p:cNvGrpSpPr/>
          <p:nvPr/>
        </p:nvGrpSpPr>
        <p:grpSpPr>
          <a:xfrm>
            <a:off x="3445893" y="3454005"/>
            <a:ext cx="2252199" cy="93989"/>
            <a:chOff x="3445893" y="4053330"/>
            <a:chExt cx="2252199" cy="93989"/>
          </a:xfrm>
        </p:grpSpPr>
        <p:sp>
          <p:nvSpPr>
            <p:cNvPr id="9083" name="Google Shape;9083;p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032"/>
        <p:cNvGrpSpPr/>
        <p:nvPr/>
      </p:nvGrpSpPr>
      <p:grpSpPr>
        <a:xfrm>
          <a:off x="0" y="0"/>
          <a:ext cx="0" cy="0"/>
          <a:chOff x="0" y="0"/>
          <a:chExt cx="0" cy="0"/>
        </a:xfrm>
      </p:grpSpPr>
      <p:grpSp>
        <p:nvGrpSpPr>
          <p:cNvPr id="11033" name="Google Shape;11033;g140453b1d85_4_0"/>
          <p:cNvGrpSpPr/>
          <p:nvPr/>
        </p:nvGrpSpPr>
        <p:grpSpPr>
          <a:xfrm>
            <a:off x="7762778" y="2822441"/>
            <a:ext cx="2203087" cy="2256802"/>
            <a:chOff x="3119125" y="1476475"/>
            <a:chExt cx="2063975" cy="2114100"/>
          </a:xfrm>
        </p:grpSpPr>
        <p:sp>
          <p:nvSpPr>
            <p:cNvPr id="11034" name="Google Shape;11034;g140453b1d85_4_0"/>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g140453b1d85_4_0"/>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g140453b1d85_4_0"/>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g140453b1d85_4_0"/>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g140453b1d85_4_0"/>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g140453b1d85_4_0"/>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g140453b1d85_4_0"/>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g140453b1d85_4_0"/>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g140453b1d85_4_0"/>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g140453b1d85_4_0"/>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g140453b1d85_4_0"/>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g140453b1d85_4_0"/>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g140453b1d85_4_0"/>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g140453b1d85_4_0"/>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g140453b1d85_4_0"/>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g140453b1d85_4_0"/>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g140453b1d85_4_0"/>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g140453b1d85_4_0"/>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g140453b1d85_4_0"/>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g140453b1d85_4_0"/>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g140453b1d85_4_0"/>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g140453b1d85_4_0"/>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g140453b1d85_4_0"/>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g140453b1d85_4_0"/>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g140453b1d85_4_0"/>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g140453b1d85_4_0"/>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g140453b1d85_4_0"/>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g140453b1d85_4_0"/>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g140453b1d85_4_0"/>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g140453b1d85_4_0"/>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g140453b1d85_4_0"/>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g140453b1d85_4_0"/>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g140453b1d85_4_0"/>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g140453b1d85_4_0"/>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g140453b1d85_4_0"/>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g140453b1d85_4_0"/>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g140453b1d85_4_0"/>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g140453b1d85_4_0"/>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g140453b1d85_4_0"/>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g140453b1d85_4_0"/>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g140453b1d85_4_0"/>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g140453b1d85_4_0"/>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g140453b1d85_4_0"/>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g140453b1d85_4_0"/>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g140453b1d85_4_0"/>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g140453b1d85_4_0"/>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g140453b1d85_4_0"/>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g140453b1d85_4_0"/>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g140453b1d85_4_0"/>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g140453b1d85_4_0"/>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g140453b1d85_4_0"/>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g140453b1d85_4_0"/>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g140453b1d85_4_0"/>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g140453b1d85_4_0"/>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g140453b1d85_4_0"/>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g140453b1d85_4_0"/>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g140453b1d85_4_0"/>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g140453b1d85_4_0"/>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g140453b1d85_4_0"/>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g140453b1d85_4_0"/>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g140453b1d85_4_0"/>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g140453b1d85_4_0"/>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g140453b1d85_4_0"/>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g140453b1d85_4_0"/>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g140453b1d85_4_0"/>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g140453b1d85_4_0"/>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g140453b1d85_4_0"/>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g140453b1d85_4_0"/>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g140453b1d85_4_0"/>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g140453b1d85_4_0"/>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g140453b1d85_4_0"/>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g140453b1d85_4_0"/>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g140453b1d85_4_0"/>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g140453b1d85_4_0"/>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g140453b1d85_4_0"/>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g140453b1d85_4_0"/>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g140453b1d85_4_0"/>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g140453b1d85_4_0"/>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g140453b1d85_4_0"/>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g140453b1d85_4_0"/>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g140453b1d85_4_0"/>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g140453b1d85_4_0"/>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g140453b1d85_4_0"/>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g140453b1d85_4_0"/>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g140453b1d85_4_0"/>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g140453b1d85_4_0"/>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g140453b1d85_4_0"/>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g140453b1d85_4_0"/>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g140453b1d85_4_0"/>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g140453b1d85_4_0"/>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g140453b1d85_4_0"/>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g140453b1d85_4_0"/>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g140453b1d85_4_0"/>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g140453b1d85_4_0"/>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g140453b1d85_4_0"/>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g140453b1d85_4_0"/>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g140453b1d85_4_0"/>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g140453b1d85_4_0"/>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g140453b1d85_4_0"/>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g140453b1d85_4_0"/>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g140453b1d85_4_0"/>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g140453b1d85_4_0"/>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g140453b1d85_4_0"/>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g140453b1d85_4_0"/>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g140453b1d85_4_0"/>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g140453b1d85_4_0"/>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g140453b1d85_4_0"/>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g140453b1d85_4_0"/>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g140453b1d85_4_0"/>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g140453b1d85_4_0"/>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g140453b1d85_4_0"/>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g140453b1d85_4_0"/>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g140453b1d85_4_0"/>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g140453b1d85_4_0"/>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g140453b1d85_4_0"/>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g140453b1d85_4_0"/>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g140453b1d85_4_0"/>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g140453b1d85_4_0"/>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g140453b1d85_4_0"/>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g140453b1d85_4_0"/>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g140453b1d85_4_0"/>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g140453b1d85_4_0"/>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g140453b1d85_4_0"/>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g140453b1d85_4_0"/>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g140453b1d85_4_0"/>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g140453b1d85_4_0"/>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g140453b1d85_4_0"/>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g140453b1d85_4_0"/>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g140453b1d85_4_0"/>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g140453b1d85_4_0"/>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g140453b1d85_4_0"/>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g140453b1d85_4_0"/>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g140453b1d85_4_0"/>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g140453b1d85_4_0"/>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g140453b1d85_4_0"/>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g140453b1d85_4_0"/>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g140453b1d85_4_0"/>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g140453b1d85_4_0"/>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g140453b1d85_4_0"/>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g140453b1d85_4_0"/>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g140453b1d85_4_0"/>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g140453b1d85_4_0"/>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g140453b1d85_4_0"/>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g140453b1d85_4_0"/>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g140453b1d85_4_0"/>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g140453b1d85_4_0"/>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g140453b1d85_4_0"/>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g140453b1d85_4_0"/>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g140453b1d85_4_0"/>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g140453b1d85_4_0"/>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g140453b1d85_4_0"/>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g140453b1d85_4_0"/>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g140453b1d85_4_0"/>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g140453b1d85_4_0"/>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g140453b1d85_4_0"/>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g140453b1d85_4_0"/>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g140453b1d85_4_0"/>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g140453b1d85_4_0"/>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g140453b1d85_4_0"/>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g140453b1d85_4_0"/>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g140453b1d85_4_0"/>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g140453b1d85_4_0"/>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g140453b1d85_4_0"/>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g140453b1d85_4_0"/>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g140453b1d85_4_0"/>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g140453b1d85_4_0"/>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g140453b1d85_4_0"/>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g140453b1d85_4_0"/>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g140453b1d85_4_0"/>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g140453b1d85_4_0"/>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g140453b1d85_4_0"/>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g140453b1d85_4_0"/>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g140453b1d85_4_0"/>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g140453b1d85_4_0"/>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g140453b1d85_4_0"/>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g140453b1d85_4_0"/>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g140453b1d85_4_0"/>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g140453b1d85_4_0"/>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g140453b1d85_4_0"/>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g140453b1d85_4_0"/>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g140453b1d85_4_0"/>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g140453b1d85_4_0"/>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g140453b1d85_4_0"/>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g140453b1d85_4_0"/>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g140453b1d85_4_0"/>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g140453b1d85_4_0"/>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g140453b1d85_4_0"/>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g140453b1d85_4_0"/>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g140453b1d85_4_0"/>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g140453b1d85_4_0"/>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g140453b1d85_4_0"/>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g140453b1d85_4_0"/>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g140453b1d85_4_0"/>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g140453b1d85_4_0"/>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g140453b1d85_4_0"/>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g140453b1d85_4_0"/>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g140453b1d85_4_0"/>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g140453b1d85_4_0"/>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g140453b1d85_4_0"/>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g140453b1d85_4_0"/>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g140453b1d85_4_0"/>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g140453b1d85_4_0"/>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g140453b1d85_4_0"/>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g140453b1d85_4_0"/>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g140453b1d85_4_0"/>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g140453b1d85_4_0"/>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g140453b1d85_4_0"/>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g140453b1d85_4_0"/>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g140453b1d85_4_0"/>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g140453b1d85_4_0"/>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g140453b1d85_4_0"/>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g140453b1d85_4_0"/>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g140453b1d85_4_0"/>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g140453b1d85_4_0"/>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g140453b1d85_4_0"/>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g140453b1d85_4_0"/>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g140453b1d85_4_0"/>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g140453b1d85_4_0"/>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g140453b1d85_4_0"/>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g140453b1d85_4_0"/>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g140453b1d85_4_0"/>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g140453b1d85_4_0"/>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g140453b1d85_4_0"/>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g140453b1d85_4_0"/>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g140453b1d85_4_0"/>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g140453b1d85_4_0"/>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g140453b1d85_4_0"/>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g140453b1d85_4_0"/>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g140453b1d85_4_0"/>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g140453b1d85_4_0"/>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g140453b1d85_4_0"/>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g140453b1d85_4_0"/>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g140453b1d85_4_0"/>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g140453b1d85_4_0"/>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g140453b1d85_4_0"/>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g140453b1d85_4_0"/>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g140453b1d85_4_0"/>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g140453b1d85_4_0"/>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g140453b1d85_4_0"/>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g140453b1d85_4_0"/>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g140453b1d85_4_0"/>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g140453b1d85_4_0"/>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g140453b1d85_4_0"/>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g140453b1d85_4_0"/>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g140453b1d85_4_0"/>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g140453b1d85_4_0"/>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g140453b1d85_4_0"/>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g140453b1d85_4_0"/>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g140453b1d85_4_0"/>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g140453b1d85_4_0"/>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g140453b1d85_4_0"/>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g140453b1d85_4_0"/>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g140453b1d85_4_0"/>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g140453b1d85_4_0"/>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g140453b1d85_4_0"/>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g140453b1d85_4_0"/>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g140453b1d85_4_0"/>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g140453b1d85_4_0"/>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g140453b1d85_4_0"/>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g140453b1d85_4_0"/>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g140453b1d85_4_0"/>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g140453b1d85_4_0"/>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g140453b1d85_4_0"/>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g140453b1d85_4_0"/>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g140453b1d85_4_0"/>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g140453b1d85_4_0"/>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g140453b1d85_4_0"/>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g140453b1d85_4_0"/>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g140453b1d85_4_0"/>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g140453b1d85_4_0"/>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g140453b1d85_4_0"/>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g140453b1d85_4_0"/>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g140453b1d85_4_0"/>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g140453b1d85_4_0"/>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g140453b1d85_4_0"/>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g140453b1d85_4_0"/>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g140453b1d85_4_0"/>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g140453b1d85_4_0"/>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g140453b1d85_4_0"/>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g140453b1d85_4_0"/>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g140453b1d85_4_0"/>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g140453b1d85_4_0"/>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g140453b1d85_4_0"/>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g140453b1d85_4_0"/>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g140453b1d85_4_0"/>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g140453b1d85_4_0"/>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g140453b1d85_4_0"/>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g140453b1d85_4_0"/>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g140453b1d85_4_0"/>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g140453b1d85_4_0"/>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g140453b1d85_4_0"/>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g140453b1d85_4_0"/>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g140453b1d85_4_0"/>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g140453b1d85_4_0"/>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g140453b1d85_4_0"/>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g140453b1d85_4_0"/>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g140453b1d85_4_0"/>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g140453b1d85_4_0"/>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g140453b1d85_4_0"/>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g140453b1d85_4_0"/>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g140453b1d85_4_0"/>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g140453b1d85_4_0"/>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g140453b1d85_4_0"/>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g140453b1d85_4_0"/>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g140453b1d85_4_0"/>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g140453b1d85_4_0"/>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g140453b1d85_4_0"/>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g140453b1d85_4_0"/>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g140453b1d85_4_0"/>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g140453b1d85_4_0"/>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g140453b1d85_4_0"/>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g140453b1d85_4_0"/>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g140453b1d85_4_0"/>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g140453b1d85_4_0"/>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g140453b1d85_4_0"/>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g140453b1d85_4_0"/>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g140453b1d85_4_0"/>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g140453b1d85_4_0"/>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g140453b1d85_4_0"/>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g140453b1d85_4_0"/>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g140453b1d85_4_0"/>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g140453b1d85_4_0"/>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g140453b1d85_4_0"/>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g140453b1d85_4_0"/>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g140453b1d85_4_0"/>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g140453b1d85_4_0"/>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g140453b1d85_4_0"/>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g140453b1d85_4_0"/>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g140453b1d85_4_0"/>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g140453b1d85_4_0"/>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g140453b1d85_4_0"/>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g140453b1d85_4_0"/>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g140453b1d85_4_0"/>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g140453b1d85_4_0"/>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g140453b1d85_4_0"/>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g140453b1d85_4_0"/>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g140453b1d85_4_0"/>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g140453b1d85_4_0"/>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g140453b1d85_4_0"/>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g140453b1d85_4_0"/>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g140453b1d85_4_0"/>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g140453b1d85_4_0"/>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g140453b1d85_4_0"/>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g140453b1d85_4_0"/>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g140453b1d85_4_0"/>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g140453b1d85_4_0"/>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g140453b1d85_4_0"/>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g140453b1d85_4_0"/>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g140453b1d85_4_0"/>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g140453b1d85_4_0"/>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g140453b1d85_4_0"/>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g140453b1d85_4_0"/>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g140453b1d85_4_0"/>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g140453b1d85_4_0"/>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g140453b1d85_4_0"/>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g140453b1d85_4_0"/>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g140453b1d85_4_0"/>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g140453b1d85_4_0"/>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g140453b1d85_4_0"/>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g140453b1d85_4_0"/>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g140453b1d85_4_0"/>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g140453b1d85_4_0"/>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g140453b1d85_4_0"/>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g140453b1d85_4_0"/>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g140453b1d85_4_0"/>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g140453b1d85_4_0"/>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g140453b1d85_4_0"/>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g140453b1d85_4_0"/>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g140453b1d85_4_0"/>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g140453b1d85_4_0"/>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g140453b1d85_4_0"/>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g140453b1d85_4_0"/>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g140453b1d85_4_0"/>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g140453b1d85_4_0"/>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g140453b1d85_4_0"/>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g140453b1d85_4_0"/>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g140453b1d85_4_0"/>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g140453b1d85_4_0"/>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g140453b1d85_4_0"/>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g140453b1d85_4_0"/>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g140453b1d85_4_0"/>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g140453b1d85_4_0"/>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g140453b1d85_4_0"/>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g140453b1d85_4_0"/>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g140453b1d85_4_0"/>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g140453b1d85_4_0"/>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g140453b1d85_4_0"/>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g140453b1d85_4_0"/>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g140453b1d85_4_0"/>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g140453b1d85_4_0"/>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g140453b1d85_4_0"/>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g140453b1d85_4_0"/>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g140453b1d85_4_0"/>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g140453b1d85_4_0"/>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g140453b1d85_4_0"/>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g140453b1d85_4_0"/>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g140453b1d85_4_0"/>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g140453b1d85_4_0"/>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g140453b1d85_4_0"/>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g140453b1d85_4_0"/>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g140453b1d85_4_0"/>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g140453b1d85_4_0"/>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g140453b1d85_4_0"/>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g140453b1d85_4_0"/>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g140453b1d85_4_0"/>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g140453b1d85_4_0"/>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g140453b1d85_4_0"/>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g140453b1d85_4_0"/>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g140453b1d85_4_0"/>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g140453b1d85_4_0"/>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g140453b1d85_4_0"/>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g140453b1d85_4_0"/>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g140453b1d85_4_0"/>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g140453b1d85_4_0"/>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g140453b1d85_4_0"/>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g140453b1d85_4_0"/>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g140453b1d85_4_0"/>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g140453b1d85_4_0"/>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g140453b1d85_4_0"/>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g140453b1d85_4_0"/>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g140453b1d85_4_0"/>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g140453b1d85_4_0"/>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g140453b1d85_4_0"/>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g140453b1d85_4_0"/>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g140453b1d85_4_0"/>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g140453b1d85_4_0"/>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g140453b1d85_4_0"/>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g140453b1d85_4_0"/>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g140453b1d85_4_0"/>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g140453b1d85_4_0"/>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g140453b1d85_4_0"/>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g140453b1d85_4_0"/>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g140453b1d85_4_0"/>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g140453b1d85_4_0"/>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g140453b1d85_4_0"/>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g140453b1d85_4_0"/>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g140453b1d85_4_0"/>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g140453b1d85_4_0"/>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g140453b1d85_4_0"/>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g140453b1d85_4_0"/>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g140453b1d85_4_0"/>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g140453b1d85_4_0"/>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g140453b1d85_4_0"/>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g140453b1d85_4_0"/>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g140453b1d85_4_0"/>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g140453b1d85_4_0"/>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g140453b1d85_4_0"/>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g140453b1d85_4_0"/>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g140453b1d85_4_0"/>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g140453b1d85_4_0"/>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g140453b1d85_4_0"/>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g140453b1d85_4_0"/>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g140453b1d85_4_0"/>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g140453b1d85_4_0"/>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g140453b1d85_4_0"/>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g140453b1d85_4_0"/>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g140453b1d85_4_0"/>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g140453b1d85_4_0"/>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g140453b1d85_4_0"/>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g140453b1d85_4_0"/>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g140453b1d85_4_0"/>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g140453b1d85_4_0"/>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g140453b1d85_4_0"/>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g140453b1d85_4_0"/>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g140453b1d85_4_0"/>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g140453b1d85_4_0"/>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g140453b1d85_4_0"/>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g140453b1d85_4_0"/>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g140453b1d85_4_0"/>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g140453b1d85_4_0"/>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g140453b1d85_4_0"/>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g140453b1d85_4_0"/>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g140453b1d85_4_0"/>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g140453b1d85_4_0"/>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g140453b1d85_4_0"/>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g140453b1d85_4_0"/>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g140453b1d85_4_0"/>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g140453b1d85_4_0"/>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g140453b1d85_4_0"/>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g140453b1d85_4_0"/>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g140453b1d85_4_0"/>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g140453b1d85_4_0"/>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g140453b1d85_4_0"/>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g140453b1d85_4_0"/>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g140453b1d85_4_0"/>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g140453b1d85_4_0"/>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g140453b1d85_4_0"/>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g140453b1d85_4_0"/>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g140453b1d85_4_0"/>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g140453b1d85_4_0"/>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g140453b1d85_4_0"/>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g140453b1d85_4_0"/>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g140453b1d85_4_0"/>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g140453b1d85_4_0"/>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g140453b1d85_4_0"/>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g140453b1d85_4_0"/>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g140453b1d85_4_0"/>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g140453b1d85_4_0"/>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g140453b1d85_4_0"/>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g140453b1d85_4_0"/>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g140453b1d85_4_0"/>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g140453b1d85_4_0"/>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g140453b1d85_4_0"/>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g140453b1d85_4_0"/>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g140453b1d85_4_0"/>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g140453b1d85_4_0"/>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g140453b1d85_4_0"/>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g140453b1d85_4_0"/>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g140453b1d85_4_0"/>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g140453b1d85_4_0"/>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g140453b1d85_4_0"/>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g140453b1d85_4_0"/>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g140453b1d85_4_0"/>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g140453b1d85_4_0"/>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g140453b1d85_4_0"/>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g140453b1d85_4_0"/>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g140453b1d85_4_0"/>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g140453b1d85_4_0"/>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g140453b1d85_4_0"/>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g140453b1d85_4_0"/>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g140453b1d85_4_0"/>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g140453b1d85_4_0"/>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g140453b1d85_4_0"/>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g140453b1d85_4_0"/>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g140453b1d85_4_0"/>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g140453b1d85_4_0"/>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g140453b1d85_4_0"/>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g140453b1d85_4_0"/>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g140453b1d85_4_0"/>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g140453b1d85_4_0"/>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g140453b1d85_4_0"/>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g140453b1d85_4_0"/>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g140453b1d85_4_0"/>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g140453b1d85_4_0"/>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g140453b1d85_4_0"/>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g140453b1d85_4_0"/>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g140453b1d85_4_0"/>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g140453b1d85_4_0"/>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g140453b1d85_4_0"/>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g140453b1d85_4_0"/>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g140453b1d85_4_0"/>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g140453b1d85_4_0"/>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g140453b1d85_4_0"/>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g140453b1d85_4_0"/>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g140453b1d85_4_0"/>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g140453b1d85_4_0"/>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g140453b1d85_4_0"/>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g140453b1d85_4_0"/>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g140453b1d85_4_0"/>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g140453b1d85_4_0"/>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g140453b1d85_4_0"/>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g140453b1d85_4_0"/>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g140453b1d85_4_0"/>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g140453b1d85_4_0"/>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g140453b1d85_4_0"/>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g140453b1d85_4_0"/>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g140453b1d85_4_0"/>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g140453b1d85_4_0"/>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g140453b1d85_4_0"/>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g140453b1d85_4_0"/>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g140453b1d85_4_0"/>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g140453b1d85_4_0"/>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g140453b1d85_4_0"/>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g140453b1d85_4_0"/>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g140453b1d85_4_0"/>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g140453b1d85_4_0"/>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g140453b1d85_4_0"/>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g140453b1d85_4_0"/>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g140453b1d85_4_0"/>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g140453b1d85_4_0"/>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g140453b1d85_4_0"/>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g140453b1d85_4_0"/>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g140453b1d85_4_0"/>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g140453b1d85_4_0"/>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g140453b1d85_4_0"/>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g140453b1d85_4_0"/>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g140453b1d85_4_0"/>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g140453b1d85_4_0"/>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g140453b1d85_4_0"/>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g140453b1d85_4_0"/>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g140453b1d85_4_0"/>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g140453b1d85_4_0"/>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g140453b1d85_4_0"/>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g140453b1d85_4_0"/>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g140453b1d85_4_0"/>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g140453b1d85_4_0"/>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g140453b1d85_4_0"/>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g140453b1d85_4_0"/>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g140453b1d85_4_0"/>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g140453b1d85_4_0"/>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g140453b1d85_4_0"/>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g140453b1d85_4_0"/>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g140453b1d85_4_0"/>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g140453b1d85_4_0"/>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g140453b1d85_4_0"/>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g140453b1d85_4_0"/>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g140453b1d85_4_0"/>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g140453b1d85_4_0"/>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g140453b1d85_4_0"/>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g140453b1d85_4_0"/>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g140453b1d85_4_0"/>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g140453b1d85_4_0"/>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g140453b1d85_4_0"/>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g140453b1d85_4_0"/>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g140453b1d85_4_0"/>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g140453b1d85_4_0"/>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g140453b1d85_4_0"/>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g140453b1d85_4_0"/>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g140453b1d85_4_0"/>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g140453b1d85_4_0"/>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g140453b1d85_4_0"/>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g140453b1d85_4_0"/>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g140453b1d85_4_0"/>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g140453b1d85_4_0"/>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g140453b1d85_4_0"/>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g140453b1d85_4_0"/>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g140453b1d85_4_0"/>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g140453b1d85_4_0"/>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g140453b1d85_4_0"/>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g140453b1d85_4_0"/>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g140453b1d85_4_0"/>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g140453b1d85_4_0"/>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g140453b1d85_4_0"/>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g140453b1d85_4_0"/>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g140453b1d85_4_0"/>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g140453b1d85_4_0"/>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g140453b1d85_4_0"/>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g140453b1d85_4_0"/>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g140453b1d85_4_0"/>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g140453b1d85_4_0"/>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g140453b1d85_4_0"/>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g140453b1d85_4_0"/>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g140453b1d85_4_0"/>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g140453b1d85_4_0"/>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g140453b1d85_4_0"/>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g140453b1d85_4_0"/>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g140453b1d85_4_0"/>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g140453b1d85_4_0"/>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g140453b1d85_4_0"/>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g140453b1d85_4_0"/>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g140453b1d85_4_0"/>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g140453b1d85_4_0"/>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g140453b1d85_4_0"/>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g140453b1d85_4_0"/>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g140453b1d85_4_0"/>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g140453b1d85_4_0"/>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g140453b1d85_4_0"/>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g140453b1d85_4_0"/>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g140453b1d85_4_0"/>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g140453b1d85_4_0"/>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g140453b1d85_4_0"/>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g140453b1d85_4_0"/>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g140453b1d85_4_0"/>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g140453b1d85_4_0"/>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g140453b1d85_4_0"/>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g140453b1d85_4_0"/>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g140453b1d85_4_0"/>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g140453b1d85_4_0"/>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g140453b1d85_4_0"/>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g140453b1d85_4_0"/>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g140453b1d85_4_0"/>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g140453b1d85_4_0"/>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g140453b1d85_4_0"/>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g140453b1d85_4_0"/>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g140453b1d85_4_0"/>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g140453b1d85_4_0"/>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g140453b1d85_4_0"/>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g140453b1d85_4_0"/>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g140453b1d85_4_0"/>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g140453b1d85_4_0"/>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g140453b1d85_4_0"/>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g140453b1d85_4_0"/>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g140453b1d85_4_0"/>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g140453b1d85_4_0"/>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g140453b1d85_4_0"/>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g140453b1d85_4_0"/>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g140453b1d85_4_0"/>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g140453b1d85_4_0"/>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g140453b1d85_4_0"/>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g140453b1d85_4_0"/>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g140453b1d85_4_0"/>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g140453b1d85_4_0"/>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g140453b1d85_4_0"/>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g140453b1d85_4_0"/>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g140453b1d85_4_0"/>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g140453b1d85_4_0"/>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g140453b1d85_4_0"/>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g140453b1d85_4_0"/>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g140453b1d85_4_0"/>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g140453b1d85_4_0"/>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g140453b1d85_4_0"/>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g140453b1d85_4_0"/>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g140453b1d85_4_0"/>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g140453b1d85_4_0"/>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g140453b1d85_4_0"/>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g140453b1d85_4_0"/>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g140453b1d85_4_0"/>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g140453b1d85_4_0"/>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g140453b1d85_4_0"/>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g140453b1d85_4_0"/>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g140453b1d85_4_0"/>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g140453b1d85_4_0"/>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g140453b1d85_4_0"/>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g140453b1d85_4_0"/>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g140453b1d85_4_0"/>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g140453b1d85_4_0"/>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g140453b1d85_4_0"/>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g140453b1d85_4_0"/>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g140453b1d85_4_0"/>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g140453b1d85_4_0"/>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g140453b1d85_4_0"/>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g140453b1d85_4_0"/>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g140453b1d85_4_0"/>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g140453b1d85_4_0"/>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g140453b1d85_4_0"/>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g140453b1d85_4_0"/>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g140453b1d85_4_0"/>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g140453b1d85_4_0"/>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g140453b1d85_4_0"/>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g140453b1d85_4_0"/>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g140453b1d85_4_0"/>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g140453b1d85_4_0"/>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g140453b1d85_4_0"/>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g140453b1d85_4_0"/>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g140453b1d85_4_0"/>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g140453b1d85_4_0"/>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g140453b1d85_4_0"/>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g140453b1d85_4_0"/>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g140453b1d85_4_0"/>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g140453b1d85_4_0"/>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g140453b1d85_4_0"/>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g140453b1d85_4_0"/>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g140453b1d85_4_0"/>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g140453b1d85_4_0"/>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g140453b1d85_4_0"/>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g140453b1d85_4_0"/>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g140453b1d85_4_0"/>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g140453b1d85_4_0"/>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g140453b1d85_4_0"/>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g140453b1d85_4_0"/>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g140453b1d85_4_0"/>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g140453b1d85_4_0"/>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g140453b1d85_4_0"/>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g140453b1d85_4_0"/>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g140453b1d85_4_0"/>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g140453b1d85_4_0"/>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g140453b1d85_4_0"/>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g140453b1d85_4_0"/>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g140453b1d85_4_0"/>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g140453b1d85_4_0"/>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g140453b1d85_4_0"/>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g140453b1d85_4_0"/>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g140453b1d85_4_0"/>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g140453b1d85_4_0"/>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g140453b1d85_4_0"/>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g140453b1d85_4_0"/>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g140453b1d85_4_0"/>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g140453b1d85_4_0"/>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g140453b1d85_4_0"/>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g140453b1d85_4_0"/>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g140453b1d85_4_0"/>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g140453b1d85_4_0"/>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g140453b1d85_4_0"/>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g140453b1d85_4_0"/>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g140453b1d85_4_0"/>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g140453b1d85_4_0"/>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g140453b1d85_4_0"/>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g140453b1d85_4_0"/>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g140453b1d85_4_0"/>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g140453b1d85_4_0"/>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g140453b1d85_4_0"/>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g140453b1d85_4_0"/>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g140453b1d85_4_0"/>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g140453b1d85_4_0"/>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g140453b1d85_4_0"/>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g140453b1d85_4_0"/>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g140453b1d85_4_0"/>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g140453b1d85_4_0"/>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g140453b1d85_4_0"/>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g140453b1d85_4_0"/>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g140453b1d85_4_0"/>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g140453b1d85_4_0"/>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g140453b1d85_4_0"/>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g140453b1d85_4_0"/>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g140453b1d85_4_0"/>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g140453b1d85_4_0"/>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g140453b1d85_4_0"/>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g140453b1d85_4_0"/>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g140453b1d85_4_0"/>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g140453b1d85_4_0"/>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g140453b1d85_4_0"/>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g140453b1d85_4_0"/>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g140453b1d85_4_0"/>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g140453b1d85_4_0"/>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g140453b1d85_4_0"/>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g140453b1d85_4_0"/>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g140453b1d85_4_0"/>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g140453b1d85_4_0"/>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g140453b1d85_4_0"/>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g140453b1d85_4_0"/>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g140453b1d85_4_0"/>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g140453b1d85_4_0"/>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g140453b1d85_4_0"/>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g140453b1d85_4_0"/>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g140453b1d85_4_0"/>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g140453b1d85_4_0"/>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g140453b1d85_4_0"/>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g140453b1d85_4_0"/>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g140453b1d85_4_0"/>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g140453b1d85_4_0"/>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g140453b1d85_4_0"/>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g140453b1d85_4_0"/>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g140453b1d85_4_0"/>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g140453b1d85_4_0"/>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g140453b1d85_4_0"/>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g140453b1d85_4_0"/>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g140453b1d85_4_0"/>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g140453b1d85_4_0"/>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g140453b1d85_4_0"/>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g140453b1d85_4_0"/>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g140453b1d85_4_0"/>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g140453b1d85_4_0"/>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g140453b1d85_4_0"/>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g140453b1d85_4_0"/>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g140453b1d85_4_0"/>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g140453b1d85_4_0"/>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g140453b1d85_4_0"/>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g140453b1d85_4_0"/>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g140453b1d85_4_0"/>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g140453b1d85_4_0"/>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g140453b1d85_4_0"/>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g140453b1d85_4_0"/>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g140453b1d85_4_0"/>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g140453b1d85_4_0"/>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g140453b1d85_4_0"/>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g140453b1d85_4_0"/>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g140453b1d85_4_0"/>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g140453b1d85_4_0"/>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g140453b1d85_4_0"/>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g140453b1d85_4_0"/>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g140453b1d85_4_0"/>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g140453b1d85_4_0"/>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g140453b1d85_4_0"/>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g140453b1d85_4_0"/>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g140453b1d85_4_0"/>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g140453b1d85_4_0"/>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g140453b1d85_4_0"/>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g140453b1d85_4_0"/>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g140453b1d85_4_0"/>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g140453b1d85_4_0"/>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g140453b1d85_4_0"/>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g140453b1d85_4_0"/>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g140453b1d85_4_0"/>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g140453b1d85_4_0"/>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g140453b1d85_4_0"/>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g140453b1d85_4_0"/>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g140453b1d85_4_0"/>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g140453b1d85_4_0"/>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g140453b1d85_4_0"/>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g140453b1d85_4_0"/>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g140453b1d85_4_0"/>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g140453b1d85_4_0"/>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g140453b1d85_4_0"/>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g140453b1d85_4_0"/>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g140453b1d85_4_0"/>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g140453b1d85_4_0"/>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g140453b1d85_4_0"/>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g140453b1d85_4_0"/>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g140453b1d85_4_0"/>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g140453b1d85_4_0"/>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g140453b1d85_4_0"/>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g140453b1d85_4_0"/>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g140453b1d85_4_0"/>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g140453b1d85_4_0"/>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g140453b1d85_4_0"/>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g140453b1d85_4_0"/>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g140453b1d85_4_0"/>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g140453b1d85_4_0"/>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g140453b1d85_4_0"/>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g140453b1d85_4_0"/>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g140453b1d85_4_0"/>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g140453b1d85_4_0"/>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g140453b1d85_4_0"/>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g140453b1d85_4_0"/>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g140453b1d85_4_0"/>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g140453b1d85_4_0"/>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g140453b1d85_4_0"/>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g140453b1d85_4_0"/>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g140453b1d85_4_0"/>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g140453b1d85_4_0"/>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g140453b1d85_4_0"/>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g140453b1d85_4_0"/>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g140453b1d85_4_0"/>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g140453b1d85_4_0"/>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g140453b1d85_4_0"/>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g140453b1d85_4_0"/>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g140453b1d85_4_0"/>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g140453b1d85_4_0"/>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g140453b1d85_4_0"/>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g140453b1d85_4_0"/>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g140453b1d85_4_0"/>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g140453b1d85_4_0"/>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g140453b1d85_4_0"/>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g140453b1d85_4_0"/>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g140453b1d85_4_0"/>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g140453b1d85_4_0"/>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g140453b1d85_4_0"/>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g140453b1d85_4_0"/>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g140453b1d85_4_0"/>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g140453b1d85_4_0"/>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g140453b1d85_4_0"/>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g140453b1d85_4_0"/>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g140453b1d85_4_0"/>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g140453b1d85_4_0"/>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g140453b1d85_4_0"/>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g140453b1d85_4_0"/>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g140453b1d85_4_0"/>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g140453b1d85_4_0"/>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g140453b1d85_4_0"/>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g140453b1d85_4_0"/>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g140453b1d85_4_0"/>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g140453b1d85_4_0"/>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g140453b1d85_4_0"/>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g140453b1d85_4_0"/>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g140453b1d85_4_0"/>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g140453b1d85_4_0"/>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g140453b1d85_4_0"/>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g140453b1d85_4_0"/>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g140453b1d85_4_0"/>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g140453b1d85_4_0"/>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g140453b1d85_4_0"/>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g140453b1d85_4_0"/>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g140453b1d85_4_0"/>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g140453b1d85_4_0"/>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g140453b1d85_4_0"/>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9" name="Google Shape;11969;g140453b1d85_4_0"/>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g140453b1d85_4_0"/>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g140453b1d85_4_0"/>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g140453b1d85_4_0"/>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g140453b1d85_4_0"/>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g140453b1d85_4_0"/>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g140453b1d85_4_0"/>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g140453b1d85_4_0"/>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g140453b1d85_4_0"/>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g140453b1d85_4_0"/>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g140453b1d85_4_0"/>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g140453b1d85_4_0"/>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g140453b1d85_4_0"/>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g140453b1d85_4_0"/>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g140453b1d85_4_0"/>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g140453b1d85_4_0"/>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g140453b1d85_4_0"/>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g140453b1d85_4_0"/>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g140453b1d85_4_0"/>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g140453b1d85_4_0"/>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g140453b1d85_4_0"/>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g140453b1d85_4_0"/>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g140453b1d85_4_0"/>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g140453b1d85_4_0"/>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g140453b1d85_4_0"/>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g140453b1d85_4_0"/>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g140453b1d85_4_0"/>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g140453b1d85_4_0"/>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g140453b1d85_4_0"/>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g140453b1d85_4_0"/>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g140453b1d85_4_0"/>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g140453b1d85_4_0"/>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g140453b1d85_4_0"/>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g140453b1d85_4_0"/>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g140453b1d85_4_0"/>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g140453b1d85_4_0"/>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g140453b1d85_4_0"/>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g140453b1d85_4_0"/>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g140453b1d85_4_0"/>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g140453b1d85_4_0"/>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g140453b1d85_4_0"/>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g140453b1d85_4_0"/>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g140453b1d85_4_0"/>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g140453b1d85_4_0"/>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g140453b1d85_4_0"/>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g140453b1d85_4_0"/>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g140453b1d85_4_0"/>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g140453b1d85_4_0"/>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g140453b1d85_4_0"/>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g140453b1d85_4_0"/>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g140453b1d85_4_0"/>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g140453b1d85_4_0"/>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g140453b1d85_4_0"/>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g140453b1d85_4_0"/>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g140453b1d85_4_0"/>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g140453b1d85_4_0"/>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g140453b1d85_4_0"/>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g140453b1d85_4_0"/>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g140453b1d85_4_0"/>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g140453b1d85_4_0"/>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g140453b1d85_4_0"/>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g140453b1d85_4_0"/>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g140453b1d85_4_0"/>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g140453b1d85_4_0"/>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g140453b1d85_4_0"/>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g140453b1d85_4_0"/>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g140453b1d85_4_0"/>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g140453b1d85_4_0"/>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g140453b1d85_4_0"/>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g140453b1d85_4_0"/>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g140453b1d85_4_0"/>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g140453b1d85_4_0"/>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g140453b1d85_4_0"/>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g140453b1d85_4_0"/>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g140453b1d85_4_0"/>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g140453b1d85_4_0"/>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g140453b1d85_4_0"/>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g140453b1d85_4_0"/>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g140453b1d85_4_0"/>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g140453b1d85_4_0"/>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g140453b1d85_4_0"/>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g140453b1d85_4_0"/>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g140453b1d85_4_0"/>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g140453b1d85_4_0"/>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g140453b1d85_4_0"/>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g140453b1d85_4_0"/>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g140453b1d85_4_0"/>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g140453b1d85_4_0"/>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g140453b1d85_4_0"/>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g140453b1d85_4_0"/>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g140453b1d85_4_0"/>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g140453b1d85_4_0"/>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g140453b1d85_4_0"/>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g140453b1d85_4_0"/>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g140453b1d85_4_0"/>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g140453b1d85_4_0"/>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g140453b1d85_4_0"/>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g140453b1d85_4_0"/>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g140453b1d85_4_0"/>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g140453b1d85_4_0"/>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g140453b1d85_4_0"/>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g140453b1d85_4_0"/>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g140453b1d85_4_0"/>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g140453b1d85_4_0"/>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g140453b1d85_4_0"/>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g140453b1d85_4_0"/>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g140453b1d85_4_0"/>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g140453b1d85_4_0"/>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g140453b1d85_4_0"/>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g140453b1d85_4_0"/>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g140453b1d85_4_0"/>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g140453b1d85_4_0"/>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g140453b1d85_4_0"/>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g140453b1d85_4_0"/>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g140453b1d85_4_0"/>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g140453b1d85_4_0"/>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g140453b1d85_4_0"/>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g140453b1d85_4_0"/>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g140453b1d85_4_0"/>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g140453b1d85_4_0"/>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g140453b1d85_4_0"/>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g140453b1d85_4_0"/>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g140453b1d85_4_0"/>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g140453b1d85_4_0"/>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g140453b1d85_4_0"/>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g140453b1d85_4_0"/>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g140453b1d85_4_0"/>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g140453b1d85_4_0"/>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g140453b1d85_4_0"/>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g140453b1d85_4_0"/>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g140453b1d85_4_0"/>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g140453b1d85_4_0"/>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g140453b1d85_4_0"/>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g140453b1d85_4_0"/>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g140453b1d85_4_0"/>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g140453b1d85_4_0"/>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g140453b1d85_4_0"/>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g140453b1d85_4_0"/>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g140453b1d85_4_0"/>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g140453b1d85_4_0"/>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g140453b1d85_4_0"/>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g140453b1d85_4_0"/>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g140453b1d85_4_0"/>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g140453b1d85_4_0"/>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g140453b1d85_4_0"/>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g140453b1d85_4_0"/>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g140453b1d85_4_0"/>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g140453b1d85_4_0"/>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g140453b1d85_4_0"/>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g140453b1d85_4_0"/>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g140453b1d85_4_0"/>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g140453b1d85_4_0"/>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g140453b1d85_4_0"/>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g140453b1d85_4_0"/>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g140453b1d85_4_0"/>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g140453b1d85_4_0"/>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g140453b1d85_4_0"/>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g140453b1d85_4_0"/>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g140453b1d85_4_0"/>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g140453b1d85_4_0"/>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g140453b1d85_4_0"/>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g140453b1d85_4_0"/>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g140453b1d85_4_0"/>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g140453b1d85_4_0"/>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g140453b1d85_4_0"/>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g140453b1d85_4_0"/>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g140453b1d85_4_0"/>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g140453b1d85_4_0"/>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g140453b1d85_4_0"/>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g140453b1d85_4_0"/>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g140453b1d85_4_0"/>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g140453b1d85_4_0"/>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g140453b1d85_4_0"/>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g140453b1d85_4_0"/>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g140453b1d85_4_0"/>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g140453b1d85_4_0"/>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g140453b1d85_4_0"/>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g140453b1d85_4_0"/>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g140453b1d85_4_0"/>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g140453b1d85_4_0"/>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g140453b1d85_4_0"/>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g140453b1d85_4_0"/>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g140453b1d85_4_0"/>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g140453b1d85_4_0"/>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g140453b1d85_4_0"/>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g140453b1d85_4_0"/>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g140453b1d85_4_0"/>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g140453b1d85_4_0"/>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g140453b1d85_4_0"/>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g140453b1d85_4_0"/>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9" name="Google Shape;12159;g140453b1d85_4_0"/>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g140453b1d85_4_0"/>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g140453b1d85_4_0"/>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g140453b1d85_4_0"/>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g140453b1d85_4_0"/>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g140453b1d85_4_0"/>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g140453b1d85_4_0"/>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g140453b1d85_4_0"/>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g140453b1d85_4_0"/>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g140453b1d85_4_0"/>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g140453b1d85_4_0"/>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g140453b1d85_4_0"/>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g140453b1d85_4_0"/>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g140453b1d85_4_0"/>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g140453b1d85_4_0"/>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g140453b1d85_4_0"/>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g140453b1d85_4_0"/>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6" name="Google Shape;12176;g140453b1d85_4_0"/>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7" name="Google Shape;12177;g140453b1d85_4_0"/>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g140453b1d85_4_0"/>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g140453b1d85_4_0"/>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g140453b1d85_4_0"/>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g140453b1d85_4_0"/>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g140453b1d85_4_0"/>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g140453b1d85_4_0"/>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g140453b1d85_4_0"/>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g140453b1d85_4_0"/>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g140453b1d85_4_0"/>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g140453b1d85_4_0"/>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g140453b1d85_4_0"/>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g140453b1d85_4_0"/>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g140453b1d85_4_0"/>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g140453b1d85_4_0"/>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g140453b1d85_4_0"/>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g140453b1d85_4_0"/>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g140453b1d85_4_0"/>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5" name="Google Shape;12195;g140453b1d85_4_0"/>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g140453b1d85_4_0"/>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g140453b1d85_4_0"/>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g140453b1d85_4_0"/>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g140453b1d85_4_0"/>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g140453b1d85_4_0"/>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g140453b1d85_4_0"/>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g140453b1d85_4_0"/>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g140453b1d85_4_0"/>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g140453b1d85_4_0"/>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g140453b1d85_4_0"/>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g140453b1d85_4_0"/>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g140453b1d85_4_0"/>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g140453b1d85_4_0"/>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g140453b1d85_4_0"/>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g140453b1d85_4_0"/>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g140453b1d85_4_0"/>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g140453b1d85_4_0"/>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g140453b1d85_4_0"/>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g140453b1d85_4_0"/>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g140453b1d85_4_0"/>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g140453b1d85_4_0"/>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g140453b1d85_4_0"/>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g140453b1d85_4_0"/>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g140453b1d85_4_0"/>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g140453b1d85_4_0"/>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g140453b1d85_4_0"/>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g140453b1d85_4_0"/>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g140453b1d85_4_0"/>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g140453b1d85_4_0"/>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g140453b1d85_4_0"/>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g140453b1d85_4_0"/>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g140453b1d85_4_0"/>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g140453b1d85_4_0"/>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g140453b1d85_4_0"/>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g140453b1d85_4_0"/>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g140453b1d85_4_0"/>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g140453b1d85_4_0"/>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g140453b1d85_4_0"/>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g140453b1d85_4_0"/>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g140453b1d85_4_0"/>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g140453b1d85_4_0"/>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g140453b1d85_4_0"/>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g140453b1d85_4_0"/>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g140453b1d85_4_0"/>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g140453b1d85_4_0"/>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g140453b1d85_4_0"/>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g140453b1d85_4_0"/>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g140453b1d85_4_0"/>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g140453b1d85_4_0"/>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g140453b1d85_4_0"/>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g140453b1d85_4_0"/>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g140453b1d85_4_0"/>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g140453b1d85_4_0"/>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g140453b1d85_4_0"/>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g140453b1d85_4_0"/>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g140453b1d85_4_0"/>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g140453b1d85_4_0"/>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g140453b1d85_4_0"/>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g140453b1d85_4_0"/>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55" name="Google Shape;12255;g140453b1d85_4_0"/>
          <p:cNvSpPr/>
          <p:nvPr/>
        </p:nvSpPr>
        <p:spPr>
          <a:xfrm rot="-487663">
            <a:off x="-442127" y="813652"/>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g140453b1d85_4_0"/>
          <p:cNvSpPr/>
          <p:nvPr/>
        </p:nvSpPr>
        <p:spPr>
          <a:xfrm rot="-487663">
            <a:off x="-476416" y="746907"/>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57" name="Google Shape;12257;g140453b1d85_4_0"/>
          <p:cNvGrpSpPr/>
          <p:nvPr/>
        </p:nvGrpSpPr>
        <p:grpSpPr>
          <a:xfrm>
            <a:off x="7762778" y="2746241"/>
            <a:ext cx="2203087" cy="2256802"/>
            <a:chOff x="3119125" y="1476475"/>
            <a:chExt cx="2063975" cy="2114100"/>
          </a:xfrm>
        </p:grpSpPr>
        <p:sp>
          <p:nvSpPr>
            <p:cNvPr id="12258" name="Google Shape;12258;g140453b1d85_4_0"/>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g140453b1d85_4_0"/>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g140453b1d85_4_0"/>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g140453b1d85_4_0"/>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g140453b1d85_4_0"/>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g140453b1d85_4_0"/>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g140453b1d85_4_0"/>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g140453b1d85_4_0"/>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6" name="Google Shape;12266;g140453b1d85_4_0"/>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7" name="Google Shape;12267;g140453b1d85_4_0"/>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g140453b1d85_4_0"/>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g140453b1d85_4_0"/>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g140453b1d85_4_0"/>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g140453b1d85_4_0"/>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g140453b1d85_4_0"/>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g140453b1d85_4_0"/>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g140453b1d85_4_0"/>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g140453b1d85_4_0"/>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g140453b1d85_4_0"/>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g140453b1d85_4_0"/>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g140453b1d85_4_0"/>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g140453b1d85_4_0"/>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g140453b1d85_4_0"/>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g140453b1d85_4_0"/>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g140453b1d85_4_0"/>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g140453b1d85_4_0"/>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4" name="Google Shape;12284;g140453b1d85_4_0"/>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g140453b1d85_4_0"/>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g140453b1d85_4_0"/>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g140453b1d85_4_0"/>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g140453b1d85_4_0"/>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g140453b1d85_4_0"/>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g140453b1d85_4_0"/>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g140453b1d85_4_0"/>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g140453b1d85_4_0"/>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g140453b1d85_4_0"/>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g140453b1d85_4_0"/>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g140453b1d85_4_0"/>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g140453b1d85_4_0"/>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g140453b1d85_4_0"/>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g140453b1d85_4_0"/>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g140453b1d85_4_0"/>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g140453b1d85_4_0"/>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g140453b1d85_4_0"/>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g140453b1d85_4_0"/>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g140453b1d85_4_0"/>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g140453b1d85_4_0"/>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g140453b1d85_4_0"/>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g140453b1d85_4_0"/>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g140453b1d85_4_0"/>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g140453b1d85_4_0"/>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g140453b1d85_4_0"/>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g140453b1d85_4_0"/>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g140453b1d85_4_0"/>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g140453b1d85_4_0"/>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g140453b1d85_4_0"/>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g140453b1d85_4_0"/>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g140453b1d85_4_0"/>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g140453b1d85_4_0"/>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g140453b1d85_4_0"/>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g140453b1d85_4_0"/>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g140453b1d85_4_0"/>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g140453b1d85_4_0"/>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g140453b1d85_4_0"/>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g140453b1d85_4_0"/>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g140453b1d85_4_0"/>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g140453b1d85_4_0"/>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g140453b1d85_4_0"/>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g140453b1d85_4_0"/>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g140453b1d85_4_0"/>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g140453b1d85_4_0"/>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9" name="Google Shape;12329;g140453b1d85_4_0"/>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g140453b1d85_4_0"/>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g140453b1d85_4_0"/>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g140453b1d85_4_0"/>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g140453b1d85_4_0"/>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g140453b1d85_4_0"/>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g140453b1d85_4_0"/>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g140453b1d85_4_0"/>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g140453b1d85_4_0"/>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g140453b1d85_4_0"/>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g140453b1d85_4_0"/>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g140453b1d85_4_0"/>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g140453b1d85_4_0"/>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g140453b1d85_4_0"/>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g140453b1d85_4_0"/>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g140453b1d85_4_0"/>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g140453b1d85_4_0"/>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g140453b1d85_4_0"/>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g140453b1d85_4_0"/>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g140453b1d85_4_0"/>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g140453b1d85_4_0"/>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g140453b1d85_4_0"/>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g140453b1d85_4_0"/>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g140453b1d85_4_0"/>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g140453b1d85_4_0"/>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g140453b1d85_4_0"/>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g140453b1d85_4_0"/>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g140453b1d85_4_0"/>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g140453b1d85_4_0"/>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g140453b1d85_4_0"/>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g140453b1d85_4_0"/>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g140453b1d85_4_0"/>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g140453b1d85_4_0"/>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g140453b1d85_4_0"/>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g140453b1d85_4_0"/>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g140453b1d85_4_0"/>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g140453b1d85_4_0"/>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g140453b1d85_4_0"/>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g140453b1d85_4_0"/>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g140453b1d85_4_0"/>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g140453b1d85_4_0"/>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g140453b1d85_4_0"/>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g140453b1d85_4_0"/>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g140453b1d85_4_0"/>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g140453b1d85_4_0"/>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g140453b1d85_4_0"/>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g140453b1d85_4_0"/>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g140453b1d85_4_0"/>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g140453b1d85_4_0"/>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g140453b1d85_4_0"/>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g140453b1d85_4_0"/>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g140453b1d85_4_0"/>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g140453b1d85_4_0"/>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g140453b1d85_4_0"/>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g140453b1d85_4_0"/>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g140453b1d85_4_0"/>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g140453b1d85_4_0"/>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g140453b1d85_4_0"/>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g140453b1d85_4_0"/>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g140453b1d85_4_0"/>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g140453b1d85_4_0"/>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g140453b1d85_4_0"/>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g140453b1d85_4_0"/>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g140453b1d85_4_0"/>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g140453b1d85_4_0"/>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g140453b1d85_4_0"/>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g140453b1d85_4_0"/>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g140453b1d85_4_0"/>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g140453b1d85_4_0"/>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g140453b1d85_4_0"/>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g140453b1d85_4_0"/>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g140453b1d85_4_0"/>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g140453b1d85_4_0"/>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g140453b1d85_4_0"/>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g140453b1d85_4_0"/>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g140453b1d85_4_0"/>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g140453b1d85_4_0"/>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6" name="Google Shape;12406;g140453b1d85_4_0"/>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g140453b1d85_4_0"/>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g140453b1d85_4_0"/>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g140453b1d85_4_0"/>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g140453b1d85_4_0"/>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g140453b1d85_4_0"/>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g140453b1d85_4_0"/>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g140453b1d85_4_0"/>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g140453b1d85_4_0"/>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g140453b1d85_4_0"/>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g140453b1d85_4_0"/>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g140453b1d85_4_0"/>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g140453b1d85_4_0"/>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g140453b1d85_4_0"/>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g140453b1d85_4_0"/>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g140453b1d85_4_0"/>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g140453b1d85_4_0"/>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g140453b1d85_4_0"/>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g140453b1d85_4_0"/>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g140453b1d85_4_0"/>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g140453b1d85_4_0"/>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g140453b1d85_4_0"/>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g140453b1d85_4_0"/>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g140453b1d85_4_0"/>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g140453b1d85_4_0"/>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g140453b1d85_4_0"/>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g140453b1d85_4_0"/>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g140453b1d85_4_0"/>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g140453b1d85_4_0"/>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g140453b1d85_4_0"/>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g140453b1d85_4_0"/>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g140453b1d85_4_0"/>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g140453b1d85_4_0"/>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g140453b1d85_4_0"/>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g140453b1d85_4_0"/>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g140453b1d85_4_0"/>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g140453b1d85_4_0"/>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g140453b1d85_4_0"/>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g140453b1d85_4_0"/>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g140453b1d85_4_0"/>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g140453b1d85_4_0"/>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g140453b1d85_4_0"/>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g140453b1d85_4_0"/>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g140453b1d85_4_0"/>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g140453b1d85_4_0"/>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g140453b1d85_4_0"/>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g140453b1d85_4_0"/>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g140453b1d85_4_0"/>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g140453b1d85_4_0"/>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g140453b1d85_4_0"/>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6" name="Google Shape;12456;g140453b1d85_4_0"/>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7" name="Google Shape;12457;g140453b1d85_4_0"/>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g140453b1d85_4_0"/>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g140453b1d85_4_0"/>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g140453b1d85_4_0"/>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g140453b1d85_4_0"/>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g140453b1d85_4_0"/>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g140453b1d85_4_0"/>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g140453b1d85_4_0"/>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g140453b1d85_4_0"/>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g140453b1d85_4_0"/>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g140453b1d85_4_0"/>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g140453b1d85_4_0"/>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g140453b1d85_4_0"/>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g140453b1d85_4_0"/>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g140453b1d85_4_0"/>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g140453b1d85_4_0"/>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g140453b1d85_4_0"/>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g140453b1d85_4_0"/>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g140453b1d85_4_0"/>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g140453b1d85_4_0"/>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g140453b1d85_4_0"/>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g140453b1d85_4_0"/>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g140453b1d85_4_0"/>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g140453b1d85_4_0"/>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g140453b1d85_4_0"/>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g140453b1d85_4_0"/>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g140453b1d85_4_0"/>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g140453b1d85_4_0"/>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g140453b1d85_4_0"/>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g140453b1d85_4_0"/>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g140453b1d85_4_0"/>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g140453b1d85_4_0"/>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g140453b1d85_4_0"/>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g140453b1d85_4_0"/>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g140453b1d85_4_0"/>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g140453b1d85_4_0"/>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g140453b1d85_4_0"/>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g140453b1d85_4_0"/>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g140453b1d85_4_0"/>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g140453b1d85_4_0"/>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g140453b1d85_4_0"/>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g140453b1d85_4_0"/>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g140453b1d85_4_0"/>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g140453b1d85_4_0"/>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g140453b1d85_4_0"/>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g140453b1d85_4_0"/>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g140453b1d85_4_0"/>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g140453b1d85_4_0"/>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g140453b1d85_4_0"/>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g140453b1d85_4_0"/>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g140453b1d85_4_0"/>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g140453b1d85_4_0"/>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g140453b1d85_4_0"/>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g140453b1d85_4_0"/>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g140453b1d85_4_0"/>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g140453b1d85_4_0"/>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g140453b1d85_4_0"/>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g140453b1d85_4_0"/>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g140453b1d85_4_0"/>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g140453b1d85_4_0"/>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g140453b1d85_4_0"/>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g140453b1d85_4_0"/>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g140453b1d85_4_0"/>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g140453b1d85_4_0"/>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g140453b1d85_4_0"/>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g140453b1d85_4_0"/>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g140453b1d85_4_0"/>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g140453b1d85_4_0"/>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g140453b1d85_4_0"/>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g140453b1d85_4_0"/>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g140453b1d85_4_0"/>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g140453b1d85_4_0"/>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g140453b1d85_4_0"/>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g140453b1d85_4_0"/>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g140453b1d85_4_0"/>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g140453b1d85_4_0"/>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g140453b1d85_4_0"/>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g140453b1d85_4_0"/>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g140453b1d85_4_0"/>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g140453b1d85_4_0"/>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g140453b1d85_4_0"/>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g140453b1d85_4_0"/>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g140453b1d85_4_0"/>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g140453b1d85_4_0"/>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g140453b1d85_4_0"/>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g140453b1d85_4_0"/>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g140453b1d85_4_0"/>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g140453b1d85_4_0"/>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g140453b1d85_4_0"/>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g140453b1d85_4_0"/>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g140453b1d85_4_0"/>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g140453b1d85_4_0"/>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g140453b1d85_4_0"/>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g140453b1d85_4_0"/>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g140453b1d85_4_0"/>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g140453b1d85_4_0"/>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g140453b1d85_4_0"/>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g140453b1d85_4_0"/>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g140453b1d85_4_0"/>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g140453b1d85_4_0"/>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g140453b1d85_4_0"/>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g140453b1d85_4_0"/>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g140453b1d85_4_0"/>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g140453b1d85_4_0"/>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g140453b1d85_4_0"/>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g140453b1d85_4_0"/>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g140453b1d85_4_0"/>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g140453b1d85_4_0"/>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g140453b1d85_4_0"/>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g140453b1d85_4_0"/>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g140453b1d85_4_0"/>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g140453b1d85_4_0"/>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g140453b1d85_4_0"/>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g140453b1d85_4_0"/>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g140453b1d85_4_0"/>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g140453b1d85_4_0"/>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g140453b1d85_4_0"/>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g140453b1d85_4_0"/>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g140453b1d85_4_0"/>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g140453b1d85_4_0"/>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g140453b1d85_4_0"/>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g140453b1d85_4_0"/>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g140453b1d85_4_0"/>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g140453b1d85_4_0"/>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g140453b1d85_4_0"/>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g140453b1d85_4_0"/>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g140453b1d85_4_0"/>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g140453b1d85_4_0"/>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g140453b1d85_4_0"/>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g140453b1d85_4_0"/>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g140453b1d85_4_0"/>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g140453b1d85_4_0"/>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g140453b1d85_4_0"/>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g140453b1d85_4_0"/>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g140453b1d85_4_0"/>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g140453b1d85_4_0"/>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g140453b1d85_4_0"/>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g140453b1d85_4_0"/>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g140453b1d85_4_0"/>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g140453b1d85_4_0"/>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g140453b1d85_4_0"/>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g140453b1d85_4_0"/>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g140453b1d85_4_0"/>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g140453b1d85_4_0"/>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g140453b1d85_4_0"/>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g140453b1d85_4_0"/>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g140453b1d85_4_0"/>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g140453b1d85_4_0"/>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g140453b1d85_4_0"/>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g140453b1d85_4_0"/>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g140453b1d85_4_0"/>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g140453b1d85_4_0"/>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g140453b1d85_4_0"/>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g140453b1d85_4_0"/>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g140453b1d85_4_0"/>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g140453b1d85_4_0"/>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g140453b1d85_4_0"/>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g140453b1d85_4_0"/>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g140453b1d85_4_0"/>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g140453b1d85_4_0"/>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g140453b1d85_4_0"/>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g140453b1d85_4_0"/>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g140453b1d85_4_0"/>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g140453b1d85_4_0"/>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g140453b1d85_4_0"/>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g140453b1d85_4_0"/>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g140453b1d85_4_0"/>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g140453b1d85_4_0"/>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g140453b1d85_4_0"/>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g140453b1d85_4_0"/>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g140453b1d85_4_0"/>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g140453b1d85_4_0"/>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g140453b1d85_4_0"/>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g140453b1d85_4_0"/>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g140453b1d85_4_0"/>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g140453b1d85_4_0"/>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g140453b1d85_4_0"/>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g140453b1d85_4_0"/>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g140453b1d85_4_0"/>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g140453b1d85_4_0"/>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g140453b1d85_4_0"/>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g140453b1d85_4_0"/>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g140453b1d85_4_0"/>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g140453b1d85_4_0"/>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g140453b1d85_4_0"/>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g140453b1d85_4_0"/>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g140453b1d85_4_0"/>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g140453b1d85_4_0"/>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g140453b1d85_4_0"/>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g140453b1d85_4_0"/>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g140453b1d85_4_0"/>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g140453b1d85_4_0"/>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g140453b1d85_4_0"/>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g140453b1d85_4_0"/>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g140453b1d85_4_0"/>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g140453b1d85_4_0"/>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g140453b1d85_4_0"/>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g140453b1d85_4_0"/>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g140453b1d85_4_0"/>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g140453b1d85_4_0"/>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g140453b1d85_4_0"/>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g140453b1d85_4_0"/>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g140453b1d85_4_0"/>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g140453b1d85_4_0"/>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g140453b1d85_4_0"/>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g140453b1d85_4_0"/>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g140453b1d85_4_0"/>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g140453b1d85_4_0"/>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g140453b1d85_4_0"/>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g140453b1d85_4_0"/>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g140453b1d85_4_0"/>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g140453b1d85_4_0"/>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g140453b1d85_4_0"/>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g140453b1d85_4_0"/>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g140453b1d85_4_0"/>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g140453b1d85_4_0"/>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g140453b1d85_4_0"/>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g140453b1d85_4_0"/>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g140453b1d85_4_0"/>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g140453b1d85_4_0"/>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g140453b1d85_4_0"/>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g140453b1d85_4_0"/>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g140453b1d85_4_0"/>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g140453b1d85_4_0"/>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g140453b1d85_4_0"/>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g140453b1d85_4_0"/>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g140453b1d85_4_0"/>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g140453b1d85_4_0"/>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g140453b1d85_4_0"/>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g140453b1d85_4_0"/>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g140453b1d85_4_0"/>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g140453b1d85_4_0"/>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g140453b1d85_4_0"/>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g140453b1d85_4_0"/>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g140453b1d85_4_0"/>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g140453b1d85_4_0"/>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g140453b1d85_4_0"/>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g140453b1d85_4_0"/>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g140453b1d85_4_0"/>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g140453b1d85_4_0"/>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g140453b1d85_4_0"/>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g140453b1d85_4_0"/>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g140453b1d85_4_0"/>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g140453b1d85_4_0"/>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g140453b1d85_4_0"/>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g140453b1d85_4_0"/>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g140453b1d85_4_0"/>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g140453b1d85_4_0"/>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g140453b1d85_4_0"/>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g140453b1d85_4_0"/>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g140453b1d85_4_0"/>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g140453b1d85_4_0"/>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g140453b1d85_4_0"/>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g140453b1d85_4_0"/>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g140453b1d85_4_0"/>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g140453b1d85_4_0"/>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g140453b1d85_4_0"/>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g140453b1d85_4_0"/>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g140453b1d85_4_0"/>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g140453b1d85_4_0"/>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g140453b1d85_4_0"/>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g140453b1d85_4_0"/>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g140453b1d85_4_0"/>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g140453b1d85_4_0"/>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g140453b1d85_4_0"/>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g140453b1d85_4_0"/>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g140453b1d85_4_0"/>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g140453b1d85_4_0"/>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g140453b1d85_4_0"/>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g140453b1d85_4_0"/>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g140453b1d85_4_0"/>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g140453b1d85_4_0"/>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g140453b1d85_4_0"/>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g140453b1d85_4_0"/>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g140453b1d85_4_0"/>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g140453b1d85_4_0"/>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g140453b1d85_4_0"/>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g140453b1d85_4_0"/>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g140453b1d85_4_0"/>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g140453b1d85_4_0"/>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g140453b1d85_4_0"/>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g140453b1d85_4_0"/>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g140453b1d85_4_0"/>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g140453b1d85_4_0"/>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g140453b1d85_4_0"/>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g140453b1d85_4_0"/>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g140453b1d85_4_0"/>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g140453b1d85_4_0"/>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g140453b1d85_4_0"/>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g140453b1d85_4_0"/>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g140453b1d85_4_0"/>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g140453b1d85_4_0"/>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g140453b1d85_4_0"/>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g140453b1d85_4_0"/>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g140453b1d85_4_0"/>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g140453b1d85_4_0"/>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g140453b1d85_4_0"/>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g140453b1d85_4_0"/>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g140453b1d85_4_0"/>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g140453b1d85_4_0"/>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g140453b1d85_4_0"/>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g140453b1d85_4_0"/>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g140453b1d85_4_0"/>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g140453b1d85_4_0"/>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g140453b1d85_4_0"/>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g140453b1d85_4_0"/>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g140453b1d85_4_0"/>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g140453b1d85_4_0"/>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g140453b1d85_4_0"/>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g140453b1d85_4_0"/>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g140453b1d85_4_0"/>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g140453b1d85_4_0"/>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g140453b1d85_4_0"/>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g140453b1d85_4_0"/>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g140453b1d85_4_0"/>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g140453b1d85_4_0"/>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g140453b1d85_4_0"/>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g140453b1d85_4_0"/>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g140453b1d85_4_0"/>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g140453b1d85_4_0"/>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g140453b1d85_4_0"/>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g140453b1d85_4_0"/>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g140453b1d85_4_0"/>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g140453b1d85_4_0"/>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g140453b1d85_4_0"/>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g140453b1d85_4_0"/>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g140453b1d85_4_0"/>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g140453b1d85_4_0"/>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g140453b1d85_4_0"/>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g140453b1d85_4_0"/>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g140453b1d85_4_0"/>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g140453b1d85_4_0"/>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g140453b1d85_4_0"/>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g140453b1d85_4_0"/>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g140453b1d85_4_0"/>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g140453b1d85_4_0"/>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g140453b1d85_4_0"/>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g140453b1d85_4_0"/>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g140453b1d85_4_0"/>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g140453b1d85_4_0"/>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g140453b1d85_4_0"/>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g140453b1d85_4_0"/>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g140453b1d85_4_0"/>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g140453b1d85_4_0"/>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g140453b1d85_4_0"/>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g140453b1d85_4_0"/>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g140453b1d85_4_0"/>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g140453b1d85_4_0"/>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g140453b1d85_4_0"/>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g140453b1d85_4_0"/>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g140453b1d85_4_0"/>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g140453b1d85_4_0"/>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g140453b1d85_4_0"/>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g140453b1d85_4_0"/>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g140453b1d85_4_0"/>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g140453b1d85_4_0"/>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g140453b1d85_4_0"/>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g140453b1d85_4_0"/>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g140453b1d85_4_0"/>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g140453b1d85_4_0"/>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g140453b1d85_4_0"/>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g140453b1d85_4_0"/>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g140453b1d85_4_0"/>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g140453b1d85_4_0"/>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g140453b1d85_4_0"/>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g140453b1d85_4_0"/>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g140453b1d85_4_0"/>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g140453b1d85_4_0"/>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g140453b1d85_4_0"/>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g140453b1d85_4_0"/>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g140453b1d85_4_0"/>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g140453b1d85_4_0"/>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g140453b1d85_4_0"/>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g140453b1d85_4_0"/>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g140453b1d85_4_0"/>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g140453b1d85_4_0"/>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g140453b1d85_4_0"/>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g140453b1d85_4_0"/>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g140453b1d85_4_0"/>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g140453b1d85_4_0"/>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g140453b1d85_4_0"/>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g140453b1d85_4_0"/>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g140453b1d85_4_0"/>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g140453b1d85_4_0"/>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g140453b1d85_4_0"/>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g140453b1d85_4_0"/>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g140453b1d85_4_0"/>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g140453b1d85_4_0"/>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g140453b1d85_4_0"/>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g140453b1d85_4_0"/>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g140453b1d85_4_0"/>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g140453b1d85_4_0"/>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g140453b1d85_4_0"/>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g140453b1d85_4_0"/>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g140453b1d85_4_0"/>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g140453b1d85_4_0"/>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g140453b1d85_4_0"/>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g140453b1d85_4_0"/>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g140453b1d85_4_0"/>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g140453b1d85_4_0"/>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g140453b1d85_4_0"/>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g140453b1d85_4_0"/>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g140453b1d85_4_0"/>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g140453b1d85_4_0"/>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g140453b1d85_4_0"/>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g140453b1d85_4_0"/>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g140453b1d85_4_0"/>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g140453b1d85_4_0"/>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g140453b1d85_4_0"/>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g140453b1d85_4_0"/>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g140453b1d85_4_0"/>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g140453b1d85_4_0"/>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g140453b1d85_4_0"/>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g140453b1d85_4_0"/>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g140453b1d85_4_0"/>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g140453b1d85_4_0"/>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g140453b1d85_4_0"/>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g140453b1d85_4_0"/>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g140453b1d85_4_0"/>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g140453b1d85_4_0"/>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g140453b1d85_4_0"/>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g140453b1d85_4_0"/>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g140453b1d85_4_0"/>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g140453b1d85_4_0"/>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g140453b1d85_4_0"/>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g140453b1d85_4_0"/>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3" name="Google Shape;12883;g140453b1d85_4_0"/>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g140453b1d85_4_0"/>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g140453b1d85_4_0"/>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g140453b1d85_4_0"/>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g140453b1d85_4_0"/>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g140453b1d85_4_0"/>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g140453b1d85_4_0"/>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g140453b1d85_4_0"/>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g140453b1d85_4_0"/>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g140453b1d85_4_0"/>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g140453b1d85_4_0"/>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g140453b1d85_4_0"/>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g140453b1d85_4_0"/>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g140453b1d85_4_0"/>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7" name="Google Shape;12897;g140453b1d85_4_0"/>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8" name="Google Shape;12898;g140453b1d85_4_0"/>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g140453b1d85_4_0"/>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g140453b1d85_4_0"/>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g140453b1d85_4_0"/>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g140453b1d85_4_0"/>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g140453b1d85_4_0"/>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g140453b1d85_4_0"/>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g140453b1d85_4_0"/>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6" name="Google Shape;12906;g140453b1d85_4_0"/>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g140453b1d85_4_0"/>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g140453b1d85_4_0"/>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g140453b1d85_4_0"/>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g140453b1d85_4_0"/>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g140453b1d85_4_0"/>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g140453b1d85_4_0"/>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g140453b1d85_4_0"/>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g140453b1d85_4_0"/>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g140453b1d85_4_0"/>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g140453b1d85_4_0"/>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g140453b1d85_4_0"/>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g140453b1d85_4_0"/>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g140453b1d85_4_0"/>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g140453b1d85_4_0"/>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g140453b1d85_4_0"/>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g140453b1d85_4_0"/>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g140453b1d85_4_0"/>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g140453b1d85_4_0"/>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g140453b1d85_4_0"/>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g140453b1d85_4_0"/>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g140453b1d85_4_0"/>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g140453b1d85_4_0"/>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g140453b1d85_4_0"/>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g140453b1d85_4_0"/>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g140453b1d85_4_0"/>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2" name="Google Shape;12932;g140453b1d85_4_0"/>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3" name="Google Shape;12933;g140453b1d85_4_0"/>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g140453b1d85_4_0"/>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g140453b1d85_4_0"/>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g140453b1d85_4_0"/>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g140453b1d85_4_0"/>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g140453b1d85_4_0"/>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g140453b1d85_4_0"/>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g140453b1d85_4_0"/>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g140453b1d85_4_0"/>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g140453b1d85_4_0"/>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g140453b1d85_4_0"/>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g140453b1d85_4_0"/>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g140453b1d85_4_0"/>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g140453b1d85_4_0"/>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g140453b1d85_4_0"/>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g140453b1d85_4_0"/>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g140453b1d85_4_0"/>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g140453b1d85_4_0"/>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g140453b1d85_4_0"/>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g140453b1d85_4_0"/>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g140453b1d85_4_0"/>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g140453b1d85_4_0"/>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g140453b1d85_4_0"/>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g140453b1d85_4_0"/>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g140453b1d85_4_0"/>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g140453b1d85_4_0"/>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g140453b1d85_4_0"/>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g140453b1d85_4_0"/>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g140453b1d85_4_0"/>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g140453b1d85_4_0"/>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3" name="Google Shape;12963;g140453b1d85_4_0"/>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4" name="Google Shape;12964;g140453b1d85_4_0"/>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g140453b1d85_4_0"/>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g140453b1d85_4_0"/>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g140453b1d85_4_0"/>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g140453b1d85_4_0"/>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g140453b1d85_4_0"/>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g140453b1d85_4_0"/>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g140453b1d85_4_0"/>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g140453b1d85_4_0"/>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g140453b1d85_4_0"/>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g140453b1d85_4_0"/>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g140453b1d85_4_0"/>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g140453b1d85_4_0"/>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g140453b1d85_4_0"/>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g140453b1d85_4_0"/>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g140453b1d85_4_0"/>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g140453b1d85_4_0"/>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g140453b1d85_4_0"/>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g140453b1d85_4_0"/>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g140453b1d85_4_0"/>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g140453b1d85_4_0"/>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g140453b1d85_4_0"/>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g140453b1d85_4_0"/>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g140453b1d85_4_0"/>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g140453b1d85_4_0"/>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g140453b1d85_4_0"/>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g140453b1d85_4_0"/>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g140453b1d85_4_0"/>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g140453b1d85_4_0"/>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g140453b1d85_4_0"/>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g140453b1d85_4_0"/>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g140453b1d85_4_0"/>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g140453b1d85_4_0"/>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g140453b1d85_4_0"/>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g140453b1d85_4_0"/>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g140453b1d85_4_0"/>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g140453b1d85_4_0"/>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g140453b1d85_4_0"/>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g140453b1d85_4_0"/>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g140453b1d85_4_0"/>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g140453b1d85_4_0"/>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g140453b1d85_4_0"/>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g140453b1d85_4_0"/>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g140453b1d85_4_0"/>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g140453b1d85_4_0"/>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g140453b1d85_4_0"/>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g140453b1d85_4_0"/>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g140453b1d85_4_0"/>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g140453b1d85_4_0"/>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g140453b1d85_4_0"/>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g140453b1d85_4_0"/>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g140453b1d85_4_0"/>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g140453b1d85_4_0"/>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g140453b1d85_4_0"/>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g140453b1d85_4_0"/>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g140453b1d85_4_0"/>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g140453b1d85_4_0"/>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g140453b1d85_4_0"/>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g140453b1d85_4_0"/>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g140453b1d85_4_0"/>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g140453b1d85_4_0"/>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g140453b1d85_4_0"/>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g140453b1d85_4_0"/>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g140453b1d85_4_0"/>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g140453b1d85_4_0"/>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g140453b1d85_4_0"/>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g140453b1d85_4_0"/>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g140453b1d85_4_0"/>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g140453b1d85_4_0"/>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g140453b1d85_4_0"/>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g140453b1d85_4_0"/>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g140453b1d85_4_0"/>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g140453b1d85_4_0"/>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7" name="Google Shape;13037;g140453b1d85_4_0"/>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g140453b1d85_4_0"/>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g140453b1d85_4_0"/>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g140453b1d85_4_0"/>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g140453b1d85_4_0"/>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g140453b1d85_4_0"/>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g140453b1d85_4_0"/>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g140453b1d85_4_0"/>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g140453b1d85_4_0"/>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g140453b1d85_4_0"/>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g140453b1d85_4_0"/>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g140453b1d85_4_0"/>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g140453b1d85_4_0"/>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g140453b1d85_4_0"/>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g140453b1d85_4_0"/>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g140453b1d85_4_0"/>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g140453b1d85_4_0"/>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g140453b1d85_4_0"/>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5" name="Google Shape;13055;g140453b1d85_4_0"/>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6" name="Google Shape;13056;g140453b1d85_4_0"/>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g140453b1d85_4_0"/>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g140453b1d85_4_0"/>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g140453b1d85_4_0"/>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g140453b1d85_4_0"/>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g140453b1d85_4_0"/>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g140453b1d85_4_0"/>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g140453b1d85_4_0"/>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4" name="Google Shape;13064;g140453b1d85_4_0"/>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g140453b1d85_4_0"/>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g140453b1d85_4_0"/>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g140453b1d85_4_0"/>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g140453b1d85_4_0"/>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g140453b1d85_4_0"/>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g140453b1d85_4_0"/>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g140453b1d85_4_0"/>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g140453b1d85_4_0"/>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g140453b1d85_4_0"/>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g140453b1d85_4_0"/>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g140453b1d85_4_0"/>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g140453b1d85_4_0"/>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g140453b1d85_4_0"/>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g140453b1d85_4_0"/>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g140453b1d85_4_0"/>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g140453b1d85_4_0"/>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g140453b1d85_4_0"/>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g140453b1d85_4_0"/>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g140453b1d85_4_0"/>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g140453b1d85_4_0"/>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g140453b1d85_4_0"/>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g140453b1d85_4_0"/>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g140453b1d85_4_0"/>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g140453b1d85_4_0"/>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g140453b1d85_4_0"/>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g140453b1d85_4_0"/>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g140453b1d85_4_0"/>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g140453b1d85_4_0"/>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g140453b1d85_4_0"/>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g140453b1d85_4_0"/>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g140453b1d85_4_0"/>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g140453b1d85_4_0"/>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g140453b1d85_4_0"/>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g140453b1d85_4_0"/>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g140453b1d85_4_0"/>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g140453b1d85_4_0"/>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g140453b1d85_4_0"/>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g140453b1d85_4_0"/>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g140453b1d85_4_0"/>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g140453b1d85_4_0"/>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g140453b1d85_4_0"/>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g140453b1d85_4_0"/>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g140453b1d85_4_0"/>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g140453b1d85_4_0"/>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g140453b1d85_4_0"/>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g140453b1d85_4_0"/>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g140453b1d85_4_0"/>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g140453b1d85_4_0"/>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g140453b1d85_4_0"/>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g140453b1d85_4_0"/>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5" name="Google Shape;13115;g140453b1d85_4_0"/>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g140453b1d85_4_0"/>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g140453b1d85_4_0"/>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g140453b1d85_4_0"/>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g140453b1d85_4_0"/>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g140453b1d85_4_0"/>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g140453b1d85_4_0"/>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g140453b1d85_4_0"/>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g140453b1d85_4_0"/>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g140453b1d85_4_0"/>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g140453b1d85_4_0"/>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g140453b1d85_4_0"/>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g140453b1d85_4_0"/>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g140453b1d85_4_0"/>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g140453b1d85_4_0"/>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g140453b1d85_4_0"/>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g140453b1d85_4_0"/>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g140453b1d85_4_0"/>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g140453b1d85_4_0"/>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g140453b1d85_4_0"/>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g140453b1d85_4_0"/>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g140453b1d85_4_0"/>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g140453b1d85_4_0"/>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g140453b1d85_4_0"/>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g140453b1d85_4_0"/>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g140453b1d85_4_0"/>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g140453b1d85_4_0"/>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g140453b1d85_4_0"/>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3" name="Google Shape;13143;g140453b1d85_4_0"/>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g140453b1d85_4_0"/>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g140453b1d85_4_0"/>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g140453b1d85_4_0"/>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g140453b1d85_4_0"/>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g140453b1d85_4_0"/>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g140453b1d85_4_0"/>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g140453b1d85_4_0"/>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g140453b1d85_4_0"/>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g140453b1d85_4_0"/>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g140453b1d85_4_0"/>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g140453b1d85_4_0"/>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g140453b1d85_4_0"/>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g140453b1d85_4_0"/>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g140453b1d85_4_0"/>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g140453b1d85_4_0"/>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g140453b1d85_4_0"/>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g140453b1d85_4_0"/>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g140453b1d85_4_0"/>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g140453b1d85_4_0"/>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g140453b1d85_4_0"/>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g140453b1d85_4_0"/>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g140453b1d85_4_0"/>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g140453b1d85_4_0"/>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g140453b1d85_4_0"/>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g140453b1d85_4_0"/>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g140453b1d85_4_0"/>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0" name="Google Shape;13170;g140453b1d85_4_0"/>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g140453b1d85_4_0"/>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g140453b1d85_4_0"/>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g140453b1d85_4_0"/>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g140453b1d85_4_0"/>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g140453b1d85_4_0"/>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g140453b1d85_4_0"/>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g140453b1d85_4_0"/>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g140453b1d85_4_0"/>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g140453b1d85_4_0"/>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g140453b1d85_4_0"/>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g140453b1d85_4_0"/>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g140453b1d85_4_0"/>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g140453b1d85_4_0"/>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g140453b1d85_4_0"/>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g140453b1d85_4_0"/>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g140453b1d85_4_0"/>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g140453b1d85_4_0"/>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g140453b1d85_4_0"/>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g140453b1d85_4_0"/>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g140453b1d85_4_0"/>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g140453b1d85_4_0"/>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g140453b1d85_4_0"/>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g140453b1d85_4_0"/>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g140453b1d85_4_0"/>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g140453b1d85_4_0"/>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g140453b1d85_4_0"/>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g140453b1d85_4_0"/>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g140453b1d85_4_0"/>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g140453b1d85_4_0"/>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g140453b1d85_4_0"/>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g140453b1d85_4_0"/>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g140453b1d85_4_0"/>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g140453b1d85_4_0"/>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g140453b1d85_4_0"/>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g140453b1d85_4_0"/>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g140453b1d85_4_0"/>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g140453b1d85_4_0"/>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g140453b1d85_4_0"/>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g140453b1d85_4_0"/>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g140453b1d85_4_0"/>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g140453b1d85_4_0"/>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g140453b1d85_4_0"/>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g140453b1d85_4_0"/>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g140453b1d85_4_0"/>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g140453b1d85_4_0"/>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g140453b1d85_4_0"/>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g140453b1d85_4_0"/>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g140453b1d85_4_0"/>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g140453b1d85_4_0"/>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g140453b1d85_4_0"/>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g140453b1d85_4_0"/>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g140453b1d85_4_0"/>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g140453b1d85_4_0"/>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g140453b1d85_4_0"/>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g140453b1d85_4_0"/>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g140453b1d85_4_0"/>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g140453b1d85_4_0"/>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g140453b1d85_4_0"/>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g140453b1d85_4_0"/>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g140453b1d85_4_0"/>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g140453b1d85_4_0"/>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g140453b1d85_4_0"/>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g140453b1d85_4_0"/>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g140453b1d85_4_0"/>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g140453b1d85_4_0"/>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g140453b1d85_4_0"/>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g140453b1d85_4_0"/>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g140453b1d85_4_0"/>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g140453b1d85_4_0"/>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g140453b1d85_4_0"/>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g140453b1d85_4_0"/>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g140453b1d85_4_0"/>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g140453b1d85_4_0"/>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g140453b1d85_4_0"/>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g140453b1d85_4_0"/>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g140453b1d85_4_0"/>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g140453b1d85_4_0"/>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g140453b1d85_4_0"/>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g140453b1d85_4_0"/>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g140453b1d85_4_0"/>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g140453b1d85_4_0"/>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g140453b1d85_4_0"/>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g140453b1d85_4_0"/>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g140453b1d85_4_0"/>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g140453b1d85_4_0"/>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g140453b1d85_4_0"/>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g140453b1d85_4_0"/>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g140453b1d85_4_0"/>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g140453b1d85_4_0"/>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g140453b1d85_4_0"/>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g140453b1d85_4_0"/>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g140453b1d85_4_0"/>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g140453b1d85_4_0"/>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g140453b1d85_4_0"/>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g140453b1d85_4_0"/>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g140453b1d85_4_0"/>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g140453b1d85_4_0"/>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g140453b1d85_4_0"/>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g140453b1d85_4_0"/>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g140453b1d85_4_0"/>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g140453b1d85_4_0"/>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g140453b1d85_4_0"/>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g140453b1d85_4_0"/>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g140453b1d85_4_0"/>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g140453b1d85_4_0"/>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g140453b1d85_4_0"/>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g140453b1d85_4_0"/>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g140453b1d85_4_0"/>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g140453b1d85_4_0"/>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g140453b1d85_4_0"/>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g140453b1d85_4_0"/>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g140453b1d85_4_0"/>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g140453b1d85_4_0"/>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g140453b1d85_4_0"/>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g140453b1d85_4_0"/>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g140453b1d85_4_0"/>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g140453b1d85_4_0"/>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g140453b1d85_4_0"/>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g140453b1d85_4_0"/>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g140453b1d85_4_0"/>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g140453b1d85_4_0"/>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2" name="Google Shape;13292;g140453b1d85_4_0"/>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3" name="Google Shape;13293;g140453b1d85_4_0"/>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g140453b1d85_4_0"/>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g140453b1d85_4_0"/>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g140453b1d85_4_0"/>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g140453b1d85_4_0"/>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g140453b1d85_4_0"/>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g140453b1d85_4_0"/>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g140453b1d85_4_0"/>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g140453b1d85_4_0"/>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g140453b1d85_4_0"/>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g140453b1d85_4_0"/>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g140453b1d85_4_0"/>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g140453b1d85_4_0"/>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g140453b1d85_4_0"/>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g140453b1d85_4_0"/>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g140453b1d85_4_0"/>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g140453b1d85_4_0"/>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g140453b1d85_4_0"/>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g140453b1d85_4_0"/>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g140453b1d85_4_0"/>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g140453b1d85_4_0"/>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g140453b1d85_4_0"/>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g140453b1d85_4_0"/>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g140453b1d85_4_0"/>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g140453b1d85_4_0"/>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g140453b1d85_4_0"/>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g140453b1d85_4_0"/>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g140453b1d85_4_0"/>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g140453b1d85_4_0"/>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g140453b1d85_4_0"/>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g140453b1d85_4_0"/>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g140453b1d85_4_0"/>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g140453b1d85_4_0"/>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g140453b1d85_4_0"/>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g140453b1d85_4_0"/>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g140453b1d85_4_0"/>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g140453b1d85_4_0"/>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g140453b1d85_4_0"/>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1" name="Google Shape;13331;g140453b1d85_4_0"/>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2" name="Google Shape;13332;g140453b1d85_4_0"/>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g140453b1d85_4_0"/>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g140453b1d85_4_0"/>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g140453b1d85_4_0"/>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g140453b1d85_4_0"/>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g140453b1d85_4_0"/>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g140453b1d85_4_0"/>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g140453b1d85_4_0"/>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g140453b1d85_4_0"/>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g140453b1d85_4_0"/>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g140453b1d85_4_0"/>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g140453b1d85_4_0"/>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g140453b1d85_4_0"/>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g140453b1d85_4_0"/>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g140453b1d85_4_0"/>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g140453b1d85_4_0"/>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g140453b1d85_4_0"/>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g140453b1d85_4_0"/>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g140453b1d85_4_0"/>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g140453b1d85_4_0"/>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g140453b1d85_4_0"/>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g140453b1d85_4_0"/>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g140453b1d85_4_0"/>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g140453b1d85_4_0"/>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g140453b1d85_4_0"/>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g140453b1d85_4_0"/>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g140453b1d85_4_0"/>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g140453b1d85_4_0"/>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g140453b1d85_4_0"/>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g140453b1d85_4_0"/>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2" name="Google Shape;13362;g140453b1d85_4_0"/>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3" name="Google Shape;13363;g140453b1d85_4_0"/>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g140453b1d85_4_0"/>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g140453b1d85_4_0"/>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g140453b1d85_4_0"/>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g140453b1d85_4_0"/>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g140453b1d85_4_0"/>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g140453b1d85_4_0"/>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g140453b1d85_4_0"/>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g140453b1d85_4_0"/>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g140453b1d85_4_0"/>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g140453b1d85_4_0"/>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g140453b1d85_4_0"/>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g140453b1d85_4_0"/>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6" name="Google Shape;13376;g140453b1d85_4_0"/>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7" name="Google Shape;13377;g140453b1d85_4_0"/>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g140453b1d85_4_0"/>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g140453b1d85_4_0"/>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g140453b1d85_4_0"/>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g140453b1d85_4_0"/>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g140453b1d85_4_0"/>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g140453b1d85_4_0"/>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g140453b1d85_4_0"/>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g140453b1d85_4_0"/>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g140453b1d85_4_0"/>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g140453b1d85_4_0"/>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8" name="Google Shape;13388;g140453b1d85_4_0"/>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g140453b1d85_4_0"/>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g140453b1d85_4_0"/>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g140453b1d85_4_0"/>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2" name="Google Shape;13392;g140453b1d85_4_0"/>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g140453b1d85_4_0"/>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g140453b1d85_4_0"/>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g140453b1d85_4_0"/>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g140453b1d85_4_0"/>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g140453b1d85_4_0"/>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g140453b1d85_4_0"/>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g140453b1d85_4_0"/>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g140453b1d85_4_0"/>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1" name="Google Shape;13401;g140453b1d85_4_0"/>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2" name="Google Shape;13402;g140453b1d85_4_0"/>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g140453b1d85_4_0"/>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g140453b1d85_4_0"/>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g140453b1d85_4_0"/>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g140453b1d85_4_0"/>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g140453b1d85_4_0"/>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g140453b1d85_4_0"/>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g140453b1d85_4_0"/>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g140453b1d85_4_0"/>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g140453b1d85_4_0"/>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g140453b1d85_4_0"/>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g140453b1d85_4_0"/>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g140453b1d85_4_0"/>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g140453b1d85_4_0"/>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g140453b1d85_4_0"/>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g140453b1d85_4_0"/>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g140453b1d85_4_0"/>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g140453b1d85_4_0"/>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0" name="Google Shape;13420;g140453b1d85_4_0"/>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1" name="Google Shape;13421;g140453b1d85_4_0"/>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g140453b1d85_4_0"/>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g140453b1d85_4_0"/>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g140453b1d85_4_0"/>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g140453b1d85_4_0"/>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g140453b1d85_4_0"/>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g140453b1d85_4_0"/>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g140453b1d85_4_0"/>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g140453b1d85_4_0"/>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g140453b1d85_4_0"/>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g140453b1d85_4_0"/>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g140453b1d85_4_0"/>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g140453b1d85_4_0"/>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g140453b1d85_4_0"/>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g140453b1d85_4_0"/>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g140453b1d85_4_0"/>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g140453b1d85_4_0"/>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8" name="Google Shape;13438;g140453b1d85_4_0"/>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g140453b1d85_4_0"/>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g140453b1d85_4_0"/>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g140453b1d85_4_0"/>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g140453b1d85_4_0"/>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g140453b1d85_4_0"/>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g140453b1d85_4_0"/>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g140453b1d85_4_0"/>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g140453b1d85_4_0"/>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g140453b1d85_4_0"/>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8" name="Google Shape;13448;g140453b1d85_4_0"/>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g140453b1d85_4_0"/>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g140453b1d85_4_0"/>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g140453b1d85_4_0"/>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g140453b1d85_4_0"/>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g140453b1d85_4_0"/>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g140453b1d85_4_0"/>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5" name="Google Shape;13455;g140453b1d85_4_0"/>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g140453b1d85_4_0"/>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g140453b1d85_4_0"/>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g140453b1d85_4_0"/>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g140453b1d85_4_0"/>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g140453b1d85_4_0"/>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g140453b1d85_4_0"/>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g140453b1d85_4_0"/>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g140453b1d85_4_0"/>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g140453b1d85_4_0"/>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g140453b1d85_4_0"/>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g140453b1d85_4_0"/>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g140453b1d85_4_0"/>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g140453b1d85_4_0"/>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g140453b1d85_4_0"/>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g140453b1d85_4_0"/>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g140453b1d85_4_0"/>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g140453b1d85_4_0"/>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g140453b1d85_4_0"/>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g140453b1d85_4_0"/>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g140453b1d85_4_0"/>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g140453b1d85_4_0"/>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g140453b1d85_4_0"/>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g140453b1d85_4_0"/>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79" name="Google Shape;13479;g140453b1d85_4_0"/>
          <p:cNvSpPr txBox="1">
            <a:spLocks noGrp="1"/>
          </p:cNvSpPr>
          <p:nvPr>
            <p:ph type="title"/>
          </p:nvPr>
        </p:nvSpPr>
        <p:spPr>
          <a:xfrm>
            <a:off x="1312500" y="777250"/>
            <a:ext cx="6519000" cy="117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sz="5000"/>
              <a:t>Terima Kasih</a:t>
            </a:r>
            <a:endParaRPr sz="5000"/>
          </a:p>
        </p:txBody>
      </p:sp>
      <p:sp>
        <p:nvSpPr>
          <p:cNvPr id="13480" name="Google Shape;13480;g140453b1d85_4_0"/>
          <p:cNvSpPr txBox="1"/>
          <p:nvPr/>
        </p:nvSpPr>
        <p:spPr>
          <a:xfrm>
            <a:off x="2728408" y="1830875"/>
            <a:ext cx="3687300" cy="1179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Disediakan oleh</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1000"/>
              </a:spcBef>
              <a:spcAft>
                <a:spcPts val="0"/>
              </a:spcAft>
              <a:buClr>
                <a:srgbClr val="000000"/>
              </a:buClr>
              <a:buSzPts val="1400"/>
              <a:buFont typeface="Arial"/>
              <a:buNone/>
            </a:pPr>
            <a:r>
              <a:rPr lang="en-US" sz="1400" b="1" i="0" u="none" strike="noStrike" cap="none">
                <a:solidFill>
                  <a:schemeClr val="lt2"/>
                </a:solidFill>
                <a:latin typeface="Livvic"/>
                <a:ea typeface="Livvic"/>
                <a:cs typeface="Livvic"/>
                <a:sym typeface="Livvic"/>
              </a:rPr>
              <a:t>N</a:t>
            </a:r>
            <a:r>
              <a:rPr lang="en-US" b="1">
                <a:solidFill>
                  <a:schemeClr val="lt2"/>
                </a:solidFill>
                <a:latin typeface="Livvic"/>
                <a:ea typeface="Livvic"/>
                <a:cs typeface="Livvic"/>
                <a:sym typeface="Livvic"/>
              </a:rPr>
              <a:t>URNADIA BINTI ABD KHALID</a:t>
            </a:r>
            <a:endParaRPr sz="1400" b="1"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Pensyarah</a:t>
            </a:r>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Unit Pengajian </a:t>
            </a:r>
            <a:r>
              <a:rPr lang="en-US">
                <a:solidFill>
                  <a:schemeClr val="lt2"/>
                </a:solidFill>
                <a:latin typeface="Livvic"/>
                <a:ea typeface="Livvic"/>
                <a:cs typeface="Livvic"/>
                <a:sym typeface="Livvic"/>
              </a:rPr>
              <a:t>Am</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KOLEJ KOMUNITI </a:t>
            </a:r>
            <a:r>
              <a:rPr lang="en-US">
                <a:solidFill>
                  <a:schemeClr val="lt2"/>
                </a:solidFill>
                <a:latin typeface="Livvic"/>
                <a:ea typeface="Livvic"/>
                <a:cs typeface="Livvic"/>
                <a:sym typeface="Livvic"/>
              </a:rPr>
              <a:t>BANDAR DARUL;AMAN</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00"/>
              <a:buFont typeface="Arial"/>
              <a:buNone/>
            </a:pPr>
            <a:endParaRPr sz="1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Sebarang komentar dan cadangan penambahbaikkan berkaitan </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bahan sokongan ini, </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sz="1400" b="0" i="0" u="none" strike="noStrike" cap="none">
                <a:solidFill>
                  <a:schemeClr val="lt2"/>
                </a:solidFill>
                <a:latin typeface="Livvic"/>
                <a:ea typeface="Livvic"/>
                <a:cs typeface="Livvic"/>
                <a:sym typeface="Livvic"/>
              </a:rPr>
              <a:t> mohon emailkan di</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r>
              <a:rPr lang="en-US" u="none">
                <a:solidFill>
                  <a:schemeClr val="lt2"/>
                </a:solidFill>
                <a:latin typeface="Livvic"/>
                <a:ea typeface="Livvic"/>
                <a:cs typeface="Livvic"/>
                <a:sym typeface="Livvic"/>
              </a:rPr>
              <a:t>nurnadia@</a:t>
            </a:r>
            <a:r>
              <a:rPr lang="en-US">
                <a:solidFill>
                  <a:schemeClr val="lt2"/>
                </a:solidFill>
                <a:latin typeface="Livvic"/>
                <a:ea typeface="Livvic"/>
                <a:cs typeface="Livvic"/>
                <a:sym typeface="Livvic"/>
              </a:rPr>
              <a:t>staf.kkbda.edu.my</a:t>
            </a: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2"/>
              </a:solidFill>
              <a:latin typeface="Livvic"/>
              <a:ea typeface="Livvic"/>
              <a:cs typeface="Livvic"/>
              <a:sym typeface="Livvic"/>
            </a:endParaRPr>
          </a:p>
          <a:p>
            <a:pPr marL="0" marR="0" lvl="0" indent="0" algn="ctr" rtl="0">
              <a:lnSpc>
                <a:spcPct val="100000"/>
              </a:lnSpc>
              <a:spcBef>
                <a:spcPts val="0"/>
              </a:spcBef>
              <a:spcAft>
                <a:spcPts val="1600"/>
              </a:spcAft>
              <a:buClr>
                <a:srgbClr val="000000"/>
              </a:buClr>
              <a:buSzPts val="1400"/>
              <a:buFont typeface="Arial"/>
              <a:buNone/>
            </a:pPr>
            <a:endParaRPr sz="1400" b="0" i="0" u="none" strike="noStrike" cap="none">
              <a:solidFill>
                <a:schemeClr val="lt2"/>
              </a:solidFill>
              <a:latin typeface="Livvic"/>
              <a:ea typeface="Livvic"/>
              <a:cs typeface="Livvic"/>
              <a:sym typeface="Livvi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8"/>
        <p:cNvGrpSpPr/>
        <p:nvPr/>
      </p:nvGrpSpPr>
      <p:grpSpPr>
        <a:xfrm>
          <a:off x="0" y="0"/>
          <a:ext cx="0" cy="0"/>
          <a:chOff x="0" y="0"/>
          <a:chExt cx="0" cy="0"/>
        </a:xfrm>
      </p:grpSpPr>
      <p:grpSp>
        <p:nvGrpSpPr>
          <p:cNvPr id="9089" name="Google Shape;9089;p5"/>
          <p:cNvGrpSpPr/>
          <p:nvPr/>
        </p:nvGrpSpPr>
        <p:grpSpPr>
          <a:xfrm>
            <a:off x="5795825" y="1126313"/>
            <a:ext cx="4109750" cy="3530675"/>
            <a:chOff x="4945925" y="1165200"/>
            <a:chExt cx="4109750" cy="3530675"/>
          </a:xfrm>
        </p:grpSpPr>
        <p:sp>
          <p:nvSpPr>
            <p:cNvPr id="9090" name="Google Shape;9090;p5"/>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5"/>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5"/>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5"/>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5"/>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5"/>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5"/>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5"/>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5"/>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5"/>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5"/>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5"/>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5"/>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5"/>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5"/>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5"/>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5"/>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5"/>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5"/>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5"/>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5"/>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5"/>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5"/>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5"/>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5"/>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5"/>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5"/>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5"/>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5"/>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5"/>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5"/>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5"/>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5"/>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5"/>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5"/>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5"/>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5"/>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5"/>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5"/>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5"/>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5"/>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5"/>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5"/>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5"/>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5"/>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5"/>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5"/>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5"/>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5"/>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5"/>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5"/>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5"/>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5"/>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5"/>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5"/>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5"/>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5"/>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5"/>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5"/>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5"/>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5"/>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5"/>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5"/>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5"/>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5"/>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5"/>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5"/>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5"/>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58" name="Google Shape;9158;p5"/>
          <p:cNvGrpSpPr/>
          <p:nvPr/>
        </p:nvGrpSpPr>
        <p:grpSpPr>
          <a:xfrm>
            <a:off x="5805825" y="1156800"/>
            <a:ext cx="4109750" cy="3530675"/>
            <a:chOff x="4945925" y="1165200"/>
            <a:chExt cx="4109750" cy="3530675"/>
          </a:xfrm>
        </p:grpSpPr>
        <p:sp>
          <p:nvSpPr>
            <p:cNvPr id="9159" name="Google Shape;9159;p5"/>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5"/>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5"/>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5"/>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5"/>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5"/>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5"/>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5"/>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5"/>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5"/>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5"/>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5"/>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5"/>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5"/>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5"/>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5"/>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5"/>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5"/>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5"/>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5"/>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5"/>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5"/>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5"/>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5"/>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5"/>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5"/>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5"/>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5"/>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5"/>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5"/>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5"/>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5"/>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5"/>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5"/>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5"/>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5"/>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5"/>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5"/>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5"/>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5"/>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5"/>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5"/>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5"/>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5"/>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5"/>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5"/>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5"/>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5"/>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5"/>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5"/>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5"/>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5"/>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5"/>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5"/>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5"/>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5"/>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5"/>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5"/>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5"/>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5"/>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5"/>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5"/>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5"/>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5"/>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5"/>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5"/>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5"/>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5"/>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27" name="Google Shape;9227;p5"/>
          <p:cNvSpPr txBox="1">
            <a:spLocks noGrp="1"/>
          </p:cNvSpPr>
          <p:nvPr>
            <p:ph type="title"/>
          </p:nvPr>
        </p:nvSpPr>
        <p:spPr>
          <a:xfrm>
            <a:off x="713225" y="2164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Kandungan Topik 3</a:t>
            </a:r>
            <a:endParaRPr/>
          </a:p>
        </p:txBody>
      </p:sp>
      <p:sp>
        <p:nvSpPr>
          <p:cNvPr id="9228" name="Google Shape;9228;p5"/>
          <p:cNvSpPr txBox="1">
            <a:spLocks noGrp="1"/>
          </p:cNvSpPr>
          <p:nvPr>
            <p:ph type="subTitle" idx="1"/>
          </p:nvPr>
        </p:nvSpPr>
        <p:spPr>
          <a:xfrm>
            <a:off x="713213" y="1171932"/>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sz="1400">
                <a:solidFill>
                  <a:schemeClr val="dk1"/>
                </a:solidFill>
              </a:rPr>
              <a:t>PEMBENTUKAN ETIKA DAN PERADABAN DALAM MASYARAKAT KEPELBAGAIAN</a:t>
            </a:r>
            <a:endParaRPr/>
          </a:p>
        </p:txBody>
      </p:sp>
      <p:sp>
        <p:nvSpPr>
          <p:cNvPr id="9229" name="Google Shape;9229;p5"/>
          <p:cNvSpPr txBox="1">
            <a:spLocks noGrp="1"/>
          </p:cNvSpPr>
          <p:nvPr>
            <p:ph type="title" idx="2"/>
          </p:nvPr>
        </p:nvSpPr>
        <p:spPr>
          <a:xfrm>
            <a:off x="713213" y="837313"/>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01</a:t>
            </a:r>
            <a:endParaRPr/>
          </a:p>
        </p:txBody>
      </p:sp>
      <p:sp>
        <p:nvSpPr>
          <p:cNvPr id="9230" name="Google Shape;9230;p5"/>
          <p:cNvSpPr txBox="1">
            <a:spLocks noGrp="1"/>
          </p:cNvSpPr>
          <p:nvPr>
            <p:ph type="subTitle" idx="4"/>
          </p:nvPr>
        </p:nvSpPr>
        <p:spPr>
          <a:xfrm>
            <a:off x="3538174" y="1178606"/>
            <a:ext cx="2507476"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sz="1400">
                <a:solidFill>
                  <a:schemeClr val="dk1"/>
                </a:solidFill>
              </a:rPr>
              <a:t>SELAT MELAKA SEBAGAI GELANGGANG KEPELBAGAIAN PERADABAN</a:t>
            </a:r>
            <a:endParaRPr/>
          </a:p>
          <a:p>
            <a:pPr marL="0" lvl="0" indent="0" algn="l" rtl="0">
              <a:lnSpc>
                <a:spcPct val="100000"/>
              </a:lnSpc>
              <a:spcBef>
                <a:spcPts val="0"/>
              </a:spcBef>
              <a:spcAft>
                <a:spcPts val="1600"/>
              </a:spcAft>
              <a:buSzPts val="1800"/>
              <a:buNone/>
            </a:pPr>
            <a:endParaRPr sz="1400"/>
          </a:p>
        </p:txBody>
      </p:sp>
      <p:sp>
        <p:nvSpPr>
          <p:cNvPr id="9231" name="Google Shape;9231;p5"/>
          <p:cNvSpPr txBox="1">
            <a:spLocks noGrp="1"/>
          </p:cNvSpPr>
          <p:nvPr>
            <p:ph type="title" idx="5"/>
          </p:nvPr>
        </p:nvSpPr>
        <p:spPr>
          <a:xfrm>
            <a:off x="3538174" y="837313"/>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03</a:t>
            </a:r>
            <a:endParaRPr/>
          </a:p>
        </p:txBody>
      </p:sp>
      <p:sp>
        <p:nvSpPr>
          <p:cNvPr id="9232" name="Google Shape;9232;p5"/>
          <p:cNvSpPr txBox="1">
            <a:spLocks noGrp="1"/>
          </p:cNvSpPr>
          <p:nvPr>
            <p:ph type="subTitle" idx="13"/>
          </p:nvPr>
        </p:nvSpPr>
        <p:spPr>
          <a:xfrm>
            <a:off x="701877" y="2836658"/>
            <a:ext cx="2828908"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sz="1400">
                <a:solidFill>
                  <a:schemeClr val="dk1"/>
                </a:solidFill>
              </a:rPr>
              <a:t>KOMPONEN ETIKA DAN PERADABAN: </a:t>
            </a:r>
            <a:endParaRPr/>
          </a:p>
          <a:p>
            <a:pPr marL="0" lvl="0" indent="0" algn="l" rtl="0">
              <a:lnSpc>
                <a:spcPct val="100000"/>
              </a:lnSpc>
              <a:spcBef>
                <a:spcPts val="0"/>
              </a:spcBef>
              <a:spcAft>
                <a:spcPts val="0"/>
              </a:spcAft>
              <a:buSzPts val="1800"/>
              <a:buNone/>
            </a:pPr>
            <a:endParaRPr sz="1400">
              <a:solidFill>
                <a:schemeClr val="dk1"/>
              </a:solidFill>
            </a:endParaRPr>
          </a:p>
          <a:p>
            <a:pPr marL="0" lvl="0" indent="0" algn="l" rtl="0">
              <a:lnSpc>
                <a:spcPct val="100000"/>
              </a:lnSpc>
              <a:spcBef>
                <a:spcPts val="0"/>
              </a:spcBef>
              <a:spcAft>
                <a:spcPts val="0"/>
              </a:spcAft>
              <a:buSzPts val="1800"/>
              <a:buNone/>
            </a:pPr>
            <a:r>
              <a:rPr lang="en-US" sz="1400" b="0">
                <a:solidFill>
                  <a:schemeClr val="dk1"/>
                </a:solidFill>
              </a:rPr>
              <a:t>a. Persekitaran Geo-Fisikal </a:t>
            </a:r>
            <a:endParaRPr/>
          </a:p>
          <a:p>
            <a:pPr marL="0" lvl="0" indent="0" algn="l" rtl="0">
              <a:lnSpc>
                <a:spcPct val="100000"/>
              </a:lnSpc>
              <a:spcBef>
                <a:spcPts val="0"/>
              </a:spcBef>
              <a:spcAft>
                <a:spcPts val="0"/>
              </a:spcAft>
              <a:buSzPts val="1800"/>
              <a:buNone/>
            </a:pPr>
            <a:r>
              <a:rPr lang="en-US" sz="1400" b="0">
                <a:solidFill>
                  <a:schemeClr val="dk1"/>
                </a:solidFill>
              </a:rPr>
              <a:t>b. Masyarakat dan Demografi </a:t>
            </a:r>
            <a:endParaRPr/>
          </a:p>
          <a:p>
            <a:pPr marL="0" lvl="0" indent="0" algn="l" rtl="0">
              <a:lnSpc>
                <a:spcPct val="100000"/>
              </a:lnSpc>
              <a:spcBef>
                <a:spcPts val="0"/>
              </a:spcBef>
              <a:spcAft>
                <a:spcPts val="0"/>
              </a:spcAft>
              <a:buSzPts val="1800"/>
              <a:buNone/>
            </a:pPr>
            <a:r>
              <a:rPr lang="en-US" sz="1400" b="0">
                <a:solidFill>
                  <a:schemeClr val="dk1"/>
                </a:solidFill>
              </a:rPr>
              <a:t>c. Ekonomi dan Pasaran </a:t>
            </a:r>
            <a:endParaRPr/>
          </a:p>
          <a:p>
            <a:pPr marL="0" lvl="0" indent="0" algn="l" rtl="0">
              <a:lnSpc>
                <a:spcPct val="100000"/>
              </a:lnSpc>
              <a:spcBef>
                <a:spcPts val="0"/>
              </a:spcBef>
              <a:spcAft>
                <a:spcPts val="0"/>
              </a:spcAft>
              <a:buSzPts val="1800"/>
              <a:buNone/>
            </a:pPr>
            <a:r>
              <a:rPr lang="en-US" sz="1400" b="0">
                <a:solidFill>
                  <a:schemeClr val="dk1"/>
                </a:solidFill>
              </a:rPr>
              <a:t>b. Falsafah dan Pemikiran </a:t>
            </a:r>
            <a:endParaRPr/>
          </a:p>
          <a:p>
            <a:pPr marL="0" lvl="0" indent="0" algn="l" rtl="0">
              <a:lnSpc>
                <a:spcPct val="100000"/>
              </a:lnSpc>
              <a:spcBef>
                <a:spcPts val="0"/>
              </a:spcBef>
              <a:spcAft>
                <a:spcPts val="1600"/>
              </a:spcAft>
              <a:buSzPts val="1800"/>
              <a:buNone/>
            </a:pPr>
            <a:endParaRPr sz="1400"/>
          </a:p>
        </p:txBody>
      </p:sp>
      <p:sp>
        <p:nvSpPr>
          <p:cNvPr id="9233" name="Google Shape;9233;p5"/>
          <p:cNvSpPr txBox="1">
            <a:spLocks noGrp="1"/>
          </p:cNvSpPr>
          <p:nvPr>
            <p:ph type="title" idx="14"/>
          </p:nvPr>
        </p:nvSpPr>
        <p:spPr>
          <a:xfrm>
            <a:off x="701863" y="2508716"/>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02</a:t>
            </a:r>
            <a:endParaRPr/>
          </a:p>
        </p:txBody>
      </p:sp>
      <p:sp>
        <p:nvSpPr>
          <p:cNvPr id="9234" name="Google Shape;9234;p5"/>
          <p:cNvSpPr txBox="1">
            <a:spLocks noGrp="1"/>
          </p:cNvSpPr>
          <p:nvPr>
            <p:ph type="subTitle" idx="7"/>
          </p:nvPr>
        </p:nvSpPr>
        <p:spPr>
          <a:xfrm>
            <a:off x="3552592" y="2811013"/>
            <a:ext cx="25581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sz="1400">
                <a:solidFill>
                  <a:schemeClr val="dk1"/>
                </a:solidFill>
              </a:rPr>
              <a:t>WARISAN DAN PENDIGITALAN SEJAGAT </a:t>
            </a:r>
            <a:endParaRPr/>
          </a:p>
          <a:p>
            <a:pPr marL="0" lvl="0" indent="0" algn="l" rtl="0">
              <a:lnSpc>
                <a:spcPct val="100000"/>
              </a:lnSpc>
              <a:spcBef>
                <a:spcPts val="0"/>
              </a:spcBef>
              <a:spcAft>
                <a:spcPts val="1600"/>
              </a:spcAft>
              <a:buSzPts val="1800"/>
              <a:buNone/>
            </a:pPr>
            <a:endParaRPr sz="1400"/>
          </a:p>
        </p:txBody>
      </p:sp>
      <p:sp>
        <p:nvSpPr>
          <p:cNvPr id="9235" name="Google Shape;9235;p5"/>
          <p:cNvSpPr txBox="1">
            <a:spLocks noGrp="1"/>
          </p:cNvSpPr>
          <p:nvPr>
            <p:ph type="title" idx="8"/>
          </p:nvPr>
        </p:nvSpPr>
        <p:spPr>
          <a:xfrm>
            <a:off x="3626340" y="2407796"/>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04</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239"/>
        <p:cNvGrpSpPr/>
        <p:nvPr/>
      </p:nvGrpSpPr>
      <p:grpSpPr>
        <a:xfrm>
          <a:off x="0" y="0"/>
          <a:ext cx="0" cy="0"/>
          <a:chOff x="0" y="0"/>
          <a:chExt cx="0" cy="0"/>
        </a:xfrm>
      </p:grpSpPr>
      <p:sp>
        <p:nvSpPr>
          <p:cNvPr id="9240" name="Google Shape;9240;p6"/>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6"/>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6"/>
          <p:cNvSpPr txBox="1">
            <a:spLocks noGrp="1"/>
          </p:cNvSpPr>
          <p:nvPr>
            <p:ph type="title"/>
          </p:nvPr>
        </p:nvSpPr>
        <p:spPr>
          <a:xfrm>
            <a:off x="4572000" y="3213739"/>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sz="2600"/>
              <a:t>PEMBENTUKAN ETIKA DAN PERADABAN DALAM MASYARAKAT KEPELBAGAIAN</a:t>
            </a:r>
            <a:endParaRPr/>
          </a:p>
        </p:txBody>
      </p:sp>
      <p:sp>
        <p:nvSpPr>
          <p:cNvPr id="9243" name="Google Shape;9243;p6"/>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sz="10000"/>
              <a:t>01</a:t>
            </a:r>
            <a:endParaRPr sz="10000"/>
          </a:p>
        </p:txBody>
      </p:sp>
      <p:sp>
        <p:nvSpPr>
          <p:cNvPr id="9244" name="Google Shape;9244;p6"/>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6"/>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249"/>
        <p:cNvGrpSpPr/>
        <p:nvPr/>
      </p:nvGrpSpPr>
      <p:grpSpPr>
        <a:xfrm>
          <a:off x="0" y="0"/>
          <a:ext cx="0" cy="0"/>
          <a:chOff x="0" y="0"/>
          <a:chExt cx="0" cy="0"/>
        </a:xfrm>
      </p:grpSpPr>
      <p:grpSp>
        <p:nvGrpSpPr>
          <p:cNvPr id="9250" name="Google Shape;9250;p7"/>
          <p:cNvGrpSpPr/>
          <p:nvPr/>
        </p:nvGrpSpPr>
        <p:grpSpPr>
          <a:xfrm>
            <a:off x="5184023" y="1308307"/>
            <a:ext cx="3549107" cy="2749426"/>
            <a:chOff x="2036250" y="1507425"/>
            <a:chExt cx="2858725" cy="2214600"/>
          </a:xfrm>
        </p:grpSpPr>
        <p:sp>
          <p:nvSpPr>
            <p:cNvPr id="9251" name="Google Shape;9251;p7"/>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7"/>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7"/>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7"/>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7"/>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7"/>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7"/>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7"/>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59" name="Google Shape;9259;p7"/>
          <p:cNvSpPr txBox="1">
            <a:spLocks noGrp="1"/>
          </p:cNvSpPr>
          <p:nvPr>
            <p:ph type="title"/>
          </p:nvPr>
        </p:nvSpPr>
        <p:spPr>
          <a:xfrm>
            <a:off x="978300" y="949000"/>
            <a:ext cx="4557900" cy="5997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2000"/>
              <a:buNone/>
            </a:pPr>
            <a:r>
              <a:rPr lang="en-US" sz="3000"/>
              <a:t>AKTIVITI 1 : INDUKSI</a:t>
            </a:r>
            <a:endParaRPr sz="3000"/>
          </a:p>
        </p:txBody>
      </p:sp>
      <p:sp>
        <p:nvSpPr>
          <p:cNvPr id="9260" name="Google Shape;9260;p7"/>
          <p:cNvSpPr txBox="1">
            <a:spLocks noGrp="1"/>
          </p:cNvSpPr>
          <p:nvPr>
            <p:ph type="body" idx="1"/>
          </p:nvPr>
        </p:nvSpPr>
        <p:spPr>
          <a:xfrm>
            <a:off x="978300" y="1495950"/>
            <a:ext cx="4557900" cy="162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800"/>
              <a:buNone/>
            </a:pPr>
            <a:r>
              <a:rPr lang="en-US" dirty="0" err="1"/>
              <a:t>Apakah</a:t>
            </a:r>
            <a:r>
              <a:rPr lang="en-US" dirty="0"/>
              <a:t> yang </a:t>
            </a:r>
            <a:r>
              <a:rPr lang="en-US" dirty="0" err="1"/>
              <a:t>anda</a:t>
            </a:r>
            <a:r>
              <a:rPr lang="en-US" dirty="0"/>
              <a:t> </a:t>
            </a:r>
            <a:r>
              <a:rPr lang="en-US" dirty="0" err="1"/>
              <a:t>faham</a:t>
            </a:r>
            <a:r>
              <a:rPr lang="en-US" dirty="0"/>
              <a:t> </a:t>
            </a:r>
            <a:r>
              <a:rPr lang="en-US" dirty="0" err="1"/>
              <a:t>dengan</a:t>
            </a:r>
            <a:r>
              <a:rPr lang="en-US" dirty="0"/>
              <a:t> </a:t>
            </a:r>
            <a:r>
              <a:rPr lang="en-US" dirty="0" err="1"/>
              <a:t>maksud</a:t>
            </a:r>
            <a:r>
              <a:rPr lang="en-US" dirty="0"/>
              <a:t> </a:t>
            </a:r>
            <a:r>
              <a:rPr lang="en-US" dirty="0" err="1"/>
              <a:t>perkataan</a:t>
            </a:r>
            <a:r>
              <a:rPr lang="en-US" dirty="0"/>
              <a:t> </a:t>
            </a:r>
            <a:r>
              <a:rPr lang="en-US" dirty="0" err="1"/>
              <a:t>berikut</a:t>
            </a:r>
            <a:r>
              <a:rPr lang="en-US" dirty="0"/>
              <a:t> :</a:t>
            </a:r>
            <a:endParaRPr dirty="0"/>
          </a:p>
          <a:p>
            <a:pPr marL="0" lvl="0" indent="0" algn="l" rtl="0">
              <a:lnSpc>
                <a:spcPct val="100000"/>
              </a:lnSpc>
              <a:spcBef>
                <a:spcPts val="0"/>
              </a:spcBef>
              <a:spcAft>
                <a:spcPts val="0"/>
              </a:spcAft>
              <a:buSzPts val="1800"/>
              <a:buNone/>
            </a:pPr>
            <a:endParaRPr dirty="0"/>
          </a:p>
          <a:p>
            <a:pPr marL="457200" lvl="0" indent="-342900" algn="l" rtl="0">
              <a:lnSpc>
                <a:spcPct val="100000"/>
              </a:lnSpc>
              <a:spcBef>
                <a:spcPts val="0"/>
              </a:spcBef>
              <a:spcAft>
                <a:spcPts val="0"/>
              </a:spcAft>
              <a:buSzPts val="1800"/>
              <a:buAutoNum type="arabicPeriod"/>
            </a:pPr>
            <a:r>
              <a:rPr lang="en-US" b="1" dirty="0"/>
              <a:t>ETIKA</a:t>
            </a:r>
            <a:endParaRPr b="1" dirty="0"/>
          </a:p>
          <a:p>
            <a:pPr marL="457200" lvl="0" indent="-342900" algn="l" rtl="0">
              <a:lnSpc>
                <a:spcPct val="100000"/>
              </a:lnSpc>
              <a:spcBef>
                <a:spcPts val="0"/>
              </a:spcBef>
              <a:spcAft>
                <a:spcPts val="0"/>
              </a:spcAft>
              <a:buSzPts val="1800"/>
              <a:buAutoNum type="arabicPeriod"/>
            </a:pPr>
            <a:r>
              <a:rPr lang="en-US" b="1" dirty="0"/>
              <a:t>PERADABAN</a:t>
            </a:r>
            <a:endParaRPr b="1" dirty="0"/>
          </a:p>
          <a:p>
            <a:pPr marL="457200" lvl="0" indent="-342900" algn="l" rtl="0">
              <a:lnSpc>
                <a:spcPct val="100000"/>
              </a:lnSpc>
              <a:spcBef>
                <a:spcPts val="0"/>
              </a:spcBef>
              <a:spcAft>
                <a:spcPts val="0"/>
              </a:spcAft>
              <a:buSzPts val="1800"/>
              <a:buAutoNum type="arabicPeriod"/>
            </a:pPr>
            <a:r>
              <a:rPr lang="en-US" b="1" dirty="0"/>
              <a:t>KEPELBAGAIAN MASYARAKAT </a:t>
            </a:r>
            <a:endParaRPr b="1" dirty="0"/>
          </a:p>
          <a:p>
            <a:pPr marL="0" lvl="0" indent="0" algn="l" rtl="0">
              <a:lnSpc>
                <a:spcPct val="100000"/>
              </a:lnSpc>
              <a:spcBef>
                <a:spcPts val="0"/>
              </a:spcBef>
              <a:spcAft>
                <a:spcPts val="0"/>
              </a:spcAft>
              <a:buSzPts val="1800"/>
              <a:buNone/>
            </a:pPr>
            <a:endParaRPr dirty="0"/>
          </a:p>
        </p:txBody>
      </p:sp>
      <p:grpSp>
        <p:nvGrpSpPr>
          <p:cNvPr id="9261" name="Google Shape;9261;p7"/>
          <p:cNvGrpSpPr/>
          <p:nvPr/>
        </p:nvGrpSpPr>
        <p:grpSpPr>
          <a:xfrm>
            <a:off x="5107823" y="1232107"/>
            <a:ext cx="3549107" cy="2749426"/>
            <a:chOff x="2036250" y="1507425"/>
            <a:chExt cx="2858725" cy="2214600"/>
          </a:xfrm>
        </p:grpSpPr>
        <p:sp>
          <p:nvSpPr>
            <p:cNvPr id="9262" name="Google Shape;9262;p7"/>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7"/>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7"/>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7"/>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7"/>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7"/>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7"/>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7"/>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70" name="Google Shape;9270;p7"/>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7"/>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275"/>
        <p:cNvGrpSpPr/>
        <p:nvPr/>
      </p:nvGrpSpPr>
      <p:grpSpPr>
        <a:xfrm>
          <a:off x="0" y="0"/>
          <a:ext cx="0" cy="0"/>
          <a:chOff x="0" y="0"/>
          <a:chExt cx="0" cy="0"/>
        </a:xfrm>
      </p:grpSpPr>
      <p:sp>
        <p:nvSpPr>
          <p:cNvPr id="9276" name="Google Shape;9276;p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solidFill>
                  <a:schemeClr val="dk1"/>
                </a:solidFill>
              </a:rPr>
              <a:t>3.1 Pembentukan Etika dan Peradaban dalam Masyarakat Kepelbagaian</a:t>
            </a:r>
            <a:br>
              <a:rPr lang="en-US">
                <a:solidFill>
                  <a:schemeClr val="dk1"/>
                </a:solidFill>
              </a:rPr>
            </a:br>
            <a:endParaRPr/>
          </a:p>
        </p:txBody>
      </p:sp>
      <p:sp>
        <p:nvSpPr>
          <p:cNvPr id="9277" name="Google Shape;9277;p8"/>
          <p:cNvSpPr txBox="1"/>
          <p:nvPr/>
        </p:nvSpPr>
        <p:spPr>
          <a:xfrm>
            <a:off x="4624967" y="3198537"/>
            <a:ext cx="2617800" cy="705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None/>
            </a:pPr>
            <a:r>
              <a:rPr lang="en-US" sz="1800" b="1" i="0" u="none" strike="noStrike" cap="none">
                <a:solidFill>
                  <a:schemeClr val="lt2"/>
                </a:solidFill>
                <a:latin typeface="Merriweather"/>
                <a:ea typeface="Merriweather"/>
                <a:cs typeface="Merriweather"/>
                <a:sym typeface="Merriweather"/>
              </a:rPr>
              <a:t>Maksud Peradaban</a:t>
            </a:r>
            <a:endParaRPr/>
          </a:p>
        </p:txBody>
      </p:sp>
      <p:sp>
        <p:nvSpPr>
          <p:cNvPr id="9278" name="Google Shape;9278;p8"/>
          <p:cNvSpPr txBox="1"/>
          <p:nvPr/>
        </p:nvSpPr>
        <p:spPr>
          <a:xfrm>
            <a:off x="4618593" y="3517430"/>
            <a:ext cx="3858850" cy="1224984"/>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US" sz="1400" b="0" i="0" u="none" strike="noStrike" cap="none">
                <a:solidFill>
                  <a:schemeClr val="dk1"/>
                </a:solidFill>
                <a:latin typeface="Livvic"/>
                <a:ea typeface="Livvic"/>
                <a:cs typeface="Livvic"/>
                <a:sym typeface="Livvic"/>
              </a:rPr>
              <a:t>Sistem dan tahap perkembangan sosial sesuatu bangsa; kemajuan sosial dan kebudayaan sesuatu bangsa.   </a:t>
            </a:r>
            <a:endParaRPr/>
          </a:p>
        </p:txBody>
      </p:sp>
      <p:sp>
        <p:nvSpPr>
          <p:cNvPr id="9279" name="Google Shape;9279;p8"/>
          <p:cNvSpPr txBox="1"/>
          <p:nvPr/>
        </p:nvSpPr>
        <p:spPr>
          <a:xfrm>
            <a:off x="712125" y="3219754"/>
            <a:ext cx="2617800" cy="705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US" sz="1800" b="1" i="0" u="none" strike="noStrike" cap="none">
                <a:solidFill>
                  <a:schemeClr val="lt2"/>
                </a:solidFill>
                <a:latin typeface="Merriweather"/>
                <a:ea typeface="Merriweather"/>
                <a:cs typeface="Merriweather"/>
                <a:sym typeface="Merriweather"/>
              </a:rPr>
              <a:t>Maksud Etika</a:t>
            </a:r>
            <a:endParaRPr/>
          </a:p>
        </p:txBody>
      </p:sp>
      <p:sp>
        <p:nvSpPr>
          <p:cNvPr id="9280" name="Google Shape;9280;p8"/>
          <p:cNvSpPr txBox="1"/>
          <p:nvPr/>
        </p:nvSpPr>
        <p:spPr>
          <a:xfrm>
            <a:off x="712975" y="3537455"/>
            <a:ext cx="3858900" cy="1206945"/>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US" sz="1400" b="0" i="0" u="none" strike="noStrike" cap="none" dirty="0" err="1">
                <a:solidFill>
                  <a:schemeClr val="dk1"/>
                </a:solidFill>
                <a:latin typeface="Livvic"/>
                <a:ea typeface="Livvic"/>
                <a:cs typeface="Livvic"/>
                <a:sym typeface="Livvic"/>
              </a:rPr>
              <a:t>prinsip</a:t>
            </a:r>
            <a:r>
              <a:rPr lang="en-US" sz="1400" b="0" i="0" u="none" strike="noStrike" cap="none" dirty="0">
                <a:solidFill>
                  <a:schemeClr val="dk1"/>
                </a:solidFill>
                <a:latin typeface="Livvic"/>
                <a:ea typeface="Livvic"/>
                <a:cs typeface="Livvic"/>
                <a:sym typeface="Livvic"/>
              </a:rPr>
              <a:t> moral </a:t>
            </a:r>
            <a:r>
              <a:rPr lang="en-US" sz="1400" b="0" i="0" u="none" strike="noStrike" cap="none" dirty="0" err="1">
                <a:solidFill>
                  <a:schemeClr val="dk1"/>
                </a:solidFill>
                <a:latin typeface="Livvic"/>
                <a:ea typeface="Livvic"/>
                <a:cs typeface="Livvic"/>
                <a:sym typeface="Livvic"/>
              </a:rPr>
              <a:t>atau</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nilai-nilai</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akhlak</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adat</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sopan</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santun</a:t>
            </a:r>
            <a:r>
              <a:rPr lang="en-US" sz="1400" b="0" i="0" u="none" strike="noStrike" cap="none" dirty="0">
                <a:solidFill>
                  <a:schemeClr val="dk1"/>
                </a:solidFill>
                <a:latin typeface="Livvic"/>
                <a:ea typeface="Livvic"/>
                <a:cs typeface="Livvic"/>
                <a:sym typeface="Livvic"/>
              </a:rPr>
              <a:t>) yang </a:t>
            </a:r>
            <a:r>
              <a:rPr lang="en-US" sz="1400" b="0" i="0" u="none" strike="noStrike" cap="none" dirty="0" err="1">
                <a:solidFill>
                  <a:schemeClr val="dk1"/>
                </a:solidFill>
                <a:latin typeface="Livvic"/>
                <a:ea typeface="Livvic"/>
                <a:cs typeface="Livvic"/>
                <a:sym typeface="Livvic"/>
              </a:rPr>
              <a:t>menjadi</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pegangan</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seseorang</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individu</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atau</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sesuatu</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kumpulan</a:t>
            </a:r>
            <a:r>
              <a:rPr lang="en-US" sz="1400" b="0" i="0" u="none" strike="noStrike" cap="none" dirty="0">
                <a:solidFill>
                  <a:schemeClr val="dk1"/>
                </a:solidFill>
                <a:latin typeface="Livvic"/>
                <a:ea typeface="Livvic"/>
                <a:cs typeface="Livvic"/>
                <a:sym typeface="Livvic"/>
              </a:rPr>
              <a:t> </a:t>
            </a:r>
            <a:r>
              <a:rPr lang="en-US" sz="1400" b="0" i="0" u="none" strike="noStrike" cap="none" dirty="0" err="1">
                <a:solidFill>
                  <a:schemeClr val="dk1"/>
                </a:solidFill>
                <a:latin typeface="Livvic"/>
                <a:ea typeface="Livvic"/>
                <a:cs typeface="Livvic"/>
                <a:sym typeface="Livvic"/>
              </a:rPr>
              <a:t>manusia</a:t>
            </a:r>
            <a:r>
              <a:rPr lang="en-US" sz="1400" b="0" i="0" u="none" strike="noStrike" cap="none" dirty="0">
                <a:solidFill>
                  <a:schemeClr val="dk1"/>
                </a:solidFill>
                <a:latin typeface="Livvic"/>
                <a:ea typeface="Livvic"/>
                <a:cs typeface="Livvic"/>
                <a:sym typeface="Livvic"/>
              </a:rPr>
              <a:t>.</a:t>
            </a:r>
            <a:endParaRPr dirty="0"/>
          </a:p>
        </p:txBody>
      </p:sp>
      <p:pic>
        <p:nvPicPr>
          <p:cNvPr id="9281" name="Google Shape;9281;p8"/>
          <p:cNvPicPr preferRelativeResize="0"/>
          <p:nvPr/>
        </p:nvPicPr>
        <p:blipFill rotWithShape="1">
          <a:blip r:embed="rId3">
            <a:alphaModFix/>
          </a:blip>
          <a:srcRect/>
          <a:stretch/>
        </p:blipFill>
        <p:spPr>
          <a:xfrm>
            <a:off x="1222463" y="2083147"/>
            <a:ext cx="1434438" cy="935918"/>
          </a:xfrm>
          <a:prstGeom prst="rect">
            <a:avLst/>
          </a:prstGeom>
          <a:noFill/>
          <a:ln>
            <a:noFill/>
          </a:ln>
        </p:spPr>
      </p:pic>
      <p:pic>
        <p:nvPicPr>
          <p:cNvPr id="9282" name="Google Shape;9282;p8"/>
          <p:cNvPicPr preferRelativeResize="0"/>
          <p:nvPr/>
        </p:nvPicPr>
        <p:blipFill rotWithShape="1">
          <a:blip r:embed="rId4">
            <a:alphaModFix/>
          </a:blip>
          <a:srcRect/>
          <a:stretch/>
        </p:blipFill>
        <p:spPr>
          <a:xfrm>
            <a:off x="5211314" y="1831984"/>
            <a:ext cx="1176132" cy="1161501"/>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86"/>
        <p:cNvGrpSpPr/>
        <p:nvPr/>
      </p:nvGrpSpPr>
      <p:grpSpPr>
        <a:xfrm>
          <a:off x="0" y="0"/>
          <a:ext cx="0" cy="0"/>
          <a:chOff x="0" y="0"/>
          <a:chExt cx="0" cy="0"/>
        </a:xfrm>
      </p:grpSpPr>
      <p:sp>
        <p:nvSpPr>
          <p:cNvPr id="9287" name="Google Shape;9287;p9"/>
          <p:cNvSpPr txBox="1">
            <a:spLocks noGrp="1"/>
          </p:cNvSpPr>
          <p:nvPr>
            <p:ph type="title"/>
          </p:nvPr>
        </p:nvSpPr>
        <p:spPr>
          <a:xfrm>
            <a:off x="713225" y="445025"/>
            <a:ext cx="3858775"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sz="3200"/>
              <a:t>Kewujudan Kepelbagaian Masyarakat</a:t>
            </a:r>
            <a:br>
              <a:rPr lang="en-US" sz="3200"/>
            </a:br>
            <a:endParaRPr sz="3200"/>
          </a:p>
        </p:txBody>
      </p:sp>
      <p:pic>
        <p:nvPicPr>
          <p:cNvPr id="9288" name="Google Shape;9288;p9"/>
          <p:cNvPicPr preferRelativeResize="0"/>
          <p:nvPr/>
        </p:nvPicPr>
        <p:blipFill rotWithShape="1">
          <a:blip r:embed="rId3">
            <a:alphaModFix/>
          </a:blip>
          <a:srcRect l="1967" r="1967"/>
          <a:stretch/>
        </p:blipFill>
        <p:spPr>
          <a:xfrm>
            <a:off x="713225" y="2065911"/>
            <a:ext cx="3529554" cy="2325926"/>
          </a:xfrm>
          <a:prstGeom prst="rect">
            <a:avLst/>
          </a:prstGeom>
          <a:noFill/>
          <a:ln>
            <a:noFill/>
          </a:ln>
        </p:spPr>
      </p:pic>
      <p:sp>
        <p:nvSpPr>
          <p:cNvPr id="9289" name="Google Shape;9289;p9"/>
          <p:cNvSpPr txBox="1"/>
          <p:nvPr/>
        </p:nvSpPr>
        <p:spPr>
          <a:xfrm>
            <a:off x="4570549" y="400360"/>
            <a:ext cx="4427400" cy="1256100"/>
          </a:xfrm>
          <a:prstGeom prst="rect">
            <a:avLst/>
          </a:prstGeom>
          <a:noFill/>
          <a:ln>
            <a:noFill/>
          </a:ln>
        </p:spPr>
        <p:txBody>
          <a:bodyPr spcFirstLastPara="1" wrap="square" lIns="0" tIns="0" rIns="0" bIns="0" anchor="t" anchorCtr="0">
            <a:spAutoFit/>
          </a:bodyPr>
          <a:lstStyle/>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wujud putaran migrasi di wilayah Alam Melayu yang telah menemukan peradaban India, Cina, Timur Tengah dan Alam Melayu masing-masing dengan sistem etikanya, melalui Selat Melaka. </a:t>
            </a:r>
            <a:endParaRPr/>
          </a:p>
          <a:p>
            <a:pPr marL="0" marR="0" lvl="0" indent="0" algn="just" rtl="0">
              <a:lnSpc>
                <a:spcPct val="120714"/>
              </a:lnSpc>
              <a:spcBef>
                <a:spcPts val="0"/>
              </a:spcBef>
              <a:spcAft>
                <a:spcPts val="0"/>
              </a:spcAft>
              <a:buNone/>
            </a:pPr>
            <a:endParaRPr sz="1400" b="0" i="0" u="none" strike="noStrike" cap="none">
              <a:solidFill>
                <a:srgbClr val="000000"/>
              </a:solidFill>
              <a:latin typeface="Livvic"/>
              <a:ea typeface="Livvic"/>
              <a:cs typeface="Livvic"/>
              <a:sym typeface="Livvic"/>
            </a:endParaRPr>
          </a:p>
        </p:txBody>
      </p:sp>
      <p:sp>
        <p:nvSpPr>
          <p:cNvPr id="9290" name="Google Shape;9290;p9"/>
          <p:cNvSpPr txBox="1"/>
          <p:nvPr/>
        </p:nvSpPr>
        <p:spPr>
          <a:xfrm>
            <a:off x="4572000" y="203535"/>
            <a:ext cx="3686700" cy="215400"/>
          </a:xfrm>
          <a:prstGeom prst="rect">
            <a:avLst/>
          </a:prstGeom>
          <a:noFill/>
          <a:ln>
            <a:noFill/>
          </a:ln>
        </p:spPr>
        <p:txBody>
          <a:bodyPr spcFirstLastPara="1" wrap="square" lIns="0" tIns="0" rIns="0" bIns="0" anchor="t" anchorCtr="0">
            <a:spAutoFit/>
          </a:bodyPr>
          <a:lstStyle/>
          <a:p>
            <a:pPr marL="0" marR="0" lvl="0" indent="0" algn="l" rtl="0">
              <a:lnSpc>
                <a:spcPct val="139285"/>
              </a:lnSpc>
              <a:spcBef>
                <a:spcPts val="0"/>
              </a:spcBef>
              <a:spcAft>
                <a:spcPts val="0"/>
              </a:spcAft>
              <a:buNone/>
            </a:pPr>
            <a:r>
              <a:rPr lang="en-US" sz="1400" b="0" i="0" u="sng" strike="noStrike" cap="none">
                <a:solidFill>
                  <a:srgbClr val="000000"/>
                </a:solidFill>
                <a:latin typeface="Livvic"/>
                <a:ea typeface="Livvic"/>
                <a:cs typeface="Livvic"/>
                <a:sym typeface="Livvic"/>
              </a:rPr>
              <a:t>Zaman Pra Kolonial</a:t>
            </a:r>
            <a:endParaRPr sz="1400" b="0" i="0" u="sng" strike="noStrike" cap="none">
              <a:solidFill>
                <a:srgbClr val="000000"/>
              </a:solidFill>
              <a:latin typeface="Livvic"/>
              <a:ea typeface="Livvic"/>
              <a:cs typeface="Livvic"/>
              <a:sym typeface="Livvic"/>
            </a:endParaRPr>
          </a:p>
        </p:txBody>
      </p:sp>
      <p:sp>
        <p:nvSpPr>
          <p:cNvPr id="9291" name="Google Shape;9291;p9"/>
          <p:cNvSpPr txBox="1"/>
          <p:nvPr/>
        </p:nvSpPr>
        <p:spPr>
          <a:xfrm>
            <a:off x="4570549" y="1796386"/>
            <a:ext cx="4427400" cy="1516200"/>
          </a:xfrm>
          <a:prstGeom prst="rect">
            <a:avLst/>
          </a:prstGeom>
          <a:noFill/>
          <a:ln>
            <a:noFill/>
          </a:ln>
        </p:spPr>
        <p:txBody>
          <a:bodyPr spcFirstLastPara="1" wrap="square" lIns="0" tIns="0" rIns="0" bIns="0" anchor="t" anchorCtr="0">
            <a:spAutoFit/>
          </a:bodyPr>
          <a:lstStyle/>
          <a:p>
            <a:pPr marL="0" marR="0" lvl="0" indent="0" algn="just" rtl="0">
              <a:lnSpc>
                <a:spcPct val="120714"/>
              </a:lnSpc>
              <a:spcBef>
                <a:spcPts val="0"/>
              </a:spcBef>
              <a:spcAft>
                <a:spcPts val="0"/>
              </a:spcAft>
              <a:buNone/>
            </a:pPr>
            <a:r>
              <a:rPr lang="en-US">
                <a:latin typeface="Livvic"/>
                <a:ea typeface="Livvic"/>
                <a:cs typeface="Livvic"/>
                <a:sym typeface="Livvic"/>
              </a:rPr>
              <a:t>Berlaku</a:t>
            </a:r>
            <a:r>
              <a:rPr lang="en-US" sz="1400" b="0" i="0" u="none" strike="noStrike" cap="none">
                <a:solidFill>
                  <a:srgbClr val="000000"/>
                </a:solidFill>
                <a:latin typeface="Livvic"/>
                <a:ea typeface="Livvic"/>
                <a:cs typeface="Livvic"/>
                <a:sym typeface="Livvic"/>
              </a:rPr>
              <a:t> kemasukan peradaban dan sistem etika serta nilai Eropah. Tindan lapis setiap unsur etika dan peradaban dari Timur dan Barat ini akhirnya tersulam melalui Asimilasi, Akomodasi, Akulturasi dan Amalgamasi. Maka, wujudlah masyarakat majmuk semasa penjajahan. </a:t>
            </a:r>
            <a:endParaRPr/>
          </a:p>
        </p:txBody>
      </p:sp>
      <p:sp>
        <p:nvSpPr>
          <p:cNvPr id="9292" name="Google Shape;9292;p9"/>
          <p:cNvSpPr txBox="1"/>
          <p:nvPr/>
        </p:nvSpPr>
        <p:spPr>
          <a:xfrm>
            <a:off x="4572000" y="1566834"/>
            <a:ext cx="3686700" cy="215400"/>
          </a:xfrm>
          <a:prstGeom prst="rect">
            <a:avLst/>
          </a:prstGeom>
          <a:noFill/>
          <a:ln>
            <a:noFill/>
          </a:ln>
        </p:spPr>
        <p:txBody>
          <a:bodyPr spcFirstLastPara="1" wrap="square" lIns="0" tIns="0" rIns="0" bIns="0" anchor="t" anchorCtr="0">
            <a:spAutoFit/>
          </a:bodyPr>
          <a:lstStyle/>
          <a:p>
            <a:pPr marL="0" marR="0" lvl="0" indent="0" algn="l" rtl="0">
              <a:lnSpc>
                <a:spcPct val="139285"/>
              </a:lnSpc>
              <a:spcBef>
                <a:spcPts val="0"/>
              </a:spcBef>
              <a:spcAft>
                <a:spcPts val="0"/>
              </a:spcAft>
              <a:buNone/>
            </a:pPr>
            <a:r>
              <a:rPr lang="en-US" sz="1400" b="0" i="0" u="sng" strike="noStrike" cap="none">
                <a:solidFill>
                  <a:srgbClr val="000000"/>
                </a:solidFill>
                <a:latin typeface="Livvic"/>
                <a:ea typeface="Livvic"/>
                <a:cs typeface="Livvic"/>
                <a:sym typeface="Livvic"/>
              </a:rPr>
              <a:t>Zaman Era Kolonial</a:t>
            </a:r>
            <a:endParaRPr sz="1400" b="0" i="0" u="sng" strike="noStrike" cap="none">
              <a:solidFill>
                <a:srgbClr val="000000"/>
              </a:solidFill>
              <a:latin typeface="Livvic"/>
              <a:ea typeface="Livvic"/>
              <a:cs typeface="Livvic"/>
              <a:sym typeface="Livvic"/>
            </a:endParaRPr>
          </a:p>
        </p:txBody>
      </p:sp>
      <p:sp>
        <p:nvSpPr>
          <p:cNvPr id="9293" name="Google Shape;9293;p9"/>
          <p:cNvSpPr txBox="1"/>
          <p:nvPr/>
        </p:nvSpPr>
        <p:spPr>
          <a:xfrm>
            <a:off x="4572000" y="3497212"/>
            <a:ext cx="4426200" cy="215400"/>
          </a:xfrm>
          <a:prstGeom prst="rect">
            <a:avLst/>
          </a:prstGeom>
          <a:noFill/>
          <a:ln>
            <a:noFill/>
          </a:ln>
        </p:spPr>
        <p:txBody>
          <a:bodyPr spcFirstLastPara="1" wrap="square" lIns="0" tIns="0" rIns="0" bIns="0" anchor="t" anchorCtr="0">
            <a:spAutoFit/>
          </a:bodyPr>
          <a:lstStyle/>
          <a:p>
            <a:pPr marL="0" marR="0" lvl="0" indent="0" algn="l" rtl="0">
              <a:lnSpc>
                <a:spcPct val="139285"/>
              </a:lnSpc>
              <a:spcBef>
                <a:spcPts val="0"/>
              </a:spcBef>
              <a:spcAft>
                <a:spcPts val="0"/>
              </a:spcAft>
              <a:buNone/>
            </a:pPr>
            <a:r>
              <a:rPr lang="en-US" sz="1400" b="0" i="0" u="sng" strike="noStrike" cap="none">
                <a:solidFill>
                  <a:srgbClr val="000000"/>
                </a:solidFill>
                <a:latin typeface="Livvic"/>
                <a:ea typeface="Livvic"/>
                <a:cs typeface="Livvic"/>
                <a:sym typeface="Livvic"/>
              </a:rPr>
              <a:t>Zaman Pasca Kolonial dan Globalisasi</a:t>
            </a:r>
            <a:endParaRPr sz="1400" b="0" i="0" u="sng" strike="noStrike" cap="none">
              <a:solidFill>
                <a:srgbClr val="000000"/>
              </a:solidFill>
              <a:latin typeface="Livvic"/>
              <a:ea typeface="Livvic"/>
              <a:cs typeface="Livvic"/>
              <a:sym typeface="Livvic"/>
            </a:endParaRPr>
          </a:p>
        </p:txBody>
      </p:sp>
      <p:sp>
        <p:nvSpPr>
          <p:cNvPr id="9294" name="Google Shape;9294;p9"/>
          <p:cNvSpPr txBox="1"/>
          <p:nvPr/>
        </p:nvSpPr>
        <p:spPr>
          <a:xfrm>
            <a:off x="4570549" y="3728747"/>
            <a:ext cx="4487700" cy="996000"/>
          </a:xfrm>
          <a:prstGeom prst="rect">
            <a:avLst/>
          </a:prstGeom>
          <a:noFill/>
          <a:ln>
            <a:noFill/>
          </a:ln>
        </p:spPr>
        <p:txBody>
          <a:bodyPr spcFirstLastPara="1" wrap="square" lIns="0" tIns="0" rIns="0" bIns="0" anchor="t" anchorCtr="0">
            <a:spAutoFit/>
          </a:bodyPr>
          <a:lstStyle/>
          <a:p>
            <a:pPr marL="0" marR="0" lvl="0" indent="0" algn="just" rtl="0">
              <a:lnSpc>
                <a:spcPct val="120714"/>
              </a:lnSpc>
              <a:spcBef>
                <a:spcPts val="0"/>
              </a:spcBef>
              <a:spcAft>
                <a:spcPts val="0"/>
              </a:spcAft>
              <a:buNone/>
            </a:pPr>
            <a:r>
              <a:rPr lang="en-US" sz="1400" b="0" i="0" u="none" strike="noStrike" cap="none">
                <a:solidFill>
                  <a:srgbClr val="000000"/>
                </a:solidFill>
                <a:latin typeface="Livvic"/>
                <a:ea typeface="Livvic"/>
                <a:cs typeface="Livvic"/>
                <a:sym typeface="Livvic"/>
              </a:rPr>
              <a:t>kepelbagaian masyarakat di Malaysia khususnya, menjadi semakin pekat dan ligat melalui platform digital membentuk kepelbagaian yang sungguh kompleks, yang dipanggil sebagai </a:t>
            </a:r>
            <a:r>
              <a:rPr lang="en-US">
                <a:latin typeface="Livvic"/>
                <a:ea typeface="Livvic"/>
                <a:cs typeface="Livvic"/>
                <a:sym typeface="Livvic"/>
              </a:rPr>
              <a:t>super diversity</a:t>
            </a:r>
            <a:endParaRPr/>
          </a:p>
        </p:txBody>
      </p:sp>
    </p:spTree>
  </p:cSld>
  <p:clrMapOvr>
    <a:masterClrMapping/>
  </p:clrMapOvr>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3250</Words>
  <Application>Microsoft Office PowerPoint</Application>
  <PresentationFormat>On-screen Show (16:9)</PresentationFormat>
  <Paragraphs>322</Paragraphs>
  <Slides>40</Slides>
  <Notes>40</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40</vt:i4>
      </vt:variant>
    </vt:vector>
  </HeadingPairs>
  <TitlesOfParts>
    <vt:vector size="51" baseType="lpstr">
      <vt:lpstr>Michroma</vt:lpstr>
      <vt:lpstr>Gill Sans</vt:lpstr>
      <vt:lpstr>Georgia</vt:lpstr>
      <vt:lpstr>Livvic</vt:lpstr>
      <vt:lpstr>Nunito Light</vt:lpstr>
      <vt:lpstr>Berkshire Swash</vt:lpstr>
      <vt:lpstr>Courier New</vt:lpstr>
      <vt:lpstr>Arial</vt:lpstr>
      <vt:lpstr>Calibri</vt:lpstr>
      <vt:lpstr>Merriweather</vt:lpstr>
      <vt:lpstr>Writing History Thesis by Slidesgo</vt:lpstr>
      <vt:lpstr> Topik 3  ETIKA PERADABAN DALAM MASYARAKAT KEPELBAGAIAN</vt:lpstr>
      <vt:lpstr>PENTAKSIRAN BERTERUSAN</vt:lpstr>
      <vt:lpstr>Hasil Pembelajaran (CLO 1) </vt:lpstr>
      <vt:lpstr>- Will Durant -</vt:lpstr>
      <vt:lpstr>Kandungan Topik 3</vt:lpstr>
      <vt:lpstr>PEMBENTUKAN ETIKA DAN PERADABAN DALAM MASYARAKAT KEPELBAGAIAN</vt:lpstr>
      <vt:lpstr>AKTIVITI 1 : INDUKSI</vt:lpstr>
      <vt:lpstr>3.1 Pembentukan Etika dan Peradaban dalam Masyarakat Kepelbagaian </vt:lpstr>
      <vt:lpstr>Kewujudan Kepelbagaian Masyarakat </vt:lpstr>
      <vt:lpstr>Kesan Pembentukan Etika dan Peradaban dalam Masyarakat Kepelbagaian </vt:lpstr>
      <vt:lpstr>KOMPONEN ETIKA DAN PERADABAN</vt:lpstr>
      <vt:lpstr>PowerPoint Presentation</vt:lpstr>
      <vt:lpstr>PowerPoint Presentation</vt:lpstr>
      <vt:lpstr>PowerPoint Presentation</vt:lpstr>
      <vt:lpstr>PowerPoint Presentation</vt:lpstr>
      <vt:lpstr>Dari Kemajmukan ke Kepelbagaian  </vt:lpstr>
      <vt:lpstr>Konsep Memahami Proses Hubungan Etnik  </vt:lpstr>
      <vt:lpstr>Konsep Memahami Proses Hubungan Etnik  </vt:lpstr>
      <vt:lpstr>PowerPoint Presentation</vt:lpstr>
      <vt:lpstr>AKTIVITI 2 : UJI KEFAHAMAN</vt:lpstr>
      <vt:lpstr>PowerPoint Presentation</vt:lpstr>
      <vt:lpstr>PowerPoint Presentation</vt:lpstr>
      <vt:lpstr>AKTIVITI 3 : ULANGKAJI</vt:lpstr>
      <vt:lpstr>SELAT MELAKA SEBAGAI GELANGGANG KEPELBAGAIAN PERADABAN</vt:lpstr>
      <vt:lpstr>PowerPoint Presentation</vt:lpstr>
      <vt:lpstr>PowerPoint Presentation</vt:lpstr>
      <vt:lpstr>AKTIVITI 4 : PENGETAHUAN AM </vt:lpstr>
      <vt:lpstr>PowerPoint Presentation</vt:lpstr>
      <vt:lpstr>PowerPoint Presentation</vt:lpstr>
      <vt:lpstr>PowerPoint Presentation</vt:lpstr>
      <vt:lpstr>PowerPoint Presentation</vt:lpstr>
      <vt:lpstr>PowerPoint Presentation</vt:lpstr>
      <vt:lpstr>PowerPoint Presentation</vt:lpstr>
      <vt:lpstr>WARISAN DAN PERDIGITAN SEJAGAT</vt:lpstr>
      <vt:lpstr>PowerPoint Presentation</vt:lpstr>
      <vt:lpstr>PowerPoint Presentation</vt:lpstr>
      <vt:lpstr>PowerPoint Presentation</vt:lpstr>
      <vt:lpstr>AKTIVITI 5 : PENYELESAIAN MASALAH</vt:lpstr>
      <vt:lpstr>RUJUKAN</vt:lpstr>
      <vt:lpstr>Terima 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Topik 3  ETIKA PERADABAN DALAM MASYARAKAT KEPELBAGAIAN</dc:title>
  <dc:creator>User</dc:creator>
  <cp:lastModifiedBy>SITI HASANAH</cp:lastModifiedBy>
  <cp:revision>2</cp:revision>
  <dcterms:modified xsi:type="dcterms:W3CDTF">2022-08-22T09:30:33Z</dcterms:modified>
</cp:coreProperties>
</file>