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4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Lst>
  <p:sldSz cx="9144000" cy="5143500" type="screen16x9"/>
  <p:notesSz cx="6858000" cy="9144000"/>
  <p:embeddedFontLst>
    <p:embeddedFont>
      <p:font typeface="Berkshire Swash" panose="020B0604020202020204" charset="0"/>
      <p:regular r:id="rId45"/>
    </p:embeddedFont>
    <p:embeddedFont>
      <p:font typeface="Calibri" panose="020F0502020204030204" pitchFamily="34" charset="0"/>
      <p:regular r:id="rId46"/>
      <p:bold r:id="rId47"/>
      <p:italic r:id="rId48"/>
      <p:boldItalic r:id="rId49"/>
    </p:embeddedFont>
    <p:embeddedFont>
      <p:font typeface="Georgia" panose="02040502050405020303" pitchFamily="18" charset="0"/>
      <p:regular r:id="rId50"/>
      <p:bold r:id="rId51"/>
      <p:italic r:id="rId52"/>
      <p:boldItalic r:id="rId53"/>
    </p:embeddedFont>
    <p:embeddedFont>
      <p:font typeface="Gill Sans" panose="020B0604020202020204" charset="0"/>
      <p:regular r:id="rId54"/>
      <p:bold r:id="rId55"/>
    </p:embeddedFont>
    <p:embeddedFont>
      <p:font typeface="Livvic" pitchFamily="2" charset="0"/>
      <p:regular r:id="rId56"/>
      <p:bold r:id="rId57"/>
      <p:italic r:id="rId58"/>
      <p:boldItalic r:id="rId59"/>
    </p:embeddedFont>
    <p:embeddedFont>
      <p:font typeface="Merriweather" panose="00000500000000000000" pitchFamily="2" charset="0"/>
      <p:regular r:id="rId60"/>
      <p:bold r:id="rId61"/>
      <p:italic r:id="rId62"/>
      <p:boldItalic r:id="rId63"/>
    </p:embeddedFont>
    <p:embeddedFont>
      <p:font typeface="Nunito Light" pitchFamily="2" charset="0"/>
      <p:regular r:id="rId64"/>
      <p:italic r:id="rId65"/>
    </p:embeddedFont>
    <p:embeddedFont>
      <p:font typeface="Roboto" panose="02000000000000000000" pitchFamily="2" charset="0"/>
      <p:regular r:id="rId66"/>
      <p:bold r:id="rId67"/>
      <p:italic r:id="rId68"/>
      <p:boldItalic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71" roundtripDataSignature="AMtx7mhc5HMMXxBtdlZ+gLJtszzWApCNM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5196" autoAdjust="0"/>
  </p:normalViewPr>
  <p:slideViewPr>
    <p:cSldViewPr snapToGrid="0">
      <p:cViewPr varScale="1">
        <p:scale>
          <a:sx n="107" d="100"/>
          <a:sy n="107" d="100"/>
        </p:scale>
        <p:origin x="667"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font" Target="fonts/font3.fntdata"/><Relationship Id="rId50" Type="http://schemas.openxmlformats.org/officeDocument/2006/relationships/font" Target="fonts/font6.fntdata"/><Relationship Id="rId55" Type="http://schemas.openxmlformats.org/officeDocument/2006/relationships/font" Target="fonts/font11.fntdata"/><Relationship Id="rId63" Type="http://schemas.openxmlformats.org/officeDocument/2006/relationships/font" Target="fonts/font19.fntdata"/><Relationship Id="rId68" Type="http://schemas.openxmlformats.org/officeDocument/2006/relationships/font" Target="fonts/font24.fntdata"/><Relationship Id="rId7" Type="http://schemas.openxmlformats.org/officeDocument/2006/relationships/slide" Target="slides/slide6.xml"/><Relationship Id="rId71" Type="http://customschemas.google.com/relationships/presentationmetadata" Target="meta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1.fntdata"/><Relationship Id="rId53" Type="http://schemas.openxmlformats.org/officeDocument/2006/relationships/font" Target="fonts/font9.fntdata"/><Relationship Id="rId58" Type="http://schemas.openxmlformats.org/officeDocument/2006/relationships/font" Target="fonts/font14.fntdata"/><Relationship Id="rId66" Type="http://schemas.openxmlformats.org/officeDocument/2006/relationships/font" Target="fonts/font22.fntdata"/><Relationship Id="rId7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5.fntdata"/><Relationship Id="rId57" Type="http://schemas.openxmlformats.org/officeDocument/2006/relationships/font" Target="fonts/font13.fntdata"/><Relationship Id="rId61" Type="http://schemas.openxmlformats.org/officeDocument/2006/relationships/font" Target="fonts/font17.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notesMaster" Target="notesMasters/notesMaster1.xml"/><Relationship Id="rId52" Type="http://schemas.openxmlformats.org/officeDocument/2006/relationships/font" Target="fonts/font8.fntdata"/><Relationship Id="rId60" Type="http://schemas.openxmlformats.org/officeDocument/2006/relationships/font" Target="fonts/font16.fntdata"/><Relationship Id="rId65" Type="http://schemas.openxmlformats.org/officeDocument/2006/relationships/font" Target="fonts/font21.fntdata"/><Relationship Id="rId73"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4.fntdata"/><Relationship Id="rId56" Type="http://schemas.openxmlformats.org/officeDocument/2006/relationships/font" Target="fonts/font12.fntdata"/><Relationship Id="rId64" Type="http://schemas.openxmlformats.org/officeDocument/2006/relationships/font" Target="fonts/font20.fntdata"/><Relationship Id="rId69" Type="http://schemas.openxmlformats.org/officeDocument/2006/relationships/font" Target="fonts/font25.fntdata"/><Relationship Id="rId8" Type="http://schemas.openxmlformats.org/officeDocument/2006/relationships/slide" Target="slides/slide7.xml"/><Relationship Id="rId51" Type="http://schemas.openxmlformats.org/officeDocument/2006/relationships/font" Target="fonts/font7.fntdata"/><Relationship Id="rId72"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2.fntdata"/><Relationship Id="rId59" Type="http://schemas.openxmlformats.org/officeDocument/2006/relationships/font" Target="fonts/font15.fntdata"/><Relationship Id="rId67" Type="http://schemas.openxmlformats.org/officeDocument/2006/relationships/font" Target="fonts/font23.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0.fntdata"/><Relationship Id="rId62" Type="http://schemas.openxmlformats.org/officeDocument/2006/relationships/font" Target="fonts/font18.fntdata"/><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
        <p:cNvGrpSpPr/>
        <p:nvPr/>
      </p:nvGrpSpPr>
      <p:grpSpPr>
        <a:xfrm>
          <a:off x="0" y="0"/>
          <a:ext cx="0" cy="0"/>
          <a:chOff x="0" y="0"/>
          <a:chExt cx="0" cy="0"/>
        </a:xfrm>
      </p:grpSpPr>
      <p:sp>
        <p:nvSpPr>
          <p:cNvPr id="91" name="Google Shape;91;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2" name="Google Shape;92;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13"/>
        <p:cNvGrpSpPr/>
        <p:nvPr/>
      </p:nvGrpSpPr>
      <p:grpSpPr>
        <a:xfrm>
          <a:off x="0" y="0"/>
          <a:ext cx="0" cy="0"/>
          <a:chOff x="0" y="0"/>
          <a:chExt cx="0" cy="0"/>
        </a:xfrm>
      </p:grpSpPr>
      <p:sp>
        <p:nvSpPr>
          <p:cNvPr id="11414" name="Google Shape;11414;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415" name="Google Shape;11415;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8"/>
        <p:cNvGrpSpPr/>
        <p:nvPr/>
      </p:nvGrpSpPr>
      <p:grpSpPr>
        <a:xfrm>
          <a:off x="0" y="0"/>
          <a:ext cx="0" cy="0"/>
          <a:chOff x="0" y="0"/>
          <a:chExt cx="0" cy="0"/>
        </a:xfrm>
      </p:grpSpPr>
      <p:sp>
        <p:nvSpPr>
          <p:cNvPr id="11439" name="Google Shape;11439;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440" name="Google Shape;11440;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6"/>
        <p:cNvGrpSpPr/>
        <p:nvPr/>
      </p:nvGrpSpPr>
      <p:grpSpPr>
        <a:xfrm>
          <a:off x="0" y="0"/>
          <a:ext cx="0" cy="0"/>
          <a:chOff x="0" y="0"/>
          <a:chExt cx="0" cy="0"/>
        </a:xfrm>
      </p:grpSpPr>
      <p:sp>
        <p:nvSpPr>
          <p:cNvPr id="11467" name="Google Shape;11467;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468" name="Google Shape;11468;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86"/>
        <p:cNvGrpSpPr/>
        <p:nvPr/>
      </p:nvGrpSpPr>
      <p:grpSpPr>
        <a:xfrm>
          <a:off x="0" y="0"/>
          <a:ext cx="0" cy="0"/>
          <a:chOff x="0" y="0"/>
          <a:chExt cx="0" cy="0"/>
        </a:xfrm>
      </p:grpSpPr>
      <p:sp>
        <p:nvSpPr>
          <p:cNvPr id="11487" name="Google Shape;11487;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28600" algn="l" rtl="0">
              <a:lnSpc>
                <a:spcPct val="100000"/>
              </a:lnSpc>
              <a:spcBef>
                <a:spcPts val="0"/>
              </a:spcBef>
              <a:spcAft>
                <a:spcPts val="0"/>
              </a:spcAft>
              <a:buClr>
                <a:srgbClr val="000000"/>
              </a:buClr>
              <a:buSzPts val="1100"/>
              <a:buFont typeface="Arial"/>
              <a:buNone/>
            </a:pPr>
            <a:endParaRPr sz="1100" b="1" i="0" u="none" strike="noStrike" cap="none">
              <a:solidFill>
                <a:srgbClr val="000000"/>
              </a:solidFill>
              <a:latin typeface="Arial"/>
              <a:ea typeface="Arial"/>
              <a:cs typeface="Arial"/>
              <a:sym typeface="Arial"/>
            </a:endParaRPr>
          </a:p>
          <a:p>
            <a:pPr marL="457200" marR="0" lvl="0" indent="-228600" algn="l" rtl="0">
              <a:lnSpc>
                <a:spcPct val="100000"/>
              </a:lnSpc>
              <a:spcBef>
                <a:spcPts val="0"/>
              </a:spcBef>
              <a:spcAft>
                <a:spcPts val="0"/>
              </a:spcAft>
              <a:buClr>
                <a:srgbClr val="000000"/>
              </a:buClr>
              <a:buSzPts val="1100"/>
              <a:buFont typeface="Arial"/>
              <a:buNone/>
            </a:pPr>
            <a:endParaRPr sz="1100" b="1" i="0" u="none" strike="noStrike" cap="none">
              <a:solidFill>
                <a:srgbClr val="000000"/>
              </a:solidFill>
              <a:latin typeface="Arial"/>
              <a:ea typeface="Arial"/>
              <a:cs typeface="Arial"/>
              <a:sym typeface="Arial"/>
            </a:endParaRPr>
          </a:p>
          <a:p>
            <a:pPr marL="457200" marR="0" lvl="0" indent="-228600" algn="l" rtl="0">
              <a:lnSpc>
                <a:spcPct val="100000"/>
              </a:lnSpc>
              <a:spcBef>
                <a:spcPts val="0"/>
              </a:spcBef>
              <a:spcAft>
                <a:spcPts val="0"/>
              </a:spcAft>
              <a:buClr>
                <a:srgbClr val="000000"/>
              </a:buClr>
              <a:buSzPts val="1100"/>
              <a:buFont typeface="Arial"/>
              <a:buNone/>
            </a:pPr>
            <a:endParaRPr sz="1100" b="1" i="0" u="none" strike="noStrike" cap="none">
              <a:solidFill>
                <a:srgbClr val="000000"/>
              </a:solidFill>
              <a:latin typeface="Arial"/>
              <a:ea typeface="Arial"/>
              <a:cs typeface="Arial"/>
              <a:sym typeface="Arial"/>
            </a:endParaRPr>
          </a:p>
          <a:p>
            <a:pPr marL="457200" marR="0" lvl="0" indent="-228600" algn="l" rtl="0">
              <a:lnSpc>
                <a:spcPct val="100000"/>
              </a:lnSpc>
              <a:spcBef>
                <a:spcPts val="0"/>
              </a:spcBef>
              <a:spcAft>
                <a:spcPts val="0"/>
              </a:spcAft>
              <a:buClr>
                <a:srgbClr val="000000"/>
              </a:buClr>
              <a:buSzPts val="1100"/>
              <a:buFont typeface="Arial"/>
              <a:buNone/>
            </a:pPr>
            <a:endParaRPr sz="1100" b="1" i="0" u="none" strike="noStrike" cap="none">
              <a:solidFill>
                <a:srgbClr val="000000"/>
              </a:solidFill>
              <a:latin typeface="Arial"/>
              <a:ea typeface="Arial"/>
              <a:cs typeface="Arial"/>
              <a:sym typeface="Arial"/>
            </a:endParaRPr>
          </a:p>
          <a:p>
            <a:pPr marL="457200" marR="0" lvl="0" indent="-228600" algn="l" rtl="0">
              <a:lnSpc>
                <a:spcPct val="100000"/>
              </a:lnSpc>
              <a:spcBef>
                <a:spcPts val="0"/>
              </a:spcBef>
              <a:spcAft>
                <a:spcPts val="0"/>
              </a:spcAft>
              <a:buClr>
                <a:srgbClr val="000000"/>
              </a:buClr>
              <a:buSzPts val="1100"/>
              <a:buFont typeface="Arial"/>
              <a:buNone/>
            </a:pPr>
            <a:endParaRPr sz="1100" b="1" i="0" u="none" strike="noStrike" cap="none">
              <a:solidFill>
                <a:srgbClr val="000000"/>
              </a:solidFill>
              <a:latin typeface="Arial"/>
              <a:ea typeface="Arial"/>
              <a:cs typeface="Arial"/>
              <a:sym typeface="Arial"/>
            </a:endParaRPr>
          </a:p>
          <a:p>
            <a:pPr marL="457200" marR="0" lvl="0" indent="-228600" algn="l" rtl="0">
              <a:lnSpc>
                <a:spcPct val="100000"/>
              </a:lnSpc>
              <a:spcBef>
                <a:spcPts val="0"/>
              </a:spcBef>
              <a:spcAft>
                <a:spcPts val="0"/>
              </a:spcAft>
              <a:buClr>
                <a:srgbClr val="000000"/>
              </a:buClr>
              <a:buSzPts val="1100"/>
              <a:buFont typeface="Arial"/>
              <a:buNone/>
            </a:pPr>
            <a:endParaRPr sz="1100" b="1" i="0" u="none" strike="noStrike" cap="none">
              <a:solidFill>
                <a:srgbClr val="000000"/>
              </a:solidFill>
              <a:latin typeface="Arial"/>
              <a:ea typeface="Arial"/>
              <a:cs typeface="Arial"/>
              <a:sym typeface="Arial"/>
            </a:endParaRPr>
          </a:p>
          <a:p>
            <a:pPr marL="457200" marR="0" lvl="0" indent="-298450" algn="l" rtl="0">
              <a:lnSpc>
                <a:spcPct val="100000"/>
              </a:lnSpc>
              <a:spcBef>
                <a:spcPts val="0"/>
              </a:spcBef>
              <a:spcAft>
                <a:spcPts val="0"/>
              </a:spcAft>
              <a:buClr>
                <a:srgbClr val="000000"/>
              </a:buClr>
              <a:buSzPts val="1100"/>
              <a:buFont typeface="Arial"/>
              <a:buChar char="●"/>
            </a:pPr>
            <a:r>
              <a:rPr lang="en-MY" sz="1100" b="1" i="0" u="none" strike="noStrike" cap="none">
                <a:solidFill>
                  <a:srgbClr val="000000"/>
                </a:solidFill>
                <a:latin typeface="Arial"/>
                <a:ea typeface="Arial"/>
                <a:cs typeface="Arial"/>
                <a:sym typeface="Arial"/>
              </a:rPr>
              <a:t>Pensyarah boleh membaca Perancangan Nasional  1950-2010 yang menyatakan strategik RMK.rujukan :-</a:t>
            </a:r>
            <a:endParaRPr/>
          </a:p>
          <a:p>
            <a:pPr marL="158750" lvl="0" indent="0" algn="l" rtl="0">
              <a:lnSpc>
                <a:spcPct val="100000"/>
              </a:lnSpc>
              <a:spcBef>
                <a:spcPts val="0"/>
              </a:spcBef>
              <a:spcAft>
                <a:spcPts val="0"/>
              </a:spcAft>
              <a:buSzPts val="1100"/>
              <a:buNone/>
            </a:pPr>
            <a:r>
              <a:rPr lang="en-MY" sz="1100" b="1" i="0" u="none" strike="noStrike" cap="none">
                <a:solidFill>
                  <a:srgbClr val="000000"/>
                </a:solidFill>
                <a:latin typeface="Arial"/>
                <a:ea typeface="Arial"/>
                <a:cs typeface="Arial"/>
                <a:sym typeface="Arial"/>
              </a:rPr>
              <a:t>        1) https://www.pmo.gov.my/wp-content/uploads/2019/07/Pembangunan-Ekonomi.pdf </a:t>
            </a:r>
            <a:endParaRPr/>
          </a:p>
          <a:p>
            <a:pPr marL="158750" lvl="0" indent="0" algn="l" rtl="0">
              <a:lnSpc>
                <a:spcPct val="100000"/>
              </a:lnSpc>
              <a:spcBef>
                <a:spcPts val="0"/>
              </a:spcBef>
              <a:spcAft>
                <a:spcPts val="0"/>
              </a:spcAft>
              <a:buSzPts val="1100"/>
              <a:buNone/>
            </a:pPr>
            <a:r>
              <a:rPr lang="en-MY" sz="1100" b="1" i="0" u="none" strike="noStrike" cap="none">
                <a:solidFill>
                  <a:srgbClr val="000000"/>
                </a:solidFill>
                <a:latin typeface="Arial"/>
                <a:ea typeface="Arial"/>
                <a:cs typeface="Arial"/>
                <a:sym typeface="Arial"/>
              </a:rPr>
              <a:t>        2) https://www.researchgate.net/publication/319505466_Strategi_Rancangan_Pembangunan_Ekonomi_Negara</a:t>
            </a:r>
            <a:endParaRPr/>
          </a:p>
          <a:p>
            <a:pPr marL="457200" marR="0" lvl="0" indent="-228600" algn="l" rtl="0">
              <a:lnSpc>
                <a:spcPct val="100000"/>
              </a:lnSpc>
              <a:spcBef>
                <a:spcPts val="0"/>
              </a:spcBef>
              <a:spcAft>
                <a:spcPts val="0"/>
              </a:spcAft>
              <a:buClr>
                <a:srgbClr val="000000"/>
              </a:buClr>
              <a:buSzPts val="1100"/>
              <a:buFont typeface="Arial"/>
              <a:buNone/>
            </a:pPr>
            <a:endParaRPr sz="1100" b="1" i="0" u="none" strike="noStrike" cap="none">
              <a:solidFill>
                <a:srgbClr val="000000"/>
              </a:solidFill>
              <a:latin typeface="Arial"/>
              <a:ea typeface="Arial"/>
              <a:cs typeface="Arial"/>
              <a:sym typeface="Arial"/>
            </a:endParaRPr>
          </a:p>
          <a:p>
            <a:pPr marL="0" lvl="0" indent="0" algn="l" rtl="0">
              <a:lnSpc>
                <a:spcPct val="100000"/>
              </a:lnSpc>
              <a:spcBef>
                <a:spcPts val="0"/>
              </a:spcBef>
              <a:spcAft>
                <a:spcPts val="0"/>
              </a:spcAft>
              <a:buSzPts val="1100"/>
              <a:buNone/>
            </a:pPr>
            <a:endParaRPr/>
          </a:p>
        </p:txBody>
      </p:sp>
      <p:sp>
        <p:nvSpPr>
          <p:cNvPr id="11488" name="Google Shape;11488;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00"/>
        <p:cNvGrpSpPr/>
        <p:nvPr/>
      </p:nvGrpSpPr>
      <p:grpSpPr>
        <a:xfrm>
          <a:off x="0" y="0"/>
          <a:ext cx="0" cy="0"/>
          <a:chOff x="0" y="0"/>
          <a:chExt cx="0" cy="0"/>
        </a:xfrm>
      </p:grpSpPr>
      <p:sp>
        <p:nvSpPr>
          <p:cNvPr id="11501" name="Google Shape;11501;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502" name="Google Shape;11502;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MY"/>
              <a:t>Pengaruh peradaban kedatangan Barat ke Tanah Melayu : -</a:t>
            </a:r>
            <a:endParaRPr/>
          </a:p>
          <a:p>
            <a:pPr marL="228600" lvl="0" indent="-228600" algn="l" rtl="0">
              <a:lnSpc>
                <a:spcPct val="100000"/>
              </a:lnSpc>
              <a:spcBef>
                <a:spcPts val="0"/>
              </a:spcBef>
              <a:spcAft>
                <a:spcPts val="0"/>
              </a:spcAft>
              <a:buSzPts val="1100"/>
              <a:buAutoNum type="arabicPeriod"/>
            </a:pPr>
            <a:r>
              <a:rPr lang="en-MY"/>
              <a:t>Politik – demokrasi &amp; raja berpelembagaan</a:t>
            </a:r>
            <a:endParaRPr/>
          </a:p>
          <a:p>
            <a:pPr marL="228600" lvl="0" indent="-228600" algn="l" rtl="0">
              <a:lnSpc>
                <a:spcPct val="100000"/>
              </a:lnSpc>
              <a:spcBef>
                <a:spcPts val="0"/>
              </a:spcBef>
              <a:spcAft>
                <a:spcPts val="0"/>
              </a:spcAft>
              <a:buSzPts val="1100"/>
              <a:buAutoNum type="arabicPeriod"/>
            </a:pPr>
            <a:r>
              <a:rPr lang="en-MY"/>
              <a:t>Agama – Kristian</a:t>
            </a:r>
            <a:endParaRPr/>
          </a:p>
          <a:p>
            <a:pPr marL="228600" lvl="0" indent="-228600" algn="l" rtl="0">
              <a:lnSpc>
                <a:spcPct val="100000"/>
              </a:lnSpc>
              <a:spcBef>
                <a:spcPts val="0"/>
              </a:spcBef>
              <a:spcAft>
                <a:spcPts val="0"/>
              </a:spcAft>
              <a:buSzPts val="1100"/>
              <a:buAutoNum type="arabicPeriod"/>
            </a:pPr>
            <a:r>
              <a:rPr lang="en-MY"/>
              <a:t>Bahasa – kata pinjam</a:t>
            </a:r>
            <a:endParaRPr/>
          </a:p>
          <a:p>
            <a:pPr marL="228600" lvl="0" indent="-228600" algn="l" rtl="0">
              <a:lnSpc>
                <a:spcPct val="100000"/>
              </a:lnSpc>
              <a:spcBef>
                <a:spcPts val="0"/>
              </a:spcBef>
              <a:spcAft>
                <a:spcPts val="0"/>
              </a:spcAft>
              <a:buSzPts val="1100"/>
              <a:buAutoNum type="arabicPeriod"/>
            </a:pPr>
            <a:r>
              <a:rPr lang="en-MY"/>
              <a:t>Ekonomi – komersial &amp; perladangan</a:t>
            </a:r>
            <a:endParaRPr/>
          </a:p>
          <a:p>
            <a:pPr marL="228600" lvl="0" indent="-228600" algn="l" rtl="0">
              <a:lnSpc>
                <a:spcPct val="100000"/>
              </a:lnSpc>
              <a:spcBef>
                <a:spcPts val="0"/>
              </a:spcBef>
              <a:spcAft>
                <a:spcPts val="0"/>
              </a:spcAft>
              <a:buSzPts val="1100"/>
              <a:buAutoNum type="arabicPeriod"/>
            </a:pPr>
            <a:r>
              <a:rPr lang="en-MY"/>
              <a:t>Pendidikan – aliran Inggeris</a:t>
            </a:r>
            <a:endParaRPr/>
          </a:p>
          <a:p>
            <a:pPr marL="228600" lvl="0" indent="-228600" algn="l" rtl="0">
              <a:lnSpc>
                <a:spcPct val="100000"/>
              </a:lnSpc>
              <a:spcBef>
                <a:spcPts val="0"/>
              </a:spcBef>
              <a:spcAft>
                <a:spcPts val="0"/>
              </a:spcAft>
              <a:buSzPts val="1100"/>
              <a:buAutoNum type="arabicPeriod"/>
            </a:pPr>
            <a:r>
              <a:rPr lang="en-MY"/>
              <a:t>Budaya – Makanan, pakaian, tarian dll.</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60"/>
        <p:cNvGrpSpPr/>
        <p:nvPr/>
      </p:nvGrpSpPr>
      <p:grpSpPr>
        <a:xfrm>
          <a:off x="0" y="0"/>
          <a:ext cx="0" cy="0"/>
          <a:chOff x="0" y="0"/>
          <a:chExt cx="0" cy="0"/>
        </a:xfrm>
      </p:grpSpPr>
      <p:sp>
        <p:nvSpPr>
          <p:cNvPr id="11561" name="Google Shape;11561;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562" name="Google Shape;11562;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9"/>
        <p:cNvGrpSpPr/>
        <p:nvPr/>
      </p:nvGrpSpPr>
      <p:grpSpPr>
        <a:xfrm>
          <a:off x="0" y="0"/>
          <a:ext cx="0" cy="0"/>
          <a:chOff x="0" y="0"/>
          <a:chExt cx="0" cy="0"/>
        </a:xfrm>
      </p:grpSpPr>
      <p:sp>
        <p:nvSpPr>
          <p:cNvPr id="12140" name="Google Shape;12140;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141" name="Google Shape;12141;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5"/>
        <p:cNvGrpSpPr/>
        <p:nvPr/>
      </p:nvGrpSpPr>
      <p:grpSpPr>
        <a:xfrm>
          <a:off x="0" y="0"/>
          <a:ext cx="0" cy="0"/>
          <a:chOff x="0" y="0"/>
          <a:chExt cx="0" cy="0"/>
        </a:xfrm>
      </p:grpSpPr>
      <p:sp>
        <p:nvSpPr>
          <p:cNvPr id="12156" name="Google Shape;12156;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157" name="Google Shape;12157;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9"/>
        <p:cNvGrpSpPr/>
        <p:nvPr/>
      </p:nvGrpSpPr>
      <p:grpSpPr>
        <a:xfrm>
          <a:off x="0" y="0"/>
          <a:ext cx="0" cy="0"/>
          <a:chOff x="0" y="0"/>
          <a:chExt cx="0" cy="0"/>
        </a:xfrm>
      </p:grpSpPr>
      <p:sp>
        <p:nvSpPr>
          <p:cNvPr id="12180" name="Google Shape;12180;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181" name="Google Shape;12181;p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4"/>
        <p:cNvGrpSpPr/>
        <p:nvPr/>
      </p:nvGrpSpPr>
      <p:grpSpPr>
        <a:xfrm>
          <a:off x="0" y="0"/>
          <a:ext cx="0" cy="0"/>
          <a:chOff x="0" y="0"/>
          <a:chExt cx="0" cy="0"/>
        </a:xfrm>
      </p:grpSpPr>
      <p:sp>
        <p:nvSpPr>
          <p:cNvPr id="12205" name="Google Shape;12205;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12206" name="Google Shape;12206;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
        <p:cNvGrpSpPr/>
        <p:nvPr/>
      </p:nvGrpSpPr>
      <p:grpSpPr>
        <a:xfrm>
          <a:off x="0" y="0"/>
          <a:ext cx="0" cy="0"/>
          <a:chOff x="0" y="0"/>
          <a:chExt cx="0" cy="0"/>
        </a:xfrm>
      </p:grpSpPr>
      <p:sp>
        <p:nvSpPr>
          <p:cNvPr id="283" name="Google Shape;283;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84" name="Google Shape;284;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MY" sz="1100" dirty="0" err="1">
                <a:solidFill>
                  <a:schemeClr val="dk1"/>
                </a:solidFill>
                <a:latin typeface="Calibri"/>
                <a:ea typeface="Calibri"/>
                <a:cs typeface="Calibri"/>
                <a:sym typeface="Calibri"/>
              </a:rPr>
              <a:t>Selepas</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mengikuti</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kuliah</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topik</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ini</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kita</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berharap</a:t>
            </a:r>
            <a:r>
              <a:rPr lang="en-MY" sz="1100" dirty="0">
                <a:solidFill>
                  <a:schemeClr val="dk1"/>
                </a:solidFill>
                <a:latin typeface="Calibri"/>
                <a:ea typeface="Calibri"/>
                <a:cs typeface="Calibri"/>
                <a:sym typeface="Calibri"/>
              </a:rPr>
              <a:t> agar </a:t>
            </a:r>
            <a:r>
              <a:rPr lang="en-MY" sz="1100" dirty="0" err="1">
                <a:solidFill>
                  <a:schemeClr val="dk1"/>
                </a:solidFill>
                <a:latin typeface="Calibri"/>
                <a:ea typeface="Calibri"/>
                <a:cs typeface="Calibri"/>
                <a:sym typeface="Calibri"/>
              </a:rPr>
              <a:t>anda</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semua</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akan</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memahami</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apa</a:t>
            </a:r>
            <a:r>
              <a:rPr lang="en-MY" sz="1100" dirty="0">
                <a:solidFill>
                  <a:schemeClr val="dk1"/>
                </a:solidFill>
                <a:latin typeface="Calibri"/>
                <a:ea typeface="Calibri"/>
                <a:cs typeface="Calibri"/>
                <a:sym typeface="Calibri"/>
              </a:rPr>
              <a:t> yang </a:t>
            </a:r>
            <a:r>
              <a:rPr lang="en-MY" sz="1100" dirty="0" err="1">
                <a:solidFill>
                  <a:schemeClr val="dk1"/>
                </a:solidFill>
                <a:latin typeface="Calibri"/>
                <a:ea typeface="Calibri"/>
                <a:cs typeface="Calibri"/>
                <a:sym typeface="Calibri"/>
              </a:rPr>
              <a:t>dikatakan</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sebagai</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alat</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analisis</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untuk</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memahami</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etika</a:t>
            </a:r>
            <a:r>
              <a:rPr lang="en-MY" sz="1100" dirty="0">
                <a:solidFill>
                  <a:schemeClr val="dk1"/>
                </a:solidFill>
                <a:latin typeface="Calibri"/>
                <a:ea typeface="Calibri"/>
                <a:cs typeface="Calibri"/>
                <a:sym typeface="Calibri"/>
              </a:rPr>
              <a:t> dan </a:t>
            </a:r>
            <a:r>
              <a:rPr lang="en-MY" sz="1100" dirty="0" err="1">
                <a:solidFill>
                  <a:schemeClr val="dk1"/>
                </a:solidFill>
                <a:latin typeface="Calibri"/>
                <a:ea typeface="Calibri"/>
                <a:cs typeface="Calibri"/>
                <a:sym typeface="Calibri"/>
              </a:rPr>
              <a:t>peradaban</a:t>
            </a:r>
            <a:r>
              <a:rPr lang="en-MY" sz="1100" dirty="0">
                <a:solidFill>
                  <a:schemeClr val="dk1"/>
                </a:solidFill>
                <a:latin typeface="Calibri"/>
                <a:ea typeface="Calibri"/>
                <a:cs typeface="Calibri"/>
                <a:sym typeface="Calibri"/>
              </a:rPr>
              <a:t>.</a:t>
            </a:r>
            <a:endParaRPr dirty="0"/>
          </a:p>
          <a:p>
            <a:pPr marL="0" lvl="0" indent="0" algn="l" rtl="0">
              <a:lnSpc>
                <a:spcPct val="100000"/>
              </a:lnSpc>
              <a:spcBef>
                <a:spcPts val="0"/>
              </a:spcBef>
              <a:spcAft>
                <a:spcPts val="0"/>
              </a:spcAft>
              <a:buClr>
                <a:schemeClr val="dk1"/>
              </a:buClr>
              <a:buSzPts val="1100"/>
              <a:buFont typeface="Arial"/>
              <a:buNone/>
            </a:pPr>
            <a:endParaRPr sz="1100" dirty="0">
              <a:solidFill>
                <a:schemeClr val="dk1"/>
              </a:solidFill>
              <a:latin typeface="Calibri"/>
              <a:ea typeface="Calibri"/>
              <a:cs typeface="Calibri"/>
              <a:sym typeface="Calibri"/>
            </a:endParaRPr>
          </a:p>
          <a:p>
            <a:pPr marL="0" lvl="0" indent="0" algn="l" rtl="0">
              <a:lnSpc>
                <a:spcPct val="100000"/>
              </a:lnSpc>
              <a:spcBef>
                <a:spcPts val="0"/>
              </a:spcBef>
              <a:spcAft>
                <a:spcPts val="0"/>
              </a:spcAft>
              <a:buClr>
                <a:schemeClr val="dk1"/>
              </a:buClr>
              <a:buSzPts val="1100"/>
              <a:buFont typeface="Arial"/>
              <a:buNone/>
            </a:pPr>
            <a:r>
              <a:rPr lang="en-MY" sz="1100" dirty="0" err="1">
                <a:solidFill>
                  <a:schemeClr val="dk1"/>
                </a:solidFill>
                <a:latin typeface="Calibri"/>
                <a:ea typeface="Calibri"/>
                <a:cs typeface="Calibri"/>
                <a:sym typeface="Calibri"/>
              </a:rPr>
              <a:t>Pelajar</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akan</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dapat</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terlibat</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aktif</a:t>
            </a:r>
            <a:r>
              <a:rPr lang="en-MY" sz="1100" dirty="0">
                <a:solidFill>
                  <a:schemeClr val="dk1"/>
                </a:solidFill>
                <a:latin typeface="Calibri"/>
                <a:ea typeface="Calibri"/>
                <a:cs typeface="Calibri"/>
                <a:sym typeface="Calibri"/>
              </a:rPr>
              <a:t> dan </a:t>
            </a:r>
            <a:r>
              <a:rPr lang="en-MY" sz="1100" dirty="0" err="1">
                <a:solidFill>
                  <a:schemeClr val="dk1"/>
                </a:solidFill>
                <a:latin typeface="Calibri"/>
                <a:ea typeface="Calibri"/>
                <a:cs typeface="Calibri"/>
                <a:sym typeface="Calibri"/>
              </a:rPr>
              <a:t>menghayati</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etika</a:t>
            </a:r>
            <a:r>
              <a:rPr lang="en-MY" sz="1100" dirty="0">
                <a:solidFill>
                  <a:schemeClr val="dk1"/>
                </a:solidFill>
                <a:latin typeface="Calibri"/>
                <a:ea typeface="Calibri"/>
                <a:cs typeface="Calibri"/>
                <a:sym typeface="Calibri"/>
              </a:rPr>
              <a:t> dan </a:t>
            </a:r>
            <a:r>
              <a:rPr lang="en-MY" sz="1100" dirty="0" err="1">
                <a:solidFill>
                  <a:schemeClr val="dk1"/>
                </a:solidFill>
                <a:latin typeface="Calibri"/>
                <a:ea typeface="Calibri"/>
                <a:cs typeface="Calibri"/>
                <a:sym typeface="Calibri"/>
              </a:rPr>
              <a:t>peradaban</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berdasarkan</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ruang</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perbincangan</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untuk</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memahami</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pembinaan</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peradaban</a:t>
            </a:r>
            <a:r>
              <a:rPr lang="en-MY" sz="1100" dirty="0">
                <a:solidFill>
                  <a:schemeClr val="dk1"/>
                </a:solidFill>
                <a:latin typeface="Calibri"/>
                <a:ea typeface="Calibri"/>
                <a:cs typeface="Calibri"/>
                <a:sym typeface="Calibri"/>
              </a:rPr>
              <a:t> </a:t>
            </a:r>
            <a:r>
              <a:rPr lang="en-MY" sz="1100" dirty="0" err="1">
                <a:solidFill>
                  <a:schemeClr val="dk1"/>
                </a:solidFill>
                <a:latin typeface="Calibri"/>
                <a:ea typeface="Calibri"/>
                <a:cs typeface="Calibri"/>
                <a:sym typeface="Calibri"/>
              </a:rPr>
              <a:t>majmuk</a:t>
            </a:r>
            <a:r>
              <a:rPr lang="en-MY" sz="1100" dirty="0">
                <a:solidFill>
                  <a:schemeClr val="dk1"/>
                </a:solidFill>
                <a:latin typeface="Calibri"/>
                <a:ea typeface="Calibri"/>
                <a:cs typeface="Calibri"/>
                <a:sym typeface="Calibri"/>
              </a:rPr>
              <a:t> di Malaysia.</a:t>
            </a:r>
            <a:endParaRPr dirty="0"/>
          </a:p>
          <a:p>
            <a:pPr marL="0" lvl="0" indent="0" algn="l" rtl="0">
              <a:lnSpc>
                <a:spcPct val="100000"/>
              </a:lnSpc>
              <a:spcBef>
                <a:spcPts val="0"/>
              </a:spcBef>
              <a:spcAft>
                <a:spcPts val="0"/>
              </a:spcAft>
              <a:buClr>
                <a:schemeClr val="dk1"/>
              </a:buClr>
              <a:buSzPts val="1100"/>
              <a:buFont typeface="Arial"/>
              <a:buNone/>
            </a:pPr>
            <a:endParaRPr sz="1100" b="1" dirty="0">
              <a:latin typeface="Calibri"/>
              <a:ea typeface="Calibri"/>
              <a:cs typeface="Calibri"/>
              <a:sym typeface="Calibri"/>
            </a:endParaRPr>
          </a:p>
          <a:p>
            <a:pPr marL="0" lvl="0" indent="0" algn="l" rtl="0">
              <a:lnSpc>
                <a:spcPct val="100000"/>
              </a:lnSpc>
              <a:spcBef>
                <a:spcPts val="0"/>
              </a:spcBef>
              <a:spcAft>
                <a:spcPts val="0"/>
              </a:spcAft>
              <a:buSzPts val="1100"/>
              <a:buNone/>
            </a:pPr>
            <a:r>
              <a:rPr lang="en-MY" sz="1100" b="1" dirty="0">
                <a:latin typeface="Calibri"/>
                <a:ea typeface="Calibri"/>
                <a:cs typeface="Calibri"/>
                <a:sym typeface="Calibri"/>
              </a:rPr>
              <a:t>A2</a:t>
            </a:r>
            <a:r>
              <a:rPr lang="en-MY" sz="1100" dirty="0">
                <a:latin typeface="Calibri"/>
                <a:ea typeface="Calibri"/>
                <a:cs typeface="Calibri"/>
                <a:sym typeface="Calibri"/>
              </a:rPr>
              <a:t> - </a:t>
            </a:r>
            <a:r>
              <a:rPr lang="en-MY" sz="1100" dirty="0" err="1">
                <a:latin typeface="Calibri"/>
                <a:ea typeface="Calibri"/>
                <a:cs typeface="Calibri"/>
                <a:sym typeface="Calibri"/>
              </a:rPr>
              <a:t>merujuk</a:t>
            </a:r>
            <a:r>
              <a:rPr lang="en-MY" sz="1100" dirty="0">
                <a:latin typeface="Calibri"/>
                <a:ea typeface="Calibri"/>
                <a:cs typeface="Calibri"/>
                <a:sym typeface="Calibri"/>
              </a:rPr>
              <a:t> </a:t>
            </a:r>
            <a:r>
              <a:rPr lang="en-MY" sz="1100" dirty="0" err="1">
                <a:latin typeface="Calibri"/>
                <a:ea typeface="Calibri"/>
                <a:cs typeface="Calibri"/>
                <a:sym typeface="Calibri"/>
              </a:rPr>
              <a:t>kepada</a:t>
            </a:r>
            <a:r>
              <a:rPr lang="en-MY" sz="1100" dirty="0">
                <a:latin typeface="Calibri"/>
                <a:ea typeface="Calibri"/>
                <a:cs typeface="Calibri"/>
                <a:sym typeface="Calibri"/>
              </a:rPr>
              <a:t> </a:t>
            </a:r>
            <a:r>
              <a:rPr lang="en-MY" sz="1100" b="1" dirty="0">
                <a:latin typeface="Calibri"/>
                <a:ea typeface="Calibri"/>
                <a:cs typeface="Calibri"/>
                <a:sym typeface="Calibri"/>
              </a:rPr>
              <a:t>Domain </a:t>
            </a:r>
            <a:r>
              <a:rPr lang="en-MY" sz="1100" b="1" dirty="0" err="1">
                <a:latin typeface="Calibri"/>
                <a:ea typeface="Calibri"/>
                <a:cs typeface="Calibri"/>
                <a:sym typeface="Calibri"/>
              </a:rPr>
              <a:t>Afektif</a:t>
            </a:r>
            <a:r>
              <a:rPr lang="en-MY" sz="1100" b="1" dirty="0">
                <a:latin typeface="Calibri"/>
                <a:ea typeface="Calibri"/>
                <a:cs typeface="Calibri"/>
                <a:sym typeface="Calibri"/>
              </a:rPr>
              <a:t> 2</a:t>
            </a:r>
            <a:r>
              <a:rPr lang="en-MY" sz="1100" dirty="0">
                <a:latin typeface="Calibri"/>
                <a:ea typeface="Calibri"/>
                <a:cs typeface="Calibri"/>
                <a:sym typeface="Calibri"/>
              </a:rPr>
              <a:t> (Beri </a:t>
            </a:r>
            <a:r>
              <a:rPr lang="en-MY" sz="1100" dirty="0" err="1">
                <a:latin typeface="Calibri"/>
                <a:ea typeface="Calibri"/>
                <a:cs typeface="Calibri"/>
                <a:sym typeface="Calibri"/>
              </a:rPr>
              <a:t>Maklum</a:t>
            </a:r>
            <a:r>
              <a:rPr lang="en-MY" sz="1100" dirty="0">
                <a:latin typeface="Calibri"/>
                <a:ea typeface="Calibri"/>
                <a:cs typeface="Calibri"/>
                <a:sym typeface="Calibri"/>
              </a:rPr>
              <a:t> Balas - Responding)yang </a:t>
            </a:r>
            <a:r>
              <a:rPr lang="en-MY" sz="1100" dirty="0" err="1">
                <a:latin typeface="Calibri"/>
                <a:ea typeface="Calibri"/>
                <a:cs typeface="Calibri"/>
                <a:sym typeface="Calibri"/>
              </a:rPr>
              <a:t>menitik</a:t>
            </a:r>
            <a:r>
              <a:rPr lang="en-MY" sz="1100" dirty="0">
                <a:latin typeface="Calibri"/>
                <a:ea typeface="Calibri"/>
                <a:cs typeface="Calibri"/>
                <a:sym typeface="Calibri"/>
              </a:rPr>
              <a:t> </a:t>
            </a:r>
            <a:r>
              <a:rPr lang="en-MY" sz="1100" dirty="0" err="1">
                <a:latin typeface="Calibri"/>
                <a:ea typeface="Calibri"/>
                <a:cs typeface="Calibri"/>
                <a:sym typeface="Calibri"/>
              </a:rPr>
              <a:t>beratkan</a:t>
            </a:r>
            <a:r>
              <a:rPr lang="en-MY" sz="1100" dirty="0">
                <a:latin typeface="Calibri"/>
                <a:ea typeface="Calibri"/>
                <a:cs typeface="Calibri"/>
                <a:sym typeface="Calibri"/>
              </a:rPr>
              <a:t> </a:t>
            </a:r>
            <a:r>
              <a:rPr lang="en-MY" sz="1100" dirty="0" err="1">
                <a:latin typeface="Calibri"/>
                <a:ea typeface="Calibri"/>
                <a:cs typeface="Calibri"/>
                <a:sym typeface="Calibri"/>
              </a:rPr>
              <a:t>penglibatan</a:t>
            </a:r>
            <a:r>
              <a:rPr lang="en-MY" sz="1100" dirty="0">
                <a:latin typeface="Calibri"/>
                <a:ea typeface="Calibri"/>
                <a:cs typeface="Calibri"/>
                <a:sym typeface="Calibri"/>
              </a:rPr>
              <a:t> </a:t>
            </a:r>
            <a:r>
              <a:rPr lang="en-MY" sz="1100" dirty="0" err="1">
                <a:latin typeface="Calibri"/>
                <a:ea typeface="Calibri"/>
                <a:cs typeface="Calibri"/>
                <a:sym typeface="Calibri"/>
              </a:rPr>
              <a:t>pelajar</a:t>
            </a:r>
            <a:r>
              <a:rPr lang="en-MY" sz="1100" dirty="0">
                <a:latin typeface="Calibri"/>
                <a:ea typeface="Calibri"/>
                <a:cs typeface="Calibri"/>
                <a:sym typeface="Calibri"/>
              </a:rPr>
              <a:t> </a:t>
            </a:r>
            <a:r>
              <a:rPr lang="en-MY" sz="1100" dirty="0" err="1">
                <a:latin typeface="Calibri"/>
                <a:ea typeface="Calibri"/>
                <a:cs typeface="Calibri"/>
                <a:sym typeface="Calibri"/>
              </a:rPr>
              <a:t>secara</a:t>
            </a:r>
            <a:r>
              <a:rPr lang="en-MY" sz="1100" dirty="0">
                <a:latin typeface="Calibri"/>
                <a:ea typeface="Calibri"/>
                <a:cs typeface="Calibri"/>
                <a:sym typeface="Calibri"/>
              </a:rPr>
              <a:t> </a:t>
            </a:r>
            <a:r>
              <a:rPr lang="en-MY" sz="1100" dirty="0" err="1">
                <a:latin typeface="Calibri"/>
                <a:ea typeface="Calibri"/>
                <a:cs typeface="Calibri"/>
                <a:sym typeface="Calibri"/>
              </a:rPr>
              <a:t>aktif</a:t>
            </a:r>
            <a:r>
              <a:rPr lang="en-MY" sz="1100" dirty="0">
                <a:latin typeface="Calibri"/>
                <a:ea typeface="Calibri"/>
                <a:cs typeface="Calibri"/>
                <a:sym typeface="Calibri"/>
              </a:rPr>
              <a:t> dan </a:t>
            </a:r>
            <a:r>
              <a:rPr lang="en-MY" sz="1100" dirty="0" err="1">
                <a:latin typeface="Calibri"/>
                <a:ea typeface="Calibri"/>
                <a:cs typeface="Calibri"/>
                <a:sym typeface="Calibri"/>
              </a:rPr>
              <a:t>berusaha</a:t>
            </a:r>
            <a:r>
              <a:rPr lang="en-MY" sz="1100" dirty="0">
                <a:latin typeface="Calibri"/>
                <a:ea typeface="Calibri"/>
                <a:cs typeface="Calibri"/>
                <a:sym typeface="Calibri"/>
              </a:rPr>
              <a:t> </a:t>
            </a:r>
            <a:r>
              <a:rPr lang="en-MY" sz="1100" dirty="0" err="1">
                <a:latin typeface="Calibri"/>
                <a:ea typeface="Calibri"/>
                <a:cs typeface="Calibri"/>
                <a:sym typeface="Calibri"/>
              </a:rPr>
              <a:t>menarik</a:t>
            </a:r>
            <a:r>
              <a:rPr lang="en-MY" sz="1100" dirty="0">
                <a:latin typeface="Calibri"/>
                <a:ea typeface="Calibri"/>
                <a:cs typeface="Calibri"/>
                <a:sym typeface="Calibri"/>
              </a:rPr>
              <a:t> </a:t>
            </a:r>
            <a:r>
              <a:rPr lang="en-MY" sz="1100" dirty="0" err="1">
                <a:latin typeface="Calibri"/>
                <a:ea typeface="Calibri"/>
                <a:cs typeface="Calibri"/>
                <a:sym typeface="Calibri"/>
              </a:rPr>
              <a:t>minat</a:t>
            </a:r>
            <a:r>
              <a:rPr lang="en-MY" sz="1100" dirty="0">
                <a:latin typeface="Calibri"/>
                <a:ea typeface="Calibri"/>
                <a:cs typeface="Calibri"/>
                <a:sym typeface="Calibri"/>
              </a:rPr>
              <a:t> </a:t>
            </a:r>
            <a:r>
              <a:rPr lang="en-MY" sz="1100" dirty="0" err="1">
                <a:latin typeface="Calibri"/>
                <a:ea typeface="Calibri"/>
                <a:cs typeface="Calibri"/>
                <a:sym typeface="Calibri"/>
              </a:rPr>
              <a:t>pelajar</a:t>
            </a:r>
            <a:r>
              <a:rPr lang="en-MY" sz="1100" dirty="0">
                <a:latin typeface="Calibri"/>
                <a:ea typeface="Calibri"/>
                <a:cs typeface="Calibri"/>
                <a:sym typeface="Calibri"/>
              </a:rPr>
              <a:t> </a:t>
            </a:r>
            <a:r>
              <a:rPr lang="en-MY" sz="1100" dirty="0" err="1">
                <a:latin typeface="Calibri"/>
                <a:ea typeface="Calibri"/>
                <a:cs typeface="Calibri"/>
                <a:sym typeface="Calibri"/>
              </a:rPr>
              <a:t>untuk</a:t>
            </a:r>
            <a:r>
              <a:rPr lang="en-MY" sz="1100" dirty="0">
                <a:latin typeface="Calibri"/>
                <a:ea typeface="Calibri"/>
                <a:cs typeface="Calibri"/>
                <a:sym typeface="Calibri"/>
              </a:rPr>
              <a:t> </a:t>
            </a:r>
            <a:r>
              <a:rPr lang="en-MY" sz="1100" dirty="0" err="1">
                <a:latin typeface="Calibri"/>
                <a:ea typeface="Calibri"/>
                <a:cs typeface="Calibri"/>
                <a:sym typeface="Calibri"/>
              </a:rPr>
              <a:t>menyempurnakan</a:t>
            </a:r>
            <a:r>
              <a:rPr lang="en-MY" sz="1100" dirty="0">
                <a:latin typeface="Calibri"/>
                <a:ea typeface="Calibri"/>
                <a:cs typeface="Calibri"/>
                <a:sym typeface="Calibri"/>
              </a:rPr>
              <a:t> </a:t>
            </a:r>
            <a:r>
              <a:rPr lang="en-MY" sz="1100" dirty="0" err="1">
                <a:latin typeface="Calibri"/>
                <a:ea typeface="Calibri"/>
                <a:cs typeface="Calibri"/>
                <a:sym typeface="Calibri"/>
              </a:rPr>
              <a:t>tugasan</a:t>
            </a:r>
            <a:r>
              <a:rPr lang="en-MY" sz="1100" dirty="0">
                <a:latin typeface="Calibri"/>
                <a:ea typeface="Calibri"/>
                <a:cs typeface="Calibri"/>
                <a:sym typeface="Calibri"/>
              </a:rPr>
              <a:t> yang </a:t>
            </a:r>
            <a:r>
              <a:rPr lang="en-MY" sz="1100" dirty="0" err="1">
                <a:latin typeface="Calibri"/>
                <a:ea typeface="Calibri"/>
                <a:cs typeface="Calibri"/>
                <a:sym typeface="Calibri"/>
              </a:rPr>
              <a:t>diberikan</a:t>
            </a:r>
            <a:r>
              <a:rPr lang="en-MY" sz="1100" dirty="0">
                <a:latin typeface="Calibri"/>
                <a:ea typeface="Calibri"/>
                <a:cs typeface="Calibri"/>
                <a:sym typeface="Calibri"/>
              </a:rPr>
              <a:t>.</a:t>
            </a:r>
            <a:endParaRPr dirty="0"/>
          </a:p>
          <a:p>
            <a:pPr marL="0" lvl="0" indent="0" algn="l" rtl="0">
              <a:lnSpc>
                <a:spcPct val="100000"/>
              </a:lnSpc>
              <a:spcBef>
                <a:spcPts val="0"/>
              </a:spcBef>
              <a:spcAft>
                <a:spcPts val="0"/>
              </a:spcAft>
              <a:buSzPts val="1100"/>
              <a:buNone/>
            </a:pPr>
            <a:r>
              <a:rPr lang="en-MY" sz="1100" dirty="0">
                <a:latin typeface="Calibri"/>
                <a:ea typeface="Calibri"/>
                <a:cs typeface="Calibri"/>
                <a:sym typeface="Calibri"/>
              </a:rPr>
              <a:t>Antara </a:t>
            </a:r>
            <a:r>
              <a:rPr lang="en-MY" sz="1100" dirty="0" err="1">
                <a:latin typeface="Calibri"/>
                <a:ea typeface="Calibri"/>
                <a:cs typeface="Calibri"/>
                <a:sym typeface="Calibri"/>
              </a:rPr>
              <a:t>pendekatan</a:t>
            </a:r>
            <a:r>
              <a:rPr lang="en-MY" sz="1100" dirty="0">
                <a:latin typeface="Calibri"/>
                <a:ea typeface="Calibri"/>
                <a:cs typeface="Calibri"/>
                <a:sym typeface="Calibri"/>
              </a:rPr>
              <a:t> yang </a:t>
            </a:r>
            <a:r>
              <a:rPr lang="en-MY" sz="1100" dirty="0" err="1">
                <a:latin typeface="Calibri"/>
                <a:ea typeface="Calibri"/>
                <a:cs typeface="Calibri"/>
                <a:sym typeface="Calibri"/>
              </a:rPr>
              <a:t>boleh</a:t>
            </a:r>
            <a:r>
              <a:rPr lang="en-MY" sz="1100" dirty="0">
                <a:latin typeface="Calibri"/>
                <a:ea typeface="Calibri"/>
                <a:cs typeface="Calibri"/>
                <a:sym typeface="Calibri"/>
              </a:rPr>
              <a:t> </a:t>
            </a:r>
            <a:r>
              <a:rPr lang="en-MY" sz="1100" dirty="0" err="1">
                <a:latin typeface="Calibri"/>
                <a:ea typeface="Calibri"/>
                <a:cs typeface="Calibri"/>
                <a:sym typeface="Calibri"/>
              </a:rPr>
              <a:t>digunakan</a:t>
            </a:r>
            <a:r>
              <a:rPr lang="en-MY" sz="1100" dirty="0">
                <a:latin typeface="Calibri"/>
                <a:ea typeface="Calibri"/>
                <a:cs typeface="Calibri"/>
                <a:sym typeface="Calibri"/>
              </a:rPr>
              <a:t> </a:t>
            </a:r>
            <a:r>
              <a:rPr lang="en-MY" sz="1100" dirty="0" err="1">
                <a:latin typeface="Calibri"/>
                <a:ea typeface="Calibri"/>
                <a:cs typeface="Calibri"/>
                <a:sym typeface="Calibri"/>
              </a:rPr>
              <a:t>dalam</a:t>
            </a:r>
            <a:r>
              <a:rPr lang="en-MY" sz="1100" dirty="0">
                <a:latin typeface="Calibri"/>
                <a:ea typeface="Calibri"/>
                <a:cs typeface="Calibri"/>
                <a:sym typeface="Calibri"/>
              </a:rPr>
              <a:t> </a:t>
            </a:r>
            <a:r>
              <a:rPr lang="en-MY" sz="1100" dirty="0" err="1">
                <a:latin typeface="Calibri"/>
                <a:ea typeface="Calibri"/>
                <a:cs typeface="Calibri"/>
                <a:sym typeface="Calibri"/>
              </a:rPr>
              <a:t>Sesi</a:t>
            </a:r>
            <a:r>
              <a:rPr lang="en-MY" sz="1100" dirty="0">
                <a:latin typeface="Calibri"/>
                <a:ea typeface="Calibri"/>
                <a:cs typeface="Calibri"/>
                <a:sym typeface="Calibri"/>
              </a:rPr>
              <a:t> </a:t>
            </a:r>
            <a:r>
              <a:rPr lang="en-MY" sz="1100" dirty="0" err="1">
                <a:latin typeface="Calibri"/>
                <a:ea typeface="Calibri"/>
                <a:cs typeface="Calibri"/>
                <a:sym typeface="Calibri"/>
              </a:rPr>
              <a:t>PdP</a:t>
            </a:r>
            <a:r>
              <a:rPr lang="en-MY" sz="1100" dirty="0">
                <a:latin typeface="Calibri"/>
                <a:ea typeface="Calibri"/>
                <a:cs typeface="Calibri"/>
                <a:sym typeface="Calibri"/>
              </a:rPr>
              <a:t> </a:t>
            </a:r>
            <a:r>
              <a:rPr lang="en-MY" sz="1100" dirty="0" err="1">
                <a:latin typeface="Calibri"/>
                <a:ea typeface="Calibri"/>
                <a:cs typeface="Calibri"/>
                <a:sym typeface="Calibri"/>
              </a:rPr>
              <a:t>adalah</a:t>
            </a:r>
            <a:r>
              <a:rPr lang="en-MY" sz="1100" dirty="0">
                <a:latin typeface="Calibri"/>
                <a:ea typeface="Calibri"/>
                <a:cs typeface="Calibri"/>
                <a:sym typeface="Calibri"/>
              </a:rPr>
              <a:t> </a:t>
            </a:r>
            <a:endParaRPr dirty="0"/>
          </a:p>
          <a:p>
            <a:pPr marL="457200" lvl="0" indent="-304800" algn="l" rtl="0">
              <a:lnSpc>
                <a:spcPct val="100000"/>
              </a:lnSpc>
              <a:spcBef>
                <a:spcPts val="0"/>
              </a:spcBef>
              <a:spcAft>
                <a:spcPts val="0"/>
              </a:spcAft>
              <a:buSzPts val="1200"/>
              <a:buFont typeface="Calibri"/>
              <a:buChar char="-"/>
            </a:pPr>
            <a:r>
              <a:rPr lang="en-MY" sz="1100" dirty="0" err="1">
                <a:latin typeface="Calibri"/>
                <a:ea typeface="Calibri"/>
                <a:cs typeface="Calibri"/>
                <a:sym typeface="Calibri"/>
              </a:rPr>
              <a:t>Banyakkan</a:t>
            </a:r>
            <a:r>
              <a:rPr lang="en-MY" sz="1100" dirty="0">
                <a:latin typeface="Calibri"/>
                <a:ea typeface="Calibri"/>
                <a:cs typeface="Calibri"/>
                <a:sym typeface="Calibri"/>
              </a:rPr>
              <a:t> </a:t>
            </a:r>
            <a:r>
              <a:rPr lang="en-MY" sz="1100" dirty="0" err="1">
                <a:latin typeface="Calibri"/>
                <a:ea typeface="Calibri"/>
                <a:cs typeface="Calibri"/>
                <a:sym typeface="Calibri"/>
              </a:rPr>
              <a:t>bertanya</a:t>
            </a:r>
            <a:r>
              <a:rPr lang="en-MY" sz="1100" dirty="0">
                <a:latin typeface="Calibri"/>
                <a:ea typeface="Calibri"/>
                <a:cs typeface="Calibri"/>
                <a:sym typeface="Calibri"/>
              </a:rPr>
              <a:t> </a:t>
            </a:r>
            <a:r>
              <a:rPr lang="en-MY" sz="1100" dirty="0" err="1">
                <a:latin typeface="Calibri"/>
                <a:ea typeface="Calibri"/>
                <a:cs typeface="Calibri"/>
                <a:sym typeface="Calibri"/>
              </a:rPr>
              <a:t>soalan</a:t>
            </a:r>
            <a:r>
              <a:rPr lang="en-MY" sz="1100" dirty="0">
                <a:latin typeface="Calibri"/>
                <a:ea typeface="Calibri"/>
                <a:cs typeface="Calibri"/>
                <a:sym typeface="Calibri"/>
              </a:rPr>
              <a:t> yang </a:t>
            </a:r>
            <a:r>
              <a:rPr lang="en-MY" sz="1100" dirty="0" err="1">
                <a:latin typeface="Calibri"/>
                <a:ea typeface="Calibri"/>
                <a:cs typeface="Calibri"/>
                <a:sym typeface="Calibri"/>
              </a:rPr>
              <a:t>menjurus</a:t>
            </a:r>
            <a:r>
              <a:rPr lang="en-MY" sz="1100" dirty="0">
                <a:latin typeface="Calibri"/>
                <a:ea typeface="Calibri"/>
                <a:cs typeface="Calibri"/>
                <a:sym typeface="Calibri"/>
              </a:rPr>
              <a:t> </a:t>
            </a:r>
            <a:r>
              <a:rPr lang="en-MY" sz="1100" dirty="0" err="1">
                <a:latin typeface="Calibri"/>
                <a:ea typeface="Calibri"/>
                <a:cs typeface="Calibri"/>
                <a:sym typeface="Calibri"/>
              </a:rPr>
              <a:t>kepada</a:t>
            </a:r>
            <a:r>
              <a:rPr lang="en-MY" sz="1100" dirty="0">
                <a:latin typeface="Calibri"/>
                <a:ea typeface="Calibri"/>
                <a:cs typeface="Calibri"/>
                <a:sym typeface="Calibri"/>
              </a:rPr>
              <a:t> idea </a:t>
            </a:r>
            <a:r>
              <a:rPr lang="en-MY" sz="1100" dirty="0" err="1">
                <a:latin typeface="Calibri"/>
                <a:ea typeface="Calibri"/>
                <a:cs typeface="Calibri"/>
                <a:sym typeface="Calibri"/>
              </a:rPr>
              <a:t>baharu</a:t>
            </a:r>
            <a:r>
              <a:rPr lang="en-MY" sz="1100" dirty="0">
                <a:latin typeface="Calibri"/>
                <a:ea typeface="Calibri"/>
                <a:cs typeface="Calibri"/>
                <a:sym typeface="Calibri"/>
              </a:rPr>
              <a:t> / </a:t>
            </a:r>
            <a:r>
              <a:rPr lang="en-MY" sz="1100" dirty="0" err="1">
                <a:latin typeface="Calibri"/>
                <a:ea typeface="Calibri"/>
                <a:cs typeface="Calibri"/>
                <a:sym typeface="Calibri"/>
              </a:rPr>
              <a:t>konsep</a:t>
            </a:r>
            <a:r>
              <a:rPr lang="en-MY" sz="1100" dirty="0">
                <a:latin typeface="Calibri"/>
                <a:ea typeface="Calibri"/>
                <a:cs typeface="Calibri"/>
                <a:sym typeface="Calibri"/>
              </a:rPr>
              <a:t> / model </a:t>
            </a:r>
            <a:r>
              <a:rPr lang="en-MY" sz="1100" dirty="0" err="1">
                <a:latin typeface="Calibri"/>
                <a:ea typeface="Calibri"/>
                <a:cs typeface="Calibri"/>
                <a:sym typeface="Calibri"/>
              </a:rPr>
              <a:t>dsb</a:t>
            </a:r>
            <a:r>
              <a:rPr lang="en-MY" sz="1100" dirty="0">
                <a:latin typeface="Calibri"/>
                <a:ea typeface="Calibri"/>
                <a:cs typeface="Calibri"/>
                <a:sym typeface="Calibri"/>
              </a:rPr>
              <a:t>.</a:t>
            </a:r>
            <a:endParaRPr dirty="0"/>
          </a:p>
          <a:p>
            <a:pPr marL="457200" lvl="0" indent="-304800" algn="l" rtl="0">
              <a:lnSpc>
                <a:spcPct val="100000"/>
              </a:lnSpc>
              <a:spcBef>
                <a:spcPts val="0"/>
              </a:spcBef>
              <a:spcAft>
                <a:spcPts val="0"/>
              </a:spcAft>
              <a:buSzPts val="1200"/>
              <a:buFont typeface="Calibri"/>
              <a:buChar char="-"/>
            </a:pPr>
            <a:r>
              <a:rPr lang="en-MY" sz="1100" dirty="0" err="1">
                <a:latin typeface="Calibri"/>
                <a:ea typeface="Calibri"/>
                <a:cs typeface="Calibri"/>
                <a:sym typeface="Calibri"/>
              </a:rPr>
              <a:t>Menguji</a:t>
            </a:r>
            <a:r>
              <a:rPr lang="en-MY" sz="1100" dirty="0">
                <a:latin typeface="Calibri"/>
                <a:ea typeface="Calibri"/>
                <a:cs typeface="Calibri"/>
                <a:sym typeface="Calibri"/>
              </a:rPr>
              <a:t> </a:t>
            </a:r>
            <a:r>
              <a:rPr lang="en-MY" sz="1100" dirty="0" err="1">
                <a:latin typeface="Calibri"/>
                <a:ea typeface="Calibri"/>
                <a:cs typeface="Calibri"/>
                <a:sym typeface="Calibri"/>
              </a:rPr>
              <a:t>kefahaman</a:t>
            </a:r>
            <a:r>
              <a:rPr lang="en-MY" sz="1100" dirty="0">
                <a:latin typeface="Calibri"/>
                <a:ea typeface="Calibri"/>
                <a:cs typeface="Calibri"/>
                <a:sym typeface="Calibri"/>
              </a:rPr>
              <a:t> </a:t>
            </a:r>
            <a:r>
              <a:rPr lang="en-MY" sz="1100" dirty="0" err="1">
                <a:latin typeface="Calibri"/>
                <a:ea typeface="Calibri"/>
                <a:cs typeface="Calibri"/>
                <a:sym typeface="Calibri"/>
              </a:rPr>
              <a:t>mereka</a:t>
            </a:r>
            <a:r>
              <a:rPr lang="en-MY" sz="1100" dirty="0">
                <a:latin typeface="Calibri"/>
                <a:ea typeface="Calibri"/>
                <a:cs typeface="Calibri"/>
                <a:sym typeface="Calibri"/>
              </a:rPr>
              <a:t> </a:t>
            </a:r>
            <a:r>
              <a:rPr lang="en-MY" sz="1100" dirty="0" err="1">
                <a:latin typeface="Calibri"/>
                <a:ea typeface="Calibri"/>
                <a:cs typeface="Calibri"/>
                <a:sym typeface="Calibri"/>
              </a:rPr>
              <a:t>dengan</a:t>
            </a:r>
            <a:r>
              <a:rPr lang="en-MY" sz="1100" dirty="0">
                <a:latin typeface="Calibri"/>
                <a:ea typeface="Calibri"/>
                <a:cs typeface="Calibri"/>
                <a:sym typeface="Calibri"/>
              </a:rPr>
              <a:t> </a:t>
            </a:r>
            <a:r>
              <a:rPr lang="en-MY" sz="1100" dirty="0" err="1">
                <a:latin typeface="Calibri"/>
                <a:ea typeface="Calibri"/>
                <a:cs typeface="Calibri"/>
                <a:sym typeface="Calibri"/>
              </a:rPr>
              <a:t>isu</a:t>
            </a:r>
            <a:r>
              <a:rPr lang="en-MY" sz="1100" dirty="0">
                <a:latin typeface="Calibri"/>
                <a:ea typeface="Calibri"/>
                <a:cs typeface="Calibri"/>
                <a:sym typeface="Calibri"/>
              </a:rPr>
              <a:t> </a:t>
            </a:r>
            <a:r>
              <a:rPr lang="en-MY" sz="1100" dirty="0" err="1">
                <a:latin typeface="Calibri"/>
                <a:ea typeface="Calibri"/>
                <a:cs typeface="Calibri"/>
                <a:sym typeface="Calibri"/>
              </a:rPr>
              <a:t>tertentu</a:t>
            </a:r>
            <a:endParaRPr sz="1100" dirty="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MY" sz="1100" dirty="0" err="1">
                <a:latin typeface="Calibri"/>
                <a:ea typeface="Calibri"/>
                <a:cs typeface="Calibri"/>
                <a:sym typeface="Calibri"/>
              </a:rPr>
              <a:t>Berbincang</a:t>
            </a:r>
            <a:r>
              <a:rPr lang="en-MY" sz="1100" dirty="0">
                <a:latin typeface="Calibri"/>
                <a:ea typeface="Calibri"/>
                <a:cs typeface="Calibri"/>
                <a:sym typeface="Calibri"/>
              </a:rPr>
              <a:t> </a:t>
            </a:r>
            <a:r>
              <a:rPr lang="en-MY" sz="1100" dirty="0" err="1">
                <a:latin typeface="Calibri"/>
                <a:ea typeface="Calibri"/>
                <a:cs typeface="Calibri"/>
                <a:sym typeface="Calibri"/>
              </a:rPr>
              <a:t>mengenai</a:t>
            </a:r>
            <a:r>
              <a:rPr lang="en-MY" sz="1100" dirty="0">
                <a:latin typeface="Calibri"/>
                <a:ea typeface="Calibri"/>
                <a:cs typeface="Calibri"/>
                <a:sym typeface="Calibri"/>
              </a:rPr>
              <a:t> </a:t>
            </a:r>
            <a:r>
              <a:rPr lang="en-MY" sz="1100" dirty="0" err="1">
                <a:latin typeface="Calibri"/>
                <a:ea typeface="Calibri"/>
                <a:cs typeface="Calibri"/>
                <a:sym typeface="Calibri"/>
              </a:rPr>
              <a:t>fokus</a:t>
            </a:r>
            <a:r>
              <a:rPr lang="en-MY" sz="1100" dirty="0">
                <a:latin typeface="Calibri"/>
                <a:ea typeface="Calibri"/>
                <a:cs typeface="Calibri"/>
                <a:sym typeface="Calibri"/>
              </a:rPr>
              <a:t> </a:t>
            </a:r>
            <a:r>
              <a:rPr lang="en-MY" sz="1100" dirty="0" err="1">
                <a:latin typeface="Calibri"/>
                <a:ea typeface="Calibri"/>
                <a:cs typeface="Calibri"/>
                <a:sym typeface="Calibri"/>
              </a:rPr>
              <a:t>sesuatu</a:t>
            </a:r>
            <a:r>
              <a:rPr lang="en-MY" sz="1100" dirty="0">
                <a:latin typeface="Calibri"/>
                <a:ea typeface="Calibri"/>
                <a:cs typeface="Calibri"/>
                <a:sym typeface="Calibri"/>
              </a:rPr>
              <a:t> </a:t>
            </a:r>
            <a:r>
              <a:rPr lang="en-MY" sz="1100" dirty="0" err="1">
                <a:latin typeface="Calibri"/>
                <a:ea typeface="Calibri"/>
                <a:cs typeface="Calibri"/>
                <a:sym typeface="Calibri"/>
              </a:rPr>
              <a:t>perkara</a:t>
            </a:r>
            <a:r>
              <a:rPr lang="en-MY" sz="1100" dirty="0">
                <a:latin typeface="Calibri"/>
                <a:ea typeface="Calibri"/>
                <a:cs typeface="Calibri"/>
                <a:sym typeface="Calibri"/>
              </a:rPr>
              <a:t> </a:t>
            </a:r>
            <a:r>
              <a:rPr lang="en-MY" sz="1100" dirty="0" err="1">
                <a:latin typeface="Calibri"/>
                <a:ea typeface="Calibri"/>
                <a:cs typeface="Calibri"/>
                <a:sym typeface="Calibri"/>
              </a:rPr>
              <a:t>berkaitan</a:t>
            </a:r>
            <a:endParaRPr sz="1100" dirty="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MY" sz="1100" dirty="0" err="1">
                <a:latin typeface="Calibri"/>
                <a:ea typeface="Calibri"/>
                <a:cs typeface="Calibri"/>
                <a:sym typeface="Calibri"/>
              </a:rPr>
              <a:t>Mengalakkan</a:t>
            </a:r>
            <a:r>
              <a:rPr lang="en-MY" sz="1100" dirty="0">
                <a:latin typeface="Calibri"/>
                <a:ea typeface="Calibri"/>
                <a:cs typeface="Calibri"/>
                <a:sym typeface="Calibri"/>
              </a:rPr>
              <a:t> </a:t>
            </a:r>
            <a:r>
              <a:rPr lang="en-MY" sz="1100" dirty="0" err="1">
                <a:latin typeface="Calibri"/>
                <a:ea typeface="Calibri"/>
                <a:cs typeface="Calibri"/>
                <a:sym typeface="Calibri"/>
              </a:rPr>
              <a:t>pembacaan</a:t>
            </a:r>
            <a:r>
              <a:rPr lang="en-MY" sz="1100" dirty="0">
                <a:latin typeface="Calibri"/>
                <a:ea typeface="Calibri"/>
                <a:cs typeface="Calibri"/>
                <a:sym typeface="Calibri"/>
              </a:rPr>
              <a:t> </a:t>
            </a:r>
            <a:r>
              <a:rPr lang="en-MY" sz="1100" dirty="0" err="1">
                <a:latin typeface="Calibri"/>
                <a:ea typeface="Calibri"/>
                <a:cs typeface="Calibri"/>
                <a:sym typeface="Calibri"/>
              </a:rPr>
              <a:t>awal</a:t>
            </a:r>
            <a:r>
              <a:rPr lang="en-MY" sz="1100" dirty="0">
                <a:latin typeface="Calibri"/>
                <a:ea typeface="Calibri"/>
                <a:cs typeface="Calibri"/>
                <a:sym typeface="Calibri"/>
              </a:rPr>
              <a:t> </a:t>
            </a:r>
            <a:r>
              <a:rPr lang="en-MY" sz="1100" dirty="0" err="1">
                <a:latin typeface="Calibri"/>
                <a:ea typeface="Calibri"/>
                <a:cs typeface="Calibri"/>
                <a:sym typeface="Calibri"/>
              </a:rPr>
              <a:t>atau</a:t>
            </a:r>
            <a:r>
              <a:rPr lang="en-MY" sz="1100" dirty="0">
                <a:latin typeface="Calibri"/>
                <a:ea typeface="Calibri"/>
                <a:cs typeface="Calibri"/>
                <a:sym typeface="Calibri"/>
              </a:rPr>
              <a:t> </a:t>
            </a:r>
            <a:r>
              <a:rPr lang="en-MY" sz="1100" dirty="0" err="1">
                <a:latin typeface="Calibri"/>
                <a:ea typeface="Calibri"/>
                <a:cs typeface="Calibri"/>
                <a:sym typeface="Calibri"/>
              </a:rPr>
              <a:t>pencarian</a:t>
            </a:r>
            <a:r>
              <a:rPr lang="en-MY" sz="1100" dirty="0">
                <a:latin typeface="Calibri"/>
                <a:ea typeface="Calibri"/>
                <a:cs typeface="Calibri"/>
                <a:sym typeface="Calibri"/>
              </a:rPr>
              <a:t> </a:t>
            </a:r>
            <a:r>
              <a:rPr lang="en-MY" sz="1100" dirty="0" err="1">
                <a:latin typeface="Calibri"/>
                <a:ea typeface="Calibri"/>
                <a:cs typeface="Calibri"/>
                <a:sym typeface="Calibri"/>
              </a:rPr>
              <a:t>maklumat</a:t>
            </a:r>
            <a:endParaRPr sz="1100" dirty="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MY" sz="1100" dirty="0" err="1">
                <a:latin typeface="Calibri"/>
                <a:ea typeface="Calibri"/>
                <a:cs typeface="Calibri"/>
                <a:sym typeface="Calibri"/>
              </a:rPr>
              <a:t>Mempersembahkan</a:t>
            </a:r>
            <a:r>
              <a:rPr lang="en-MY" sz="1100" dirty="0">
                <a:latin typeface="Calibri"/>
                <a:ea typeface="Calibri"/>
                <a:cs typeface="Calibri"/>
                <a:sym typeface="Calibri"/>
              </a:rPr>
              <a:t> </a:t>
            </a:r>
            <a:r>
              <a:rPr lang="en-MY" sz="1100" dirty="0" err="1">
                <a:latin typeface="Calibri"/>
                <a:ea typeface="Calibri"/>
                <a:cs typeface="Calibri"/>
                <a:sym typeface="Calibri"/>
              </a:rPr>
              <a:t>tugasan</a:t>
            </a:r>
            <a:r>
              <a:rPr lang="en-MY" sz="1100" dirty="0">
                <a:latin typeface="Calibri"/>
                <a:ea typeface="Calibri"/>
                <a:cs typeface="Calibri"/>
                <a:sym typeface="Calibri"/>
              </a:rPr>
              <a:t> / </a:t>
            </a:r>
            <a:r>
              <a:rPr lang="en-MY" sz="1100" dirty="0" err="1">
                <a:latin typeface="Calibri"/>
                <a:ea typeface="Calibri"/>
                <a:cs typeface="Calibri"/>
                <a:sym typeface="Calibri"/>
              </a:rPr>
              <a:t>melakukan</a:t>
            </a:r>
            <a:r>
              <a:rPr lang="en-MY" sz="1100" dirty="0">
                <a:latin typeface="Calibri"/>
                <a:ea typeface="Calibri"/>
                <a:cs typeface="Calibri"/>
                <a:sym typeface="Calibri"/>
              </a:rPr>
              <a:t> </a:t>
            </a:r>
            <a:r>
              <a:rPr lang="en-MY" sz="1100" dirty="0" err="1">
                <a:latin typeface="Calibri"/>
                <a:ea typeface="Calibri"/>
                <a:cs typeface="Calibri"/>
                <a:sym typeface="Calibri"/>
              </a:rPr>
              <a:t>penulisan</a:t>
            </a:r>
            <a:r>
              <a:rPr lang="en-MY" sz="1100" dirty="0">
                <a:latin typeface="Calibri"/>
                <a:ea typeface="Calibri"/>
                <a:cs typeface="Calibri"/>
                <a:sym typeface="Calibri"/>
              </a:rPr>
              <a:t> / </a:t>
            </a:r>
            <a:r>
              <a:rPr lang="en-MY" sz="1100" dirty="0" err="1">
                <a:latin typeface="Calibri"/>
                <a:ea typeface="Calibri"/>
                <a:cs typeface="Calibri"/>
                <a:sym typeface="Calibri"/>
              </a:rPr>
              <a:t>pelaporan</a:t>
            </a:r>
            <a:endParaRPr sz="1100" dirty="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MY" sz="1100" dirty="0" err="1">
                <a:latin typeface="Calibri"/>
                <a:ea typeface="Calibri"/>
                <a:cs typeface="Calibri"/>
                <a:sym typeface="Calibri"/>
              </a:rPr>
              <a:t>Melabelkan</a:t>
            </a:r>
            <a:r>
              <a:rPr lang="en-MY" sz="1100" dirty="0">
                <a:latin typeface="Calibri"/>
                <a:ea typeface="Calibri"/>
                <a:cs typeface="Calibri"/>
                <a:sym typeface="Calibri"/>
              </a:rPr>
              <a:t> </a:t>
            </a:r>
            <a:r>
              <a:rPr lang="en-MY" sz="1100" dirty="0" err="1">
                <a:latin typeface="Calibri"/>
                <a:ea typeface="Calibri"/>
                <a:cs typeface="Calibri"/>
                <a:sym typeface="Calibri"/>
              </a:rPr>
              <a:t>sesuatu</a:t>
            </a:r>
            <a:r>
              <a:rPr lang="en-MY" sz="1100" dirty="0">
                <a:latin typeface="Calibri"/>
                <a:ea typeface="Calibri"/>
                <a:cs typeface="Calibri"/>
                <a:sym typeface="Calibri"/>
              </a:rPr>
              <a:t> </a:t>
            </a:r>
            <a:r>
              <a:rPr lang="en-MY" sz="1100" dirty="0" err="1">
                <a:latin typeface="Calibri"/>
                <a:ea typeface="Calibri"/>
                <a:cs typeface="Calibri"/>
                <a:sym typeface="Calibri"/>
              </a:rPr>
              <a:t>perkara</a:t>
            </a:r>
            <a:r>
              <a:rPr lang="en-MY" sz="1100" dirty="0">
                <a:latin typeface="Calibri"/>
                <a:ea typeface="Calibri"/>
                <a:cs typeface="Calibri"/>
                <a:sym typeface="Calibri"/>
              </a:rPr>
              <a:t> </a:t>
            </a:r>
            <a:r>
              <a:rPr lang="en-MY" sz="1100" dirty="0" err="1">
                <a:latin typeface="Calibri"/>
                <a:ea typeface="Calibri"/>
                <a:cs typeface="Calibri"/>
                <a:sym typeface="Calibri"/>
              </a:rPr>
              <a:t>untuk</a:t>
            </a:r>
            <a:r>
              <a:rPr lang="en-MY" sz="1100" dirty="0">
                <a:latin typeface="Calibri"/>
                <a:ea typeface="Calibri"/>
                <a:cs typeface="Calibri"/>
                <a:sym typeface="Calibri"/>
              </a:rPr>
              <a:t> </a:t>
            </a:r>
            <a:r>
              <a:rPr lang="en-MY" sz="1100" dirty="0" err="1">
                <a:latin typeface="Calibri"/>
                <a:ea typeface="Calibri"/>
                <a:cs typeface="Calibri"/>
                <a:sym typeface="Calibri"/>
              </a:rPr>
              <a:t>pelajar</a:t>
            </a:r>
            <a:r>
              <a:rPr lang="en-MY" sz="1100" dirty="0">
                <a:latin typeface="Calibri"/>
                <a:ea typeface="Calibri"/>
                <a:cs typeface="Calibri"/>
                <a:sym typeface="Calibri"/>
              </a:rPr>
              <a:t> </a:t>
            </a:r>
            <a:r>
              <a:rPr lang="en-MY" sz="1100" dirty="0" err="1">
                <a:latin typeface="Calibri"/>
                <a:ea typeface="Calibri"/>
                <a:cs typeface="Calibri"/>
                <a:sym typeface="Calibri"/>
              </a:rPr>
              <a:t>kenal</a:t>
            </a:r>
            <a:r>
              <a:rPr lang="en-MY" sz="1100" dirty="0">
                <a:latin typeface="Calibri"/>
                <a:ea typeface="Calibri"/>
                <a:cs typeface="Calibri"/>
                <a:sym typeface="Calibri"/>
              </a:rPr>
              <a:t> </a:t>
            </a:r>
            <a:r>
              <a:rPr lang="en-MY" sz="1100" dirty="0" err="1">
                <a:latin typeface="Calibri"/>
                <a:ea typeface="Calibri"/>
                <a:cs typeface="Calibri"/>
                <a:sym typeface="Calibri"/>
              </a:rPr>
              <a:t>pasti</a:t>
            </a:r>
            <a:r>
              <a:rPr lang="en-MY" sz="1100" dirty="0">
                <a:latin typeface="Calibri"/>
                <a:ea typeface="Calibri"/>
                <a:cs typeface="Calibri"/>
                <a:sym typeface="Calibri"/>
              </a:rPr>
              <a:t> / faham</a:t>
            </a:r>
            <a:endParaRPr sz="1100" dirty="0">
              <a:latin typeface="Calibri"/>
              <a:ea typeface="Calibri"/>
              <a:cs typeface="Calibri"/>
              <a:sym typeface="Calibri"/>
            </a:endParaRPr>
          </a:p>
          <a:p>
            <a:pPr marL="0" lvl="0" indent="0" algn="l" rtl="0">
              <a:lnSpc>
                <a:spcPct val="100000"/>
              </a:lnSpc>
              <a:spcBef>
                <a:spcPts val="0"/>
              </a:spcBef>
              <a:spcAft>
                <a:spcPts val="0"/>
              </a:spcAft>
              <a:buSzPts val="1100"/>
              <a:buNone/>
            </a:pPr>
            <a:r>
              <a:rPr lang="en-MY" sz="1100" dirty="0" err="1">
                <a:latin typeface="Calibri"/>
                <a:ea typeface="Calibri"/>
                <a:cs typeface="Calibri"/>
                <a:sym typeface="Calibri"/>
              </a:rPr>
              <a:t>Akhirnya</a:t>
            </a:r>
            <a:r>
              <a:rPr lang="en-MY" sz="1100" dirty="0">
                <a:latin typeface="Calibri"/>
                <a:ea typeface="Calibri"/>
                <a:cs typeface="Calibri"/>
                <a:sym typeface="Calibri"/>
              </a:rPr>
              <a:t>, </a:t>
            </a:r>
            <a:r>
              <a:rPr lang="en-MY" sz="1100" dirty="0" err="1">
                <a:latin typeface="Calibri"/>
                <a:ea typeface="Calibri"/>
                <a:cs typeface="Calibri"/>
                <a:sym typeface="Calibri"/>
              </a:rPr>
              <a:t>pelajar</a:t>
            </a:r>
            <a:r>
              <a:rPr lang="en-MY" sz="1100" dirty="0">
                <a:latin typeface="Calibri"/>
                <a:ea typeface="Calibri"/>
                <a:cs typeface="Calibri"/>
                <a:sym typeface="Calibri"/>
              </a:rPr>
              <a:t> </a:t>
            </a:r>
            <a:r>
              <a:rPr lang="en-MY" sz="1100" dirty="0" err="1">
                <a:latin typeface="Calibri"/>
                <a:ea typeface="Calibri"/>
                <a:cs typeface="Calibri"/>
                <a:sym typeface="Calibri"/>
              </a:rPr>
              <a:t>boleh</a:t>
            </a:r>
            <a:r>
              <a:rPr lang="en-MY" sz="1100" dirty="0">
                <a:latin typeface="Calibri"/>
                <a:ea typeface="Calibri"/>
                <a:cs typeface="Calibri"/>
                <a:sym typeface="Calibri"/>
              </a:rPr>
              <a:t> </a:t>
            </a:r>
            <a:r>
              <a:rPr lang="en-MY" sz="1100" dirty="0" err="1">
                <a:latin typeface="Calibri"/>
                <a:ea typeface="Calibri"/>
                <a:cs typeface="Calibri"/>
                <a:sym typeface="Calibri"/>
              </a:rPr>
              <a:t>mematuhi</a:t>
            </a:r>
            <a:r>
              <a:rPr lang="en-MY" sz="1100" dirty="0">
                <a:latin typeface="Calibri"/>
                <a:ea typeface="Calibri"/>
                <a:cs typeface="Calibri"/>
                <a:sym typeface="Calibri"/>
              </a:rPr>
              <a:t> </a:t>
            </a:r>
            <a:r>
              <a:rPr lang="en-MY" sz="1100" dirty="0" err="1">
                <a:latin typeface="Calibri"/>
                <a:ea typeface="Calibri"/>
                <a:cs typeface="Calibri"/>
                <a:sym typeface="Calibri"/>
              </a:rPr>
              <a:t>arahan</a:t>
            </a:r>
            <a:r>
              <a:rPr lang="en-MY" sz="1100" dirty="0">
                <a:latin typeface="Calibri"/>
                <a:ea typeface="Calibri"/>
                <a:cs typeface="Calibri"/>
                <a:sym typeface="Calibri"/>
              </a:rPr>
              <a:t> dan </a:t>
            </a:r>
            <a:r>
              <a:rPr lang="en-MY" sz="1100" dirty="0" err="1">
                <a:latin typeface="Calibri"/>
                <a:ea typeface="Calibri"/>
                <a:cs typeface="Calibri"/>
                <a:sym typeface="Calibri"/>
              </a:rPr>
              <a:t>peraturan</a:t>
            </a:r>
            <a:r>
              <a:rPr lang="en-MY" sz="1100" dirty="0">
                <a:latin typeface="Calibri"/>
                <a:ea typeface="Calibri"/>
                <a:cs typeface="Calibri"/>
                <a:sym typeface="Calibri"/>
              </a:rPr>
              <a:t> yang </a:t>
            </a:r>
            <a:r>
              <a:rPr lang="en-MY" sz="1100" dirty="0" err="1">
                <a:latin typeface="Calibri"/>
                <a:ea typeface="Calibri"/>
                <a:cs typeface="Calibri"/>
                <a:sym typeface="Calibri"/>
              </a:rPr>
              <a:t>diberikan</a:t>
            </a:r>
            <a:r>
              <a:rPr lang="en-MY" sz="1100" dirty="0">
                <a:latin typeface="Calibri"/>
                <a:ea typeface="Calibri"/>
                <a:cs typeface="Calibri"/>
                <a:sym typeface="Calibri"/>
              </a:rPr>
              <a:t> </a:t>
            </a:r>
            <a:r>
              <a:rPr lang="en-MY" sz="1100" dirty="0" err="1">
                <a:latin typeface="Calibri"/>
                <a:ea typeface="Calibri"/>
                <a:cs typeface="Calibri"/>
                <a:sym typeface="Calibri"/>
              </a:rPr>
              <a:t>melalui</a:t>
            </a:r>
            <a:r>
              <a:rPr lang="en-MY" sz="1100" dirty="0">
                <a:latin typeface="Calibri"/>
                <a:ea typeface="Calibri"/>
                <a:cs typeface="Calibri"/>
                <a:sym typeface="Calibri"/>
              </a:rPr>
              <a:t> </a:t>
            </a:r>
            <a:r>
              <a:rPr lang="en-MY" sz="1100" dirty="0" err="1">
                <a:latin typeface="Calibri"/>
                <a:ea typeface="Calibri"/>
                <a:cs typeface="Calibri"/>
                <a:sym typeface="Calibri"/>
              </a:rPr>
              <a:t>respon</a:t>
            </a:r>
            <a:r>
              <a:rPr lang="en-MY" sz="1100" dirty="0">
                <a:latin typeface="Calibri"/>
                <a:ea typeface="Calibri"/>
                <a:cs typeface="Calibri"/>
                <a:sym typeface="Calibri"/>
              </a:rPr>
              <a:t> dan </a:t>
            </a:r>
            <a:r>
              <a:rPr lang="en-MY" sz="1100" dirty="0" err="1">
                <a:latin typeface="Calibri"/>
                <a:ea typeface="Calibri"/>
                <a:cs typeface="Calibri"/>
                <a:sym typeface="Calibri"/>
              </a:rPr>
              <a:t>maklum</a:t>
            </a:r>
            <a:r>
              <a:rPr lang="en-MY" sz="1100" dirty="0">
                <a:latin typeface="Calibri"/>
                <a:ea typeface="Calibri"/>
                <a:cs typeface="Calibri"/>
                <a:sym typeface="Calibri"/>
              </a:rPr>
              <a:t> </a:t>
            </a:r>
            <a:r>
              <a:rPr lang="en-MY" sz="1100" dirty="0" err="1">
                <a:latin typeface="Calibri"/>
                <a:ea typeface="Calibri"/>
                <a:cs typeface="Calibri"/>
                <a:sym typeface="Calibri"/>
              </a:rPr>
              <a:t>balas</a:t>
            </a:r>
            <a:r>
              <a:rPr lang="en-MY" sz="1100" dirty="0">
                <a:latin typeface="Calibri"/>
                <a:ea typeface="Calibri"/>
                <a:cs typeface="Calibri"/>
                <a:sym typeface="Calibri"/>
              </a:rPr>
              <a:t> yang </a:t>
            </a:r>
            <a:r>
              <a:rPr lang="en-MY" sz="1100" dirty="0" err="1">
                <a:latin typeface="Calibri"/>
                <a:ea typeface="Calibri"/>
                <a:cs typeface="Calibri"/>
                <a:sym typeface="Calibri"/>
              </a:rPr>
              <a:t>diingini</a:t>
            </a:r>
            <a:endParaRPr sz="1100" dirty="0">
              <a:latin typeface="Calibri"/>
              <a:ea typeface="Calibri"/>
              <a:cs typeface="Calibri"/>
              <a:sym typeface="Calibri"/>
            </a:endParaRPr>
          </a:p>
          <a:p>
            <a:pPr marL="0" lvl="0" indent="0" algn="l" rtl="0">
              <a:lnSpc>
                <a:spcPct val="100000"/>
              </a:lnSpc>
              <a:spcBef>
                <a:spcPts val="0"/>
              </a:spcBef>
              <a:spcAft>
                <a:spcPts val="0"/>
              </a:spcAft>
              <a:buSzPts val="1100"/>
              <a:buNone/>
            </a:pPr>
            <a:endParaRPr sz="1100" dirty="0">
              <a:latin typeface="Calibri"/>
              <a:ea typeface="Calibri"/>
              <a:cs typeface="Calibri"/>
              <a:sym typeface="Calibri"/>
            </a:endParaRPr>
          </a:p>
          <a:p>
            <a:pPr marL="0" lvl="0" indent="0" algn="l" rtl="0">
              <a:lnSpc>
                <a:spcPct val="100000"/>
              </a:lnSpc>
              <a:spcBef>
                <a:spcPts val="0"/>
              </a:spcBef>
              <a:spcAft>
                <a:spcPts val="0"/>
              </a:spcAft>
              <a:buSzPts val="1100"/>
              <a:buNone/>
            </a:pPr>
            <a:r>
              <a:rPr lang="en-MY" sz="1100" b="1" dirty="0">
                <a:latin typeface="Calibri"/>
                <a:ea typeface="Calibri"/>
                <a:cs typeface="Calibri"/>
                <a:sym typeface="Calibri"/>
              </a:rPr>
              <a:t>CLS5 - </a:t>
            </a:r>
            <a:r>
              <a:rPr lang="en-MY" sz="1100" dirty="0" err="1">
                <a:latin typeface="Calibri"/>
                <a:ea typeface="Calibri"/>
                <a:cs typeface="Calibri"/>
                <a:sym typeface="Calibri"/>
              </a:rPr>
              <a:t>merujuk</a:t>
            </a:r>
            <a:r>
              <a:rPr lang="en-MY" sz="1100" dirty="0">
                <a:latin typeface="Calibri"/>
                <a:ea typeface="Calibri"/>
                <a:cs typeface="Calibri"/>
                <a:sym typeface="Calibri"/>
              </a:rPr>
              <a:t> </a:t>
            </a:r>
            <a:r>
              <a:rPr lang="en-MY" sz="1100" dirty="0" err="1">
                <a:latin typeface="Calibri"/>
                <a:ea typeface="Calibri"/>
                <a:cs typeface="Calibri"/>
                <a:sym typeface="Calibri"/>
              </a:rPr>
              <a:t>kepada</a:t>
            </a:r>
            <a:r>
              <a:rPr lang="en-MY" sz="1100" dirty="0">
                <a:latin typeface="Calibri"/>
                <a:ea typeface="Calibri"/>
                <a:cs typeface="Calibri"/>
                <a:sym typeface="Calibri"/>
              </a:rPr>
              <a:t> Cluster 5 (Etika &amp; </a:t>
            </a:r>
            <a:r>
              <a:rPr lang="en-MY" sz="1100" dirty="0" err="1">
                <a:latin typeface="Calibri"/>
                <a:ea typeface="Calibri"/>
                <a:cs typeface="Calibri"/>
                <a:sym typeface="Calibri"/>
              </a:rPr>
              <a:t>Professionalisme</a:t>
            </a:r>
            <a:r>
              <a:rPr lang="en-MY" sz="1100" dirty="0">
                <a:latin typeface="Calibri"/>
                <a:ea typeface="Calibri"/>
                <a:cs typeface="Calibri"/>
                <a:sym typeface="Calibri"/>
              </a:rPr>
              <a:t>) </a:t>
            </a:r>
            <a:r>
              <a:rPr lang="en-MY" sz="1100" dirty="0" err="1">
                <a:latin typeface="Calibri"/>
                <a:ea typeface="Calibri"/>
                <a:cs typeface="Calibri"/>
                <a:sym typeface="Calibri"/>
              </a:rPr>
              <a:t>iaitu</a:t>
            </a:r>
            <a:r>
              <a:rPr lang="en-MY" sz="1100" dirty="0">
                <a:latin typeface="Calibri"/>
                <a:ea typeface="Calibri"/>
                <a:cs typeface="Calibri"/>
                <a:sym typeface="Calibri"/>
              </a:rPr>
              <a:t> </a:t>
            </a:r>
            <a:r>
              <a:rPr lang="en-MY" sz="1100" dirty="0" err="1">
                <a:latin typeface="Calibri"/>
                <a:ea typeface="Calibri"/>
                <a:cs typeface="Calibri"/>
                <a:sym typeface="Calibri"/>
              </a:rPr>
              <a:t>melihat</a:t>
            </a:r>
            <a:r>
              <a:rPr lang="en-MY" sz="1100" dirty="0">
                <a:latin typeface="Calibri"/>
                <a:ea typeface="Calibri"/>
                <a:cs typeface="Calibri"/>
                <a:sym typeface="Calibri"/>
              </a:rPr>
              <a:t> </a:t>
            </a:r>
            <a:r>
              <a:rPr lang="en-MY" sz="1100" dirty="0" err="1">
                <a:latin typeface="Calibri"/>
                <a:ea typeface="Calibri"/>
                <a:cs typeface="Calibri"/>
                <a:sym typeface="Calibri"/>
              </a:rPr>
              <a:t>kepada</a:t>
            </a:r>
            <a:r>
              <a:rPr lang="en-MY" sz="1100" dirty="0">
                <a:latin typeface="Calibri"/>
                <a:ea typeface="Calibri"/>
                <a:cs typeface="Calibri"/>
                <a:sym typeface="Calibri"/>
              </a:rPr>
              <a:t> </a:t>
            </a:r>
            <a:r>
              <a:rPr lang="en-MY" sz="1100" dirty="0" err="1">
                <a:latin typeface="Calibri"/>
                <a:ea typeface="Calibri"/>
                <a:cs typeface="Calibri"/>
                <a:sym typeface="Calibri"/>
              </a:rPr>
              <a:t>Komunikasi</a:t>
            </a:r>
            <a:r>
              <a:rPr lang="en-MY" sz="1100" dirty="0">
                <a:latin typeface="Calibri"/>
                <a:ea typeface="Calibri"/>
                <a:cs typeface="Calibri"/>
                <a:sym typeface="Calibri"/>
              </a:rPr>
              <a:t>, Nilai, </a:t>
            </a:r>
            <a:r>
              <a:rPr lang="en-MY" sz="1100" dirty="0" err="1">
                <a:latin typeface="Calibri"/>
                <a:ea typeface="Calibri"/>
                <a:cs typeface="Calibri"/>
                <a:sym typeface="Calibri"/>
              </a:rPr>
              <a:t>Sikap</a:t>
            </a:r>
            <a:r>
              <a:rPr lang="en-MY" sz="1100" dirty="0">
                <a:latin typeface="Calibri"/>
                <a:ea typeface="Calibri"/>
                <a:cs typeface="Calibri"/>
                <a:sym typeface="Calibri"/>
              </a:rPr>
              <a:t>, </a:t>
            </a:r>
            <a:r>
              <a:rPr lang="en-MY" sz="1100" dirty="0" err="1">
                <a:latin typeface="Calibri"/>
                <a:ea typeface="Calibri"/>
                <a:cs typeface="Calibri"/>
                <a:sym typeface="Calibri"/>
              </a:rPr>
              <a:t>Tanggungjawab</a:t>
            </a:r>
            <a:r>
              <a:rPr lang="en-MY" sz="1100" dirty="0">
                <a:latin typeface="Calibri"/>
                <a:ea typeface="Calibri"/>
                <a:cs typeface="Calibri"/>
                <a:sym typeface="Calibri"/>
              </a:rPr>
              <a:t> </a:t>
            </a:r>
            <a:r>
              <a:rPr lang="en-MY" sz="1100" dirty="0" err="1">
                <a:latin typeface="Calibri"/>
                <a:ea typeface="Calibri"/>
                <a:cs typeface="Calibri"/>
                <a:sym typeface="Calibri"/>
              </a:rPr>
              <a:t>Kerja</a:t>
            </a:r>
            <a:r>
              <a:rPr lang="en-MY" sz="1100" dirty="0">
                <a:latin typeface="Calibri"/>
                <a:ea typeface="Calibri"/>
                <a:cs typeface="Calibri"/>
                <a:sym typeface="Calibri"/>
              </a:rPr>
              <a:t>, </a:t>
            </a:r>
            <a:r>
              <a:rPr lang="en-MY" sz="1100" dirty="0" err="1">
                <a:latin typeface="Calibri"/>
                <a:ea typeface="Calibri"/>
                <a:cs typeface="Calibri"/>
                <a:sym typeface="Calibri"/>
              </a:rPr>
              <a:t>Kefahaman</a:t>
            </a:r>
            <a:r>
              <a:rPr lang="en-MY" sz="1100" dirty="0">
                <a:latin typeface="Calibri"/>
                <a:ea typeface="Calibri"/>
                <a:cs typeface="Calibri"/>
                <a:sym typeface="Calibri"/>
              </a:rPr>
              <a:t> </a:t>
            </a:r>
            <a:r>
              <a:rPr lang="en-MY" sz="1100" dirty="0" err="1">
                <a:latin typeface="Calibri"/>
                <a:ea typeface="Calibri"/>
                <a:cs typeface="Calibri"/>
                <a:sym typeface="Calibri"/>
              </a:rPr>
              <a:t>serta</a:t>
            </a:r>
            <a:r>
              <a:rPr lang="en-MY" sz="1100" dirty="0">
                <a:latin typeface="Calibri"/>
                <a:ea typeface="Calibri"/>
                <a:cs typeface="Calibri"/>
                <a:sym typeface="Calibri"/>
              </a:rPr>
              <a:t> </a:t>
            </a:r>
            <a:r>
              <a:rPr lang="en-MY" sz="1100" dirty="0" err="1">
                <a:latin typeface="Calibri"/>
                <a:ea typeface="Calibri"/>
                <a:cs typeface="Calibri"/>
                <a:sym typeface="Calibri"/>
              </a:rPr>
              <a:t>Integriti</a:t>
            </a:r>
            <a:r>
              <a:rPr lang="en-MY" sz="1100" dirty="0">
                <a:latin typeface="Calibri"/>
                <a:ea typeface="Calibri"/>
                <a:cs typeface="Calibri"/>
                <a:sym typeface="Calibri"/>
              </a:rPr>
              <a:t> </a:t>
            </a:r>
            <a:r>
              <a:rPr lang="en-MY" sz="1100" dirty="0" err="1">
                <a:latin typeface="Calibri"/>
                <a:ea typeface="Calibri"/>
                <a:cs typeface="Calibri"/>
                <a:sym typeface="Calibri"/>
              </a:rPr>
              <a:t>pelajar</a:t>
            </a:r>
            <a:r>
              <a:rPr lang="en-MY" sz="1100" dirty="0">
                <a:latin typeface="Calibri"/>
                <a:ea typeface="Calibri"/>
                <a:cs typeface="Calibri"/>
                <a:sym typeface="Calibri"/>
              </a:rPr>
              <a:t> </a:t>
            </a:r>
            <a:r>
              <a:rPr lang="en-MY" sz="1100" dirty="0" err="1">
                <a:latin typeface="Calibri"/>
                <a:ea typeface="Calibri"/>
                <a:cs typeface="Calibri"/>
                <a:sym typeface="Calibri"/>
              </a:rPr>
              <a:t>sepanjang</a:t>
            </a:r>
            <a:r>
              <a:rPr lang="en-MY" sz="1100" dirty="0">
                <a:latin typeface="Calibri"/>
                <a:ea typeface="Calibri"/>
                <a:cs typeface="Calibri"/>
                <a:sym typeface="Calibri"/>
              </a:rPr>
              <a:t> </a:t>
            </a:r>
            <a:r>
              <a:rPr lang="en-MY" sz="1100" dirty="0" err="1">
                <a:latin typeface="Calibri"/>
                <a:ea typeface="Calibri"/>
                <a:cs typeface="Calibri"/>
                <a:sym typeface="Calibri"/>
              </a:rPr>
              <a:t>topik</a:t>
            </a:r>
            <a:r>
              <a:rPr lang="en-MY" sz="1100" dirty="0">
                <a:latin typeface="Calibri"/>
                <a:ea typeface="Calibri"/>
                <a:cs typeface="Calibri"/>
                <a:sym typeface="Calibri"/>
              </a:rPr>
              <a:t> </a:t>
            </a:r>
            <a:r>
              <a:rPr lang="en-MY" sz="1100" dirty="0" err="1">
                <a:latin typeface="Calibri"/>
                <a:ea typeface="Calibri"/>
                <a:cs typeface="Calibri"/>
                <a:sym typeface="Calibri"/>
              </a:rPr>
              <a:t>ini</a:t>
            </a:r>
            <a:r>
              <a:rPr lang="en-MY" sz="1100" dirty="0">
                <a:latin typeface="Calibri"/>
                <a:ea typeface="Calibri"/>
                <a:cs typeface="Calibri"/>
                <a:sym typeface="Calibri"/>
              </a:rPr>
              <a:t> </a:t>
            </a:r>
            <a:r>
              <a:rPr lang="en-MY" sz="1100" dirty="0" err="1">
                <a:latin typeface="Calibri"/>
                <a:ea typeface="Calibri"/>
                <a:cs typeface="Calibri"/>
                <a:sym typeface="Calibri"/>
              </a:rPr>
              <a:t>dibincangkan</a:t>
            </a:r>
            <a:r>
              <a:rPr lang="en-MY" sz="1100" dirty="0">
                <a:latin typeface="Calibri"/>
                <a:ea typeface="Calibri"/>
                <a:cs typeface="Calibri"/>
                <a:sym typeface="Calibri"/>
              </a:rPr>
              <a:t>. </a:t>
            </a:r>
            <a:endParaRPr dirty="0"/>
          </a:p>
          <a:p>
            <a:pPr marL="0" lvl="0" indent="0" algn="l" rtl="0">
              <a:lnSpc>
                <a:spcPct val="100000"/>
              </a:lnSpc>
              <a:spcBef>
                <a:spcPts val="0"/>
              </a:spcBef>
              <a:spcAft>
                <a:spcPts val="0"/>
              </a:spcAft>
              <a:buSzPts val="1100"/>
              <a:buNone/>
            </a:pPr>
            <a:endParaRPr sz="1100" dirty="0">
              <a:latin typeface="Calibri"/>
              <a:ea typeface="Calibri"/>
              <a:cs typeface="Calibri"/>
              <a:sym typeface="Calibri"/>
            </a:endParaRPr>
          </a:p>
          <a:p>
            <a:pPr marL="0" lvl="0" indent="0" algn="l" rtl="0">
              <a:lnSpc>
                <a:spcPct val="100000"/>
              </a:lnSpc>
              <a:spcBef>
                <a:spcPts val="0"/>
              </a:spcBef>
              <a:spcAft>
                <a:spcPts val="0"/>
              </a:spcAft>
              <a:buSzPts val="1100"/>
              <a:buNone/>
            </a:pPr>
            <a:r>
              <a:rPr lang="en-MY" sz="1100" dirty="0" err="1">
                <a:latin typeface="Calibri"/>
                <a:ea typeface="Calibri"/>
                <a:cs typeface="Calibri"/>
                <a:sym typeface="Calibri"/>
              </a:rPr>
              <a:t>Penilaian</a:t>
            </a:r>
            <a:r>
              <a:rPr lang="en-MY" sz="1100" dirty="0">
                <a:latin typeface="Calibri"/>
                <a:ea typeface="Calibri"/>
                <a:cs typeface="Calibri"/>
                <a:sym typeface="Calibri"/>
              </a:rPr>
              <a:t> </a:t>
            </a:r>
            <a:r>
              <a:rPr lang="en-MY" sz="1100" dirty="0" err="1">
                <a:latin typeface="Calibri"/>
                <a:ea typeface="Calibri"/>
                <a:cs typeface="Calibri"/>
                <a:sym typeface="Calibri"/>
              </a:rPr>
              <a:t>Berterusan</a:t>
            </a:r>
            <a:r>
              <a:rPr lang="en-MY" sz="1100" dirty="0">
                <a:latin typeface="Calibri"/>
                <a:ea typeface="Calibri"/>
                <a:cs typeface="Calibri"/>
                <a:sym typeface="Calibri"/>
              </a:rPr>
              <a:t> </a:t>
            </a:r>
            <a:r>
              <a:rPr lang="en-MY" sz="1100" dirty="0" err="1">
                <a:latin typeface="Calibri"/>
                <a:ea typeface="Calibri"/>
                <a:cs typeface="Calibri"/>
                <a:sym typeface="Calibri"/>
              </a:rPr>
              <a:t>akan</a:t>
            </a:r>
            <a:r>
              <a:rPr lang="en-MY" sz="1100" dirty="0">
                <a:latin typeface="Calibri"/>
                <a:ea typeface="Calibri"/>
                <a:cs typeface="Calibri"/>
                <a:sym typeface="Calibri"/>
              </a:rPr>
              <a:t> </a:t>
            </a:r>
            <a:r>
              <a:rPr lang="en-MY" sz="1100" dirty="0" err="1">
                <a:latin typeface="Calibri"/>
                <a:ea typeface="Calibri"/>
                <a:cs typeface="Calibri"/>
                <a:sym typeface="Calibri"/>
              </a:rPr>
              <a:t>merujuk</a:t>
            </a:r>
            <a:r>
              <a:rPr lang="en-MY" sz="1100" dirty="0">
                <a:latin typeface="Calibri"/>
                <a:ea typeface="Calibri"/>
                <a:cs typeface="Calibri"/>
                <a:sym typeface="Calibri"/>
              </a:rPr>
              <a:t> </a:t>
            </a:r>
            <a:r>
              <a:rPr lang="en-MY" sz="1100" dirty="0" err="1">
                <a:latin typeface="Calibri"/>
                <a:ea typeface="Calibri"/>
                <a:cs typeface="Calibri"/>
                <a:sym typeface="Calibri"/>
              </a:rPr>
              <a:t>kepada</a:t>
            </a:r>
            <a:r>
              <a:rPr lang="en-MY" sz="1100" dirty="0">
                <a:latin typeface="Calibri"/>
                <a:ea typeface="Calibri"/>
                <a:cs typeface="Calibri"/>
                <a:sym typeface="Calibri"/>
              </a:rPr>
              <a:t> </a:t>
            </a:r>
            <a:r>
              <a:rPr lang="en-MY" sz="1100" dirty="0" err="1">
                <a:latin typeface="Calibri"/>
                <a:ea typeface="Calibri"/>
                <a:cs typeface="Calibri"/>
                <a:sym typeface="Calibri"/>
              </a:rPr>
              <a:t>kedua</a:t>
            </a:r>
            <a:r>
              <a:rPr lang="en-MY" sz="1100" dirty="0">
                <a:latin typeface="Calibri"/>
                <a:ea typeface="Calibri"/>
                <a:cs typeface="Calibri"/>
                <a:sym typeface="Calibri"/>
              </a:rPr>
              <a:t>-dua </a:t>
            </a:r>
            <a:r>
              <a:rPr lang="en-MY" sz="1100" dirty="0" err="1">
                <a:latin typeface="Calibri"/>
                <a:ea typeface="Calibri"/>
                <a:cs typeface="Calibri"/>
                <a:sym typeface="Calibri"/>
              </a:rPr>
              <a:t>perkara</a:t>
            </a:r>
            <a:r>
              <a:rPr lang="en-MY" sz="1100" dirty="0">
                <a:latin typeface="Calibri"/>
                <a:ea typeface="Calibri"/>
                <a:cs typeface="Calibri"/>
                <a:sym typeface="Calibri"/>
              </a:rPr>
              <a:t> </a:t>
            </a:r>
            <a:r>
              <a:rPr lang="en-MY" sz="1100" dirty="0" err="1">
                <a:latin typeface="Calibri"/>
                <a:ea typeface="Calibri"/>
                <a:cs typeface="Calibri"/>
                <a:sym typeface="Calibri"/>
              </a:rPr>
              <a:t>ini</a:t>
            </a:r>
            <a:r>
              <a:rPr lang="en-MY" sz="1100" dirty="0">
                <a:latin typeface="Calibri"/>
                <a:ea typeface="Calibri"/>
                <a:cs typeface="Calibri"/>
                <a:sym typeface="Calibri"/>
              </a:rPr>
              <a:t> </a:t>
            </a:r>
            <a:r>
              <a:rPr lang="en-MY" sz="1100" dirty="0" err="1">
                <a:latin typeface="Calibri"/>
                <a:ea typeface="Calibri"/>
                <a:cs typeface="Calibri"/>
                <a:sym typeface="Calibri"/>
              </a:rPr>
              <a:t>bagi</a:t>
            </a:r>
            <a:r>
              <a:rPr lang="en-MY" sz="1100" dirty="0">
                <a:latin typeface="Calibri"/>
                <a:ea typeface="Calibri"/>
                <a:cs typeface="Calibri"/>
                <a:sym typeface="Calibri"/>
              </a:rPr>
              <a:t> </a:t>
            </a:r>
            <a:r>
              <a:rPr lang="en-MY" sz="1100" dirty="0" err="1">
                <a:latin typeface="Calibri"/>
                <a:ea typeface="Calibri"/>
                <a:cs typeface="Calibri"/>
                <a:sym typeface="Calibri"/>
              </a:rPr>
              <a:t>mencapai</a:t>
            </a:r>
            <a:r>
              <a:rPr lang="en-MY" sz="1100" dirty="0">
                <a:latin typeface="Calibri"/>
                <a:ea typeface="Calibri"/>
                <a:cs typeface="Calibri"/>
                <a:sym typeface="Calibri"/>
              </a:rPr>
              <a:t> CLO </a:t>
            </a:r>
            <a:r>
              <a:rPr lang="en-MY" sz="1100" dirty="0" err="1">
                <a:latin typeface="Calibri"/>
                <a:ea typeface="Calibri"/>
                <a:cs typeface="Calibri"/>
                <a:sym typeface="Calibri"/>
              </a:rPr>
              <a:t>topik</a:t>
            </a:r>
            <a:r>
              <a:rPr lang="en-MY" sz="1100" dirty="0">
                <a:latin typeface="Calibri"/>
                <a:ea typeface="Calibri"/>
                <a:cs typeface="Calibri"/>
                <a:sym typeface="Calibri"/>
              </a:rPr>
              <a:t> </a:t>
            </a:r>
            <a:r>
              <a:rPr lang="en-MY" sz="1100" dirty="0" err="1">
                <a:latin typeface="Calibri"/>
                <a:ea typeface="Calibri"/>
                <a:cs typeface="Calibri"/>
                <a:sym typeface="Calibri"/>
              </a:rPr>
              <a:t>ini</a:t>
            </a:r>
            <a:r>
              <a:rPr lang="en-MY" sz="1100" dirty="0">
                <a:latin typeface="Calibri"/>
                <a:ea typeface="Calibri"/>
                <a:cs typeface="Calibri"/>
                <a:sym typeface="Calibri"/>
              </a:rPr>
              <a:t>.</a:t>
            </a:r>
            <a:endParaRPr dirty="0"/>
          </a:p>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12"/>
        <p:cNvGrpSpPr/>
        <p:nvPr/>
      </p:nvGrpSpPr>
      <p:grpSpPr>
        <a:xfrm>
          <a:off x="0" y="0"/>
          <a:ext cx="0" cy="0"/>
          <a:chOff x="0" y="0"/>
          <a:chExt cx="0" cy="0"/>
        </a:xfrm>
      </p:grpSpPr>
      <p:sp>
        <p:nvSpPr>
          <p:cNvPr id="12213" name="Google Shape;12213;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214" name="Google Shape;12214;p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34"/>
        <p:cNvGrpSpPr/>
        <p:nvPr/>
      </p:nvGrpSpPr>
      <p:grpSpPr>
        <a:xfrm>
          <a:off x="0" y="0"/>
          <a:ext cx="0" cy="0"/>
          <a:chOff x="0" y="0"/>
          <a:chExt cx="0" cy="0"/>
        </a:xfrm>
      </p:grpSpPr>
      <p:sp>
        <p:nvSpPr>
          <p:cNvPr id="12235" name="Google Shape;12235;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236" name="Google Shape;12236;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9"/>
        <p:cNvGrpSpPr/>
        <p:nvPr/>
      </p:nvGrpSpPr>
      <p:grpSpPr>
        <a:xfrm>
          <a:off x="0" y="0"/>
          <a:ext cx="0" cy="0"/>
          <a:chOff x="0" y="0"/>
          <a:chExt cx="0" cy="0"/>
        </a:xfrm>
      </p:grpSpPr>
      <p:sp>
        <p:nvSpPr>
          <p:cNvPr id="12250" name="Google Shape;12250;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251" name="Google Shape;12251;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73"/>
        <p:cNvGrpSpPr/>
        <p:nvPr/>
      </p:nvGrpSpPr>
      <p:grpSpPr>
        <a:xfrm>
          <a:off x="0" y="0"/>
          <a:ext cx="0" cy="0"/>
          <a:chOff x="0" y="0"/>
          <a:chExt cx="0" cy="0"/>
        </a:xfrm>
      </p:grpSpPr>
      <p:sp>
        <p:nvSpPr>
          <p:cNvPr id="12274" name="Google Shape;12274;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275" name="Google Shape;12275;p2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8"/>
        <p:cNvGrpSpPr/>
        <p:nvPr/>
      </p:nvGrpSpPr>
      <p:grpSpPr>
        <a:xfrm>
          <a:off x="0" y="0"/>
          <a:ext cx="0" cy="0"/>
          <a:chOff x="0" y="0"/>
          <a:chExt cx="0" cy="0"/>
        </a:xfrm>
      </p:grpSpPr>
      <p:sp>
        <p:nvSpPr>
          <p:cNvPr id="12299" name="Google Shape;12299;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300" name="Google Shape;12300;p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1"/>
        <p:cNvGrpSpPr/>
        <p:nvPr/>
      </p:nvGrpSpPr>
      <p:grpSpPr>
        <a:xfrm>
          <a:off x="0" y="0"/>
          <a:ext cx="0" cy="0"/>
          <a:chOff x="0" y="0"/>
          <a:chExt cx="0" cy="0"/>
        </a:xfrm>
      </p:grpSpPr>
      <p:sp>
        <p:nvSpPr>
          <p:cNvPr id="12362" name="Google Shape;12362;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363" name="Google Shape;12363;p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8"/>
        <p:cNvGrpSpPr/>
        <p:nvPr/>
      </p:nvGrpSpPr>
      <p:grpSpPr>
        <a:xfrm>
          <a:off x="0" y="0"/>
          <a:ext cx="0" cy="0"/>
          <a:chOff x="0" y="0"/>
          <a:chExt cx="0" cy="0"/>
        </a:xfrm>
      </p:grpSpPr>
      <p:sp>
        <p:nvSpPr>
          <p:cNvPr id="12729" name="Google Shape;12729;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730" name="Google Shape;12730;p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07"/>
        <p:cNvGrpSpPr/>
        <p:nvPr/>
      </p:nvGrpSpPr>
      <p:grpSpPr>
        <a:xfrm>
          <a:off x="0" y="0"/>
          <a:ext cx="0" cy="0"/>
          <a:chOff x="0" y="0"/>
          <a:chExt cx="0" cy="0"/>
        </a:xfrm>
      </p:grpSpPr>
      <p:sp>
        <p:nvSpPr>
          <p:cNvPr id="13308" name="Google Shape;13308;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309" name="Google Shape;13309;p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1"/>
        <p:cNvGrpSpPr/>
        <p:nvPr/>
      </p:nvGrpSpPr>
      <p:grpSpPr>
        <a:xfrm>
          <a:off x="0" y="0"/>
          <a:ext cx="0" cy="0"/>
          <a:chOff x="0" y="0"/>
          <a:chExt cx="0" cy="0"/>
        </a:xfrm>
      </p:grpSpPr>
      <p:sp>
        <p:nvSpPr>
          <p:cNvPr id="13332" name="Google Shape;13332;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333" name="Google Shape;13333;p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1"/>
        <p:cNvGrpSpPr/>
        <p:nvPr/>
      </p:nvGrpSpPr>
      <p:grpSpPr>
        <a:xfrm>
          <a:off x="0" y="0"/>
          <a:ext cx="0" cy="0"/>
          <a:chOff x="0" y="0"/>
          <a:chExt cx="0" cy="0"/>
        </a:xfrm>
      </p:grpSpPr>
      <p:sp>
        <p:nvSpPr>
          <p:cNvPr id="13352" name="Google Shape;13352;p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98450" algn="l" rtl="0">
              <a:lnSpc>
                <a:spcPct val="100000"/>
              </a:lnSpc>
              <a:spcBef>
                <a:spcPts val="0"/>
              </a:spcBef>
              <a:spcAft>
                <a:spcPts val="0"/>
              </a:spcAft>
              <a:buClr>
                <a:srgbClr val="000000"/>
              </a:buClr>
              <a:buSzPts val="1100"/>
              <a:buFont typeface="Arial"/>
              <a:buChar char="●"/>
            </a:pPr>
            <a:r>
              <a:rPr lang="en-MY" sz="1100" b="0" i="0" u="none" strike="noStrike" cap="none">
                <a:solidFill>
                  <a:srgbClr val="000000"/>
                </a:solidFill>
                <a:latin typeface="Arial"/>
                <a:ea typeface="Arial"/>
                <a:cs typeface="Arial"/>
                <a:sym typeface="Arial"/>
              </a:rPr>
              <a:t>Berakarumbikan semangat perpaduan, konsep negara bangsa cuba direalisasikan melalui Wawasan 2020 yang mengimpikan Malaysia berstatus negara maju pada tahun 2020 oleh Tun Dr. Mahathir Mohamad dalam pembentangan kertas kerja beliau yang bertajuk, Malaysia: Melangkah ke Hadapan, pada tahun 1991.</a:t>
            </a:r>
            <a:endParaRPr/>
          </a:p>
          <a:p>
            <a:pPr marL="457200" marR="0" lvl="0" indent="-298450" algn="l" rtl="0">
              <a:lnSpc>
                <a:spcPct val="100000"/>
              </a:lnSpc>
              <a:spcBef>
                <a:spcPts val="0"/>
              </a:spcBef>
              <a:spcAft>
                <a:spcPts val="0"/>
              </a:spcAft>
              <a:buClr>
                <a:srgbClr val="000000"/>
              </a:buClr>
              <a:buSzPts val="1100"/>
              <a:buFont typeface="Arial"/>
              <a:buChar char="●"/>
            </a:pPr>
            <a:r>
              <a:rPr lang="en-MY" sz="1100" b="0" i="0" u="none" strike="noStrike" cap="none">
                <a:solidFill>
                  <a:srgbClr val="000000"/>
                </a:solidFill>
                <a:latin typeface="Arial"/>
                <a:ea typeface="Arial"/>
                <a:cs typeface="Arial"/>
                <a:sym typeface="Arial"/>
              </a:rPr>
              <a:t>Matlamat utama pembinaan negara bangsa adalah mencapai status negara maju pada tahun 2020</a:t>
            </a:r>
            <a:endParaRPr/>
          </a:p>
          <a:p>
            <a:pPr marL="0" lvl="0" indent="0" algn="l" rtl="0">
              <a:lnSpc>
                <a:spcPct val="100000"/>
              </a:lnSpc>
              <a:spcBef>
                <a:spcPts val="0"/>
              </a:spcBef>
              <a:spcAft>
                <a:spcPts val="0"/>
              </a:spcAft>
              <a:buSzPts val="1100"/>
              <a:buNone/>
            </a:pPr>
            <a:endParaRPr/>
          </a:p>
        </p:txBody>
      </p:sp>
      <p:sp>
        <p:nvSpPr>
          <p:cNvPr id="13353" name="Google Shape;13353;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6"/>
        <p:cNvGrpSpPr/>
        <p:nvPr/>
      </p:nvGrpSpPr>
      <p:grpSpPr>
        <a:xfrm>
          <a:off x="0" y="0"/>
          <a:ext cx="0" cy="0"/>
          <a:chOff x="0" y="0"/>
          <a:chExt cx="0" cy="0"/>
        </a:xfrm>
      </p:grpSpPr>
      <p:sp>
        <p:nvSpPr>
          <p:cNvPr id="8477" name="Google Shape;8477;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478" name="Google Shape;8478;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MY" dirty="0"/>
              <a:t>Set </a:t>
            </a:r>
            <a:r>
              <a:rPr lang="en-MY" dirty="0" err="1"/>
              <a:t>induksi</a:t>
            </a:r>
            <a:r>
              <a:rPr lang="en-MY" dirty="0"/>
              <a:t>. Link video. https://www.youtube.com/watch?v=7PGPPma98LU</a:t>
            </a:r>
            <a:endParaRPr dirty="0"/>
          </a:p>
          <a:p>
            <a:pPr marL="0" lvl="0" indent="0" algn="l" rtl="0">
              <a:lnSpc>
                <a:spcPct val="100000"/>
              </a:lnSpc>
              <a:spcBef>
                <a:spcPts val="0"/>
              </a:spcBef>
              <a:spcAft>
                <a:spcPts val="0"/>
              </a:spcAft>
              <a:buSzPts val="1100"/>
              <a:buNone/>
            </a:pPr>
            <a:endParaRPr dirty="0"/>
          </a:p>
          <a:p>
            <a:pPr marL="228600" lvl="0" indent="-228600" algn="l" rtl="0">
              <a:lnSpc>
                <a:spcPct val="100000"/>
              </a:lnSpc>
              <a:spcBef>
                <a:spcPts val="0"/>
              </a:spcBef>
              <a:spcAft>
                <a:spcPts val="0"/>
              </a:spcAft>
              <a:buSzPts val="1100"/>
              <a:buAutoNum type="arabicPeriod"/>
            </a:pPr>
            <a:r>
              <a:rPr lang="en-MY" dirty="0" err="1"/>
              <a:t>Pensyarah</a:t>
            </a:r>
            <a:r>
              <a:rPr lang="en-MY" dirty="0"/>
              <a:t>  </a:t>
            </a:r>
            <a:r>
              <a:rPr lang="en-MY" dirty="0" err="1"/>
              <a:t>boleh</a:t>
            </a:r>
            <a:r>
              <a:rPr lang="en-MY" dirty="0"/>
              <a:t> </a:t>
            </a:r>
            <a:r>
              <a:rPr lang="en-MY" dirty="0" err="1"/>
              <a:t>meminta</a:t>
            </a:r>
            <a:r>
              <a:rPr lang="en-MY" dirty="0"/>
              <a:t> </a:t>
            </a:r>
            <a:r>
              <a:rPr lang="en-MY" dirty="0" err="1"/>
              <a:t>pelajar</a:t>
            </a:r>
            <a:r>
              <a:rPr lang="en-MY" dirty="0"/>
              <a:t> </a:t>
            </a:r>
            <a:r>
              <a:rPr lang="en-MY" dirty="0" err="1"/>
              <a:t>menerangkan</a:t>
            </a:r>
            <a:r>
              <a:rPr lang="en-MY" dirty="0"/>
              <a:t> </a:t>
            </a:r>
            <a:r>
              <a:rPr lang="en-MY" dirty="0" err="1"/>
              <a:t>kefahaman</a:t>
            </a:r>
            <a:r>
              <a:rPr lang="en-MY" dirty="0"/>
              <a:t> </a:t>
            </a:r>
            <a:r>
              <a:rPr lang="en-MY" dirty="0" err="1"/>
              <a:t>pelajar</a:t>
            </a:r>
            <a:r>
              <a:rPr lang="en-MY" dirty="0"/>
              <a:t> </a:t>
            </a:r>
            <a:r>
              <a:rPr lang="en-MY" dirty="0" err="1"/>
              <a:t>berkaitan</a:t>
            </a:r>
            <a:r>
              <a:rPr lang="en-MY" dirty="0"/>
              <a:t> video.</a:t>
            </a:r>
            <a:endParaRPr dirty="0"/>
          </a:p>
          <a:p>
            <a:pPr marL="228600" lvl="0" indent="-228600" algn="l" rtl="0">
              <a:lnSpc>
                <a:spcPct val="100000"/>
              </a:lnSpc>
              <a:spcBef>
                <a:spcPts val="0"/>
              </a:spcBef>
              <a:spcAft>
                <a:spcPts val="0"/>
              </a:spcAft>
              <a:buSzPts val="1100"/>
              <a:buAutoNum type="arabicPeriod"/>
            </a:pPr>
            <a:r>
              <a:rPr lang="en-MY" dirty="0" err="1"/>
              <a:t>Pensyarah</a:t>
            </a:r>
            <a:r>
              <a:rPr lang="en-MY" dirty="0"/>
              <a:t> </a:t>
            </a:r>
            <a:r>
              <a:rPr lang="en-MY" dirty="0" err="1"/>
              <a:t>boleh</a:t>
            </a:r>
            <a:r>
              <a:rPr lang="en-MY" dirty="0"/>
              <a:t> </a:t>
            </a:r>
            <a:r>
              <a:rPr lang="en-MY" dirty="0" err="1"/>
              <a:t>menggalakkan</a:t>
            </a:r>
            <a:r>
              <a:rPr lang="en-MY" dirty="0"/>
              <a:t> </a:t>
            </a:r>
            <a:r>
              <a:rPr lang="en-MY" dirty="0" err="1"/>
              <a:t>pelajar</a:t>
            </a:r>
            <a:r>
              <a:rPr lang="en-MY" dirty="0"/>
              <a:t> </a:t>
            </a:r>
            <a:r>
              <a:rPr lang="en-MY" dirty="0" err="1"/>
              <a:t>menjawab</a:t>
            </a:r>
            <a:r>
              <a:rPr lang="en-MY" dirty="0"/>
              <a:t> dan </a:t>
            </a:r>
            <a:r>
              <a:rPr lang="en-MY" dirty="0" err="1"/>
              <a:t>memberi</a:t>
            </a:r>
            <a:r>
              <a:rPr lang="en-MY" dirty="0"/>
              <a:t> respond</a:t>
            </a:r>
            <a:endParaRPr dirty="0"/>
          </a:p>
          <a:p>
            <a:pPr marL="228600" lvl="0" indent="-228600" algn="l" rtl="0">
              <a:lnSpc>
                <a:spcPct val="100000"/>
              </a:lnSpc>
              <a:spcBef>
                <a:spcPts val="0"/>
              </a:spcBef>
              <a:spcAft>
                <a:spcPts val="0"/>
              </a:spcAft>
              <a:buSzPts val="1100"/>
              <a:buAutoNum type="arabicPeriod"/>
            </a:pPr>
            <a:r>
              <a:rPr lang="en-MY" dirty="0" err="1"/>
              <a:t>Pensyarah</a:t>
            </a:r>
            <a:r>
              <a:rPr lang="en-MY" dirty="0"/>
              <a:t> </a:t>
            </a:r>
            <a:r>
              <a:rPr lang="en-MY" dirty="0" err="1"/>
              <a:t>mengaitkan</a:t>
            </a:r>
            <a:r>
              <a:rPr lang="en-MY" dirty="0"/>
              <a:t> video </a:t>
            </a:r>
            <a:r>
              <a:rPr lang="en-MY" dirty="0" err="1"/>
              <a:t>dengan</a:t>
            </a:r>
            <a:r>
              <a:rPr lang="en-MY" dirty="0"/>
              <a:t> </a:t>
            </a:r>
            <a:r>
              <a:rPr lang="en-MY" dirty="0" err="1"/>
              <a:t>pembinaan</a:t>
            </a:r>
            <a:r>
              <a:rPr lang="en-MY" dirty="0"/>
              <a:t> </a:t>
            </a:r>
            <a:r>
              <a:rPr lang="en-MY" dirty="0" err="1"/>
              <a:t>peradaban</a:t>
            </a:r>
            <a:r>
              <a:rPr lang="en-MY" dirty="0"/>
              <a:t> </a:t>
            </a:r>
            <a:r>
              <a:rPr lang="en-MY" dirty="0" err="1"/>
              <a:t>majmuk</a:t>
            </a:r>
            <a:r>
              <a:rPr lang="en-MY" dirty="0"/>
              <a:t> di Malaysia </a:t>
            </a:r>
            <a:r>
              <a:rPr lang="en-MY" dirty="0" err="1"/>
              <a:t>dapat</a:t>
            </a:r>
            <a:r>
              <a:rPr lang="en-MY" dirty="0"/>
              <a:t> </a:t>
            </a:r>
            <a:r>
              <a:rPr lang="en-MY" dirty="0" err="1"/>
              <a:t>menarik</a:t>
            </a:r>
            <a:r>
              <a:rPr lang="en-MY" dirty="0"/>
              <a:t> </a:t>
            </a:r>
            <a:r>
              <a:rPr lang="en-MY" dirty="0" err="1"/>
              <a:t>pelancong</a:t>
            </a:r>
            <a:r>
              <a:rPr lang="en-MY" dirty="0"/>
              <a:t> </a:t>
            </a:r>
            <a:r>
              <a:rPr lang="en-MY" dirty="0" err="1"/>
              <a:t>datang</a:t>
            </a:r>
            <a:r>
              <a:rPr lang="en-MY" dirty="0"/>
              <a:t> </a:t>
            </a:r>
            <a:r>
              <a:rPr lang="en-MY" dirty="0" err="1"/>
              <a:t>ke</a:t>
            </a:r>
            <a:r>
              <a:rPr lang="en-MY" dirty="0"/>
              <a:t> Malaysia dan </a:t>
            </a:r>
            <a:r>
              <a:rPr lang="en-MY" dirty="0" err="1"/>
              <a:t>kepentingan</a:t>
            </a:r>
            <a:r>
              <a:rPr lang="en-MY" dirty="0"/>
              <a:t> </a:t>
            </a:r>
            <a:r>
              <a:rPr lang="en-MY" dirty="0" err="1"/>
              <a:t>mengekalkan</a:t>
            </a:r>
            <a:r>
              <a:rPr lang="en-MY" dirty="0"/>
              <a:t> </a:t>
            </a:r>
            <a:r>
              <a:rPr lang="en-MY" dirty="0" err="1"/>
              <a:t>peradaban</a:t>
            </a:r>
            <a:r>
              <a:rPr lang="en-MY" dirty="0"/>
              <a:t> </a:t>
            </a:r>
            <a:r>
              <a:rPr lang="en-MY" dirty="0" err="1"/>
              <a:t>ini</a:t>
            </a:r>
            <a:r>
              <a:rPr lang="en-MY" dirty="0"/>
              <a:t>.</a:t>
            </a: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1"/>
        <p:cNvGrpSpPr/>
        <p:nvPr/>
      </p:nvGrpSpPr>
      <p:grpSpPr>
        <a:xfrm>
          <a:off x="0" y="0"/>
          <a:ext cx="0" cy="0"/>
          <a:chOff x="0" y="0"/>
          <a:chExt cx="0" cy="0"/>
        </a:xfrm>
      </p:grpSpPr>
      <p:sp>
        <p:nvSpPr>
          <p:cNvPr id="13382" name="Google Shape;13382;p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13383" name="Google Shape;13383;p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00"/>
        <p:cNvGrpSpPr/>
        <p:nvPr/>
      </p:nvGrpSpPr>
      <p:grpSpPr>
        <a:xfrm>
          <a:off x="0" y="0"/>
          <a:ext cx="0" cy="0"/>
          <a:chOff x="0" y="0"/>
          <a:chExt cx="0" cy="0"/>
        </a:xfrm>
      </p:grpSpPr>
      <p:sp>
        <p:nvSpPr>
          <p:cNvPr id="13401" name="Google Shape;13401;p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71450" lvl="0" indent="-171450" algn="l" rtl="0">
              <a:lnSpc>
                <a:spcPct val="100000"/>
              </a:lnSpc>
              <a:spcBef>
                <a:spcPts val="0"/>
              </a:spcBef>
              <a:spcAft>
                <a:spcPts val="0"/>
              </a:spcAft>
              <a:buSzPts val="1100"/>
              <a:buChar char="●"/>
            </a:pPr>
            <a:r>
              <a:rPr lang="en-MY"/>
              <a:t>Laporan Razak dan Laporan Rahman Talib menggariskan tiga asas utama iaitu sistem persekolahan seragam, penggunaan bahasa Kebangsaan sebagai bahasa pengantar utama serta kurikulum dan peperiksaan sekolah yang sama dari segi kandungannya dan bercorak kebangsaan. </a:t>
            </a:r>
            <a:endParaRPr/>
          </a:p>
          <a:p>
            <a:pPr marL="171450" lvl="0" indent="-171450" algn="l" rtl="0">
              <a:lnSpc>
                <a:spcPct val="100000"/>
              </a:lnSpc>
              <a:spcBef>
                <a:spcPts val="0"/>
              </a:spcBef>
              <a:spcAft>
                <a:spcPts val="0"/>
              </a:spcAft>
              <a:buSzPts val="1100"/>
              <a:buChar char="●"/>
            </a:pPr>
            <a:r>
              <a:rPr lang="en-MY"/>
              <a:t>Terlaksanannya Kurikulum Baru Sekolah Rendah (KBSR) di semua sekolah rendah pada tahun 1983 dan Kurikulum Bersepadu Sekolah Menengah (KBSM) di sekolah menengah pada tahun 1989.</a:t>
            </a:r>
            <a:endParaRPr/>
          </a:p>
        </p:txBody>
      </p:sp>
      <p:sp>
        <p:nvSpPr>
          <p:cNvPr id="13402" name="Google Shape;13402;p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9"/>
        <p:cNvGrpSpPr/>
        <p:nvPr/>
      </p:nvGrpSpPr>
      <p:grpSpPr>
        <a:xfrm>
          <a:off x="0" y="0"/>
          <a:ext cx="0" cy="0"/>
          <a:chOff x="0" y="0"/>
          <a:chExt cx="0" cy="0"/>
        </a:xfrm>
      </p:grpSpPr>
      <p:sp>
        <p:nvSpPr>
          <p:cNvPr id="13450" name="Google Shape;13450;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451" name="Google Shape;13451;p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MY"/>
              <a:t>Cabaran dalam membina negara bangsa :-</a:t>
            </a:r>
            <a:endParaRPr/>
          </a:p>
          <a:p>
            <a:pPr marL="228600" lvl="0" indent="-228600" algn="l" rtl="0">
              <a:lnSpc>
                <a:spcPct val="100000"/>
              </a:lnSpc>
              <a:spcBef>
                <a:spcPts val="0"/>
              </a:spcBef>
              <a:spcAft>
                <a:spcPts val="0"/>
              </a:spcAft>
              <a:buSzPts val="1100"/>
              <a:buAutoNum type="arabicPeriod"/>
            </a:pPr>
            <a:r>
              <a:rPr lang="en-MY"/>
              <a:t>Bahasa</a:t>
            </a:r>
            <a:endParaRPr/>
          </a:p>
          <a:p>
            <a:pPr marL="228600" lvl="0" indent="-228600" algn="l" rtl="0">
              <a:lnSpc>
                <a:spcPct val="100000"/>
              </a:lnSpc>
              <a:spcBef>
                <a:spcPts val="0"/>
              </a:spcBef>
              <a:spcAft>
                <a:spcPts val="0"/>
              </a:spcAft>
              <a:buSzPts val="1100"/>
              <a:buAutoNum type="arabicPeriod"/>
            </a:pPr>
            <a:r>
              <a:rPr lang="en-MY"/>
              <a:t>Isu kebudayaan</a:t>
            </a:r>
            <a:endParaRPr/>
          </a:p>
          <a:p>
            <a:pPr marL="228600" lvl="0" indent="-228600" algn="l" rtl="0">
              <a:lnSpc>
                <a:spcPct val="100000"/>
              </a:lnSpc>
              <a:spcBef>
                <a:spcPts val="0"/>
              </a:spcBef>
              <a:spcAft>
                <a:spcPts val="0"/>
              </a:spcAft>
              <a:buSzPts val="1100"/>
              <a:buAutoNum type="arabicPeriod"/>
            </a:pPr>
            <a:r>
              <a:rPr lang="en-MY"/>
              <a:t>Isu demokrasi- </a:t>
            </a:r>
            <a:r>
              <a:rPr lang="en-MY" sz="1100" b="0" i="0" u="none" strike="noStrike" cap="none">
                <a:solidFill>
                  <a:srgbClr val="000000"/>
                </a:solidFill>
                <a:latin typeface="Arial"/>
                <a:ea typeface="Arial"/>
                <a:cs typeface="Arial"/>
                <a:sym typeface="Arial"/>
              </a:rPr>
              <a:t>berkaitan masalah politik perkauman. Isu ini semakin ketara pada masa kiniapabila parti-parti politik yang wujud dilihat lebih memperjuangkan kaum masing-masing seolah-olah menidakkan kepentingan nilai perpaduan.MCA kaum cina,UMNO kaum melayu</a:t>
            </a:r>
            <a:endParaRPr/>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17"/>
        <p:cNvGrpSpPr/>
        <p:nvPr/>
      </p:nvGrpSpPr>
      <p:grpSpPr>
        <a:xfrm>
          <a:off x="0" y="0"/>
          <a:ext cx="0" cy="0"/>
          <a:chOff x="0" y="0"/>
          <a:chExt cx="0" cy="0"/>
        </a:xfrm>
      </p:grpSpPr>
      <p:sp>
        <p:nvSpPr>
          <p:cNvPr id="13818" name="Google Shape;13818;p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819" name="Google Shape;13819;p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8"/>
        <p:cNvGrpSpPr/>
        <p:nvPr/>
      </p:nvGrpSpPr>
      <p:grpSpPr>
        <a:xfrm>
          <a:off x="0" y="0"/>
          <a:ext cx="0" cy="0"/>
          <a:chOff x="0" y="0"/>
          <a:chExt cx="0" cy="0"/>
        </a:xfrm>
      </p:grpSpPr>
      <p:sp>
        <p:nvSpPr>
          <p:cNvPr id="13829" name="Google Shape;13829;p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71450" lvl="0" indent="-171450" algn="l" rtl="0">
              <a:lnSpc>
                <a:spcPct val="100000"/>
              </a:lnSpc>
              <a:spcBef>
                <a:spcPts val="0"/>
              </a:spcBef>
              <a:spcAft>
                <a:spcPts val="0"/>
              </a:spcAft>
              <a:buSzPts val="1100"/>
              <a:buChar char="●"/>
            </a:pPr>
            <a:r>
              <a:rPr lang="en-MY"/>
              <a:t>Bangsa idaman adalah sebuah impian negara bagi mewujudkan perpaduan dalam kalangan rakyat Malaysia. </a:t>
            </a:r>
            <a:endParaRPr/>
          </a:p>
          <a:p>
            <a:pPr marL="171450" lvl="0" indent="-171450" algn="l" rtl="0">
              <a:lnSpc>
                <a:spcPct val="100000"/>
              </a:lnSpc>
              <a:spcBef>
                <a:spcPts val="0"/>
              </a:spcBef>
              <a:spcAft>
                <a:spcPts val="0"/>
              </a:spcAft>
              <a:buSzPts val="1100"/>
              <a:buChar char="●"/>
            </a:pPr>
            <a:r>
              <a:rPr lang="en-MY"/>
              <a:t>Rakyat boleh hidup aman, harmoni tanpa permusahan. </a:t>
            </a:r>
            <a:endParaRPr/>
          </a:p>
          <a:p>
            <a:pPr marL="171450" lvl="0" indent="-171450" algn="l" rtl="0">
              <a:lnSpc>
                <a:spcPct val="100000"/>
              </a:lnSpc>
              <a:spcBef>
                <a:spcPts val="0"/>
              </a:spcBef>
              <a:spcAft>
                <a:spcPts val="0"/>
              </a:spcAft>
              <a:buSzPts val="1100"/>
              <a:buChar char="●"/>
            </a:pPr>
            <a:r>
              <a:rPr lang="en-MY"/>
              <a:t>Pelaksanaan pelbagai aktiviti yang sama dalam masyarakat.</a:t>
            </a:r>
            <a:endParaRPr/>
          </a:p>
          <a:p>
            <a:pPr marL="171450" lvl="0" indent="-171450" algn="l" rtl="0">
              <a:lnSpc>
                <a:spcPct val="100000"/>
              </a:lnSpc>
              <a:spcBef>
                <a:spcPts val="0"/>
              </a:spcBef>
              <a:spcAft>
                <a:spcPts val="0"/>
              </a:spcAft>
              <a:buSzPts val="1100"/>
              <a:buChar char="●"/>
            </a:pPr>
            <a:r>
              <a:rPr lang="en-MY"/>
              <a:t>Boleh berkongsi idea dan menerima pendapat antara satu sama lain.</a:t>
            </a:r>
            <a:endParaRPr/>
          </a:p>
          <a:p>
            <a:pPr marL="0" lvl="0" indent="0" algn="l" rtl="0">
              <a:lnSpc>
                <a:spcPct val="100000"/>
              </a:lnSpc>
              <a:spcBef>
                <a:spcPts val="0"/>
              </a:spcBef>
              <a:spcAft>
                <a:spcPts val="0"/>
              </a:spcAft>
              <a:buSzPts val="1100"/>
              <a:buNone/>
            </a:pPr>
            <a:endParaRPr/>
          </a:p>
        </p:txBody>
      </p:sp>
      <p:sp>
        <p:nvSpPr>
          <p:cNvPr id="13830" name="Google Shape;13830;p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1"/>
        <p:cNvGrpSpPr/>
        <p:nvPr/>
      </p:nvGrpSpPr>
      <p:grpSpPr>
        <a:xfrm>
          <a:off x="0" y="0"/>
          <a:ext cx="0" cy="0"/>
          <a:chOff x="0" y="0"/>
          <a:chExt cx="0" cy="0"/>
        </a:xfrm>
      </p:grpSpPr>
      <p:sp>
        <p:nvSpPr>
          <p:cNvPr id="13842" name="Google Shape;13842;p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843" name="Google Shape;13843;p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SzPts val="1100"/>
              <a:buChar char="●"/>
            </a:pPr>
            <a:r>
              <a:rPr lang="en-MY" sz="1100" b="0" i="0" u="none" strike="noStrike" cap="none">
                <a:solidFill>
                  <a:srgbClr val="000000"/>
                </a:solidFill>
                <a:latin typeface="Arial"/>
                <a:ea typeface="Arial"/>
                <a:cs typeface="Arial"/>
                <a:sym typeface="Arial"/>
              </a:rPr>
              <a:t>Inilah yang dinamakan sebagai “Bangsa Idaman” iaitu sebuah harapan, sebuah idaman, manjalah sebuah impian dalam mencapai perpaduan antara kaum. Namun idea”BangsaIdaman” sehingga kini masih menjadi impian malah yang wujud adalah negara tetapi bangsanya tidak terbina seperti di Malaysia.( Shamsul Amri Baharuddin,2011)</a:t>
            </a:r>
            <a:endParaRPr/>
          </a:p>
          <a:p>
            <a:pPr marL="457200" lvl="0" indent="-298450" algn="l" rtl="0">
              <a:lnSpc>
                <a:spcPct val="100000"/>
              </a:lnSpc>
              <a:spcBef>
                <a:spcPts val="0"/>
              </a:spcBef>
              <a:spcAft>
                <a:spcPts val="0"/>
              </a:spcAft>
              <a:buSzPts val="1100"/>
              <a:buChar char="●"/>
            </a:pPr>
            <a:r>
              <a:rPr lang="en-MY" sz="1100" b="0" i="0" u="none" strike="noStrike" cap="none">
                <a:solidFill>
                  <a:srgbClr val="000000"/>
                </a:solidFill>
                <a:latin typeface="Arial"/>
                <a:ea typeface="Arial"/>
                <a:cs typeface="Arial"/>
                <a:sym typeface="Arial"/>
              </a:rPr>
              <a:t>Menurut Shamsul Amri Baharuddin (2019), hasrat mewujudkan “Bangsa Idaman” di Malaysia tercetus sejak sebelum merdeka lagi. Sebelum merdeka wujudnya pergerakan nasionalisme iaitu setiap bangsa masing masing merancang untuk mendapatkan kemerdekaan dalam kerangka bangsa idaman masing –masing yang bermaksud sifat dan wajah bangsa Malaysia yang mereka inginkan adalah sesuai dengan agenda ekonom, politik, sosial dan budaya masing-masing.</a:t>
            </a:r>
            <a:endParaRPr/>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2"/>
        <p:cNvGrpSpPr/>
        <p:nvPr/>
      </p:nvGrpSpPr>
      <p:grpSpPr>
        <a:xfrm>
          <a:off x="0" y="0"/>
          <a:ext cx="0" cy="0"/>
          <a:chOff x="0" y="0"/>
          <a:chExt cx="0" cy="0"/>
        </a:xfrm>
      </p:grpSpPr>
      <p:sp>
        <p:nvSpPr>
          <p:cNvPr id="14463" name="Google Shape;14463;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464" name="Google Shape;14464;p3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84"/>
        <p:cNvGrpSpPr/>
        <p:nvPr/>
      </p:nvGrpSpPr>
      <p:grpSpPr>
        <a:xfrm>
          <a:off x="0" y="0"/>
          <a:ext cx="0" cy="0"/>
          <a:chOff x="0" y="0"/>
          <a:chExt cx="0" cy="0"/>
        </a:xfrm>
      </p:grpSpPr>
      <p:sp>
        <p:nvSpPr>
          <p:cNvPr id="15085" name="Google Shape;15085;p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086" name="Google Shape;15086;p3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13"/>
        <p:cNvGrpSpPr/>
        <p:nvPr/>
      </p:nvGrpSpPr>
      <p:grpSpPr>
        <a:xfrm>
          <a:off x="0" y="0"/>
          <a:ext cx="0" cy="0"/>
          <a:chOff x="0" y="0"/>
          <a:chExt cx="0" cy="0"/>
        </a:xfrm>
      </p:grpSpPr>
      <p:sp>
        <p:nvSpPr>
          <p:cNvPr id="15714" name="Google Shape;15714;p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715" name="Google Shape;15715;p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65"/>
        <p:cNvGrpSpPr/>
        <p:nvPr/>
      </p:nvGrpSpPr>
      <p:grpSpPr>
        <a:xfrm>
          <a:off x="0" y="0"/>
          <a:ext cx="0" cy="0"/>
          <a:chOff x="0" y="0"/>
          <a:chExt cx="0" cy="0"/>
        </a:xfrm>
      </p:grpSpPr>
      <p:sp>
        <p:nvSpPr>
          <p:cNvPr id="16266" name="Google Shape;16266;p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267" name="Google Shape;16267;p4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7"/>
        <p:cNvGrpSpPr/>
        <p:nvPr/>
      </p:nvGrpSpPr>
      <p:grpSpPr>
        <a:xfrm>
          <a:off x="0" y="0"/>
          <a:ext cx="0" cy="0"/>
          <a:chOff x="0" y="0"/>
          <a:chExt cx="0" cy="0"/>
        </a:xfrm>
      </p:grpSpPr>
      <p:sp>
        <p:nvSpPr>
          <p:cNvPr id="8528" name="Google Shape;8528;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529" name="Google Shape;8529;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01"/>
        <p:cNvGrpSpPr/>
        <p:nvPr/>
      </p:nvGrpSpPr>
      <p:grpSpPr>
        <a:xfrm>
          <a:off x="0" y="0"/>
          <a:ext cx="0" cy="0"/>
          <a:chOff x="0" y="0"/>
          <a:chExt cx="0" cy="0"/>
        </a:xfrm>
      </p:grpSpPr>
      <p:sp>
        <p:nvSpPr>
          <p:cNvPr id="16502" name="Google Shape;16502;p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503" name="Google Shape;16503;p4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MY"/>
              <a:t>Cadangan bagi soalan formatif . </a:t>
            </a:r>
            <a:endParaRPr/>
          </a:p>
          <a:p>
            <a:pPr marL="0" lvl="0" indent="0" algn="l" rtl="0">
              <a:lnSpc>
                <a:spcPct val="100000"/>
              </a:lnSpc>
              <a:spcBef>
                <a:spcPts val="0"/>
              </a:spcBef>
              <a:spcAft>
                <a:spcPts val="0"/>
              </a:spcAft>
              <a:buSzPts val="1100"/>
              <a:buNone/>
            </a:pPr>
            <a:r>
              <a:rPr lang="en-MY"/>
              <a:t>1) Pensyarah perlu klik link ini bagi mengaktifkan quiziz. </a:t>
            </a:r>
            <a:endParaRPr/>
          </a:p>
          <a:p>
            <a:pPr marL="0" lvl="0" indent="0" algn="l" rtl="0">
              <a:lnSpc>
                <a:spcPct val="100000"/>
              </a:lnSpc>
              <a:spcBef>
                <a:spcPts val="0"/>
              </a:spcBef>
              <a:spcAft>
                <a:spcPts val="0"/>
              </a:spcAft>
              <a:buSzPts val="1100"/>
              <a:buNone/>
            </a:pPr>
            <a:r>
              <a:rPr lang="en-MY"/>
              <a:t>https://quizizz.com/admin/quiz/625f62e9e0d204001d344c76?source=quiz_page</a:t>
            </a:r>
            <a:endParaRPr/>
          </a:p>
          <a:p>
            <a:pPr marL="0" lvl="0" indent="0" algn="l" rtl="0">
              <a:lnSpc>
                <a:spcPct val="100000"/>
              </a:lnSpc>
              <a:spcBef>
                <a:spcPts val="0"/>
              </a:spcBef>
              <a:spcAft>
                <a:spcPts val="0"/>
              </a:spcAft>
              <a:buSzPts val="1100"/>
              <a:buNone/>
            </a:pPr>
            <a:r>
              <a:rPr lang="en-MY"/>
              <a:t>2) Boleh share code untuk memulakan permainan.</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14"/>
        <p:cNvGrpSpPr/>
        <p:nvPr/>
      </p:nvGrpSpPr>
      <p:grpSpPr>
        <a:xfrm>
          <a:off x="0" y="0"/>
          <a:ext cx="0" cy="0"/>
          <a:chOff x="0" y="0"/>
          <a:chExt cx="0" cy="0"/>
        </a:xfrm>
      </p:grpSpPr>
      <p:sp>
        <p:nvSpPr>
          <p:cNvPr id="16515" name="Google Shape;16515;p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516" name="Google Shape;16516;p4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90"/>
        <p:cNvGrpSpPr/>
        <p:nvPr/>
      </p:nvGrpSpPr>
      <p:grpSpPr>
        <a:xfrm>
          <a:off x="0" y="0"/>
          <a:ext cx="0" cy="0"/>
          <a:chOff x="0" y="0"/>
          <a:chExt cx="0" cy="0"/>
        </a:xfrm>
      </p:grpSpPr>
      <p:sp>
        <p:nvSpPr>
          <p:cNvPr id="16891" name="Google Shape;16891;p4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16892" name="Google Shape;16892;p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2"/>
        <p:cNvGrpSpPr/>
        <p:nvPr/>
      </p:nvGrpSpPr>
      <p:grpSpPr>
        <a:xfrm>
          <a:off x="0" y="0"/>
          <a:ext cx="0" cy="0"/>
          <a:chOff x="0" y="0"/>
          <a:chExt cx="0" cy="0"/>
        </a:xfrm>
      </p:grpSpPr>
      <p:sp>
        <p:nvSpPr>
          <p:cNvPr id="8683" name="Google Shape;8683;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684" name="Google Shape;8684;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3"/>
        <p:cNvGrpSpPr/>
        <p:nvPr/>
      </p:nvGrpSpPr>
      <p:grpSpPr>
        <a:xfrm>
          <a:off x="0" y="0"/>
          <a:ext cx="0" cy="0"/>
          <a:chOff x="0" y="0"/>
          <a:chExt cx="0" cy="0"/>
        </a:xfrm>
      </p:grpSpPr>
      <p:sp>
        <p:nvSpPr>
          <p:cNvPr id="8694" name="Google Shape;869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695" name="Google Shape;8695;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298450" algn="l" rtl="0">
              <a:lnSpc>
                <a:spcPct val="100000"/>
              </a:lnSpc>
              <a:spcBef>
                <a:spcPts val="0"/>
              </a:spcBef>
              <a:spcAft>
                <a:spcPts val="0"/>
              </a:spcAft>
              <a:buClr>
                <a:srgbClr val="000000"/>
              </a:buClr>
              <a:buSzPts val="1100"/>
              <a:buChar char="●"/>
            </a:pPr>
            <a:r>
              <a:rPr lang="en-MY" sz="1100">
                <a:solidFill>
                  <a:schemeClr val="dk1"/>
                </a:solidFill>
                <a:latin typeface="Gill Sans"/>
                <a:ea typeface="Gill Sans"/>
                <a:cs typeface="Gill Sans"/>
                <a:sym typeface="Gill Sans"/>
              </a:rPr>
              <a:t>Peradaban Majmuk di Malaysia adalah </a:t>
            </a:r>
            <a:r>
              <a:rPr lang="en-MY" sz="1100">
                <a:solidFill>
                  <a:srgbClr val="0000CC"/>
                </a:solidFill>
                <a:latin typeface="Gill Sans"/>
                <a:ea typeface="Gill Sans"/>
                <a:cs typeface="Gill Sans"/>
                <a:sym typeface="Gill Sans"/>
              </a:rPr>
              <a:t>gabungan daripada beberapa peradaban besar dunia</a:t>
            </a:r>
            <a:r>
              <a:rPr lang="en-MY" sz="1100">
                <a:solidFill>
                  <a:schemeClr val="dk1"/>
                </a:solidFill>
                <a:latin typeface="Gill Sans"/>
                <a:ea typeface="Gill Sans"/>
                <a:cs typeface="Gill Sans"/>
                <a:sym typeface="Gill Sans"/>
              </a:rPr>
              <a:t> yang bergaul dan tergarap melalui perjalanan </a:t>
            </a:r>
            <a:r>
              <a:rPr lang="en-MY" sz="1100">
                <a:solidFill>
                  <a:srgbClr val="0000CC"/>
                </a:solidFill>
                <a:latin typeface="Gill Sans"/>
                <a:ea typeface="Gill Sans"/>
                <a:cs typeface="Gill Sans"/>
                <a:sym typeface="Gill Sans"/>
              </a:rPr>
              <a:t>sejarah di Alam Melayu</a:t>
            </a:r>
            <a:r>
              <a:rPr lang="en-MY" sz="1100">
                <a:solidFill>
                  <a:schemeClr val="dk1"/>
                </a:solidFill>
                <a:latin typeface="Gill Sans"/>
                <a:ea typeface="Gill Sans"/>
                <a:cs typeface="Gill Sans"/>
                <a:sym typeface="Gill Sans"/>
              </a:rPr>
              <a:t>. </a:t>
            </a:r>
            <a:endParaRPr/>
          </a:p>
          <a:p>
            <a:pPr marL="457200" marR="0" lvl="0" indent="-298450" algn="l" rtl="0">
              <a:lnSpc>
                <a:spcPct val="100000"/>
              </a:lnSpc>
              <a:spcBef>
                <a:spcPts val="0"/>
              </a:spcBef>
              <a:spcAft>
                <a:spcPts val="0"/>
              </a:spcAft>
              <a:buClr>
                <a:srgbClr val="000000"/>
              </a:buClr>
              <a:buSzPts val="1100"/>
              <a:buChar char="●"/>
            </a:pPr>
            <a:r>
              <a:rPr lang="en-MY" sz="1100">
                <a:solidFill>
                  <a:schemeClr val="dk1"/>
                </a:solidFill>
                <a:latin typeface="Gill Sans"/>
                <a:ea typeface="Gill Sans"/>
                <a:cs typeface="Gill Sans"/>
                <a:sym typeface="Gill Sans"/>
              </a:rPr>
              <a:t>Pembinaan peradaban ini didahului oleh </a:t>
            </a:r>
            <a:r>
              <a:rPr lang="en-MY" sz="1100">
                <a:solidFill>
                  <a:srgbClr val="FF0066"/>
                </a:solidFill>
                <a:latin typeface="Gill Sans"/>
                <a:ea typeface="Gill Sans"/>
                <a:cs typeface="Gill Sans"/>
                <a:sym typeface="Gill Sans"/>
              </a:rPr>
              <a:t>peradaban Pribumi Alam Melayu</a:t>
            </a:r>
            <a:r>
              <a:rPr lang="en-MY" sz="1100">
                <a:solidFill>
                  <a:schemeClr val="dk1"/>
                </a:solidFill>
                <a:latin typeface="Gill Sans"/>
                <a:ea typeface="Gill Sans"/>
                <a:cs typeface="Gill Sans"/>
                <a:sym typeface="Gill Sans"/>
              </a:rPr>
              <a:t>, kemudiannya diikuti </a:t>
            </a:r>
            <a:r>
              <a:rPr lang="en-MY" sz="1100">
                <a:solidFill>
                  <a:srgbClr val="00602B"/>
                </a:solidFill>
                <a:latin typeface="Gill Sans"/>
                <a:ea typeface="Gill Sans"/>
                <a:cs typeface="Gill Sans"/>
                <a:sym typeface="Gill Sans"/>
              </a:rPr>
              <a:t>peradaban Asia</a:t>
            </a:r>
            <a:r>
              <a:rPr lang="en-MY" sz="1100">
                <a:solidFill>
                  <a:schemeClr val="dk1"/>
                </a:solidFill>
                <a:latin typeface="Gill Sans"/>
                <a:ea typeface="Gill Sans"/>
                <a:cs typeface="Gill Sans"/>
                <a:sym typeface="Gill Sans"/>
              </a:rPr>
              <a:t>, (</a:t>
            </a:r>
            <a:r>
              <a:rPr lang="en-MY" sz="1100">
                <a:solidFill>
                  <a:srgbClr val="FF0000"/>
                </a:solidFill>
                <a:latin typeface="Gill Sans"/>
                <a:ea typeface="Gill Sans"/>
                <a:cs typeface="Gill Sans"/>
                <a:sym typeface="Gill Sans"/>
              </a:rPr>
              <a:t>India, Cina, Timur Tengah</a:t>
            </a:r>
            <a:r>
              <a:rPr lang="en-MY" sz="1100">
                <a:solidFill>
                  <a:schemeClr val="dk1"/>
                </a:solidFill>
                <a:latin typeface="Gill Sans"/>
                <a:ea typeface="Gill Sans"/>
                <a:cs typeface="Gill Sans"/>
                <a:sym typeface="Gill Sans"/>
              </a:rPr>
              <a:t>), dan seterusnya </a:t>
            </a:r>
            <a:r>
              <a:rPr lang="en-MY" sz="1100">
                <a:solidFill>
                  <a:srgbClr val="00602B"/>
                </a:solidFill>
                <a:latin typeface="Gill Sans"/>
                <a:ea typeface="Gill Sans"/>
                <a:cs typeface="Gill Sans"/>
                <a:sym typeface="Gill Sans"/>
              </a:rPr>
              <a:t>peradaban Barat</a:t>
            </a:r>
            <a:r>
              <a:rPr lang="en-MY" sz="1100">
                <a:solidFill>
                  <a:schemeClr val="dk1"/>
                </a:solidFill>
                <a:latin typeface="Gill Sans"/>
                <a:ea typeface="Gill Sans"/>
                <a:cs typeface="Gill Sans"/>
                <a:sym typeface="Gill Sans"/>
              </a:rPr>
              <a:t>. </a:t>
            </a:r>
            <a:endParaRPr/>
          </a:p>
          <a:p>
            <a:pPr marL="457200" marR="0" lvl="0" indent="-298450" algn="l" rtl="0">
              <a:lnSpc>
                <a:spcPct val="100000"/>
              </a:lnSpc>
              <a:spcBef>
                <a:spcPts val="0"/>
              </a:spcBef>
              <a:spcAft>
                <a:spcPts val="0"/>
              </a:spcAft>
              <a:buClr>
                <a:srgbClr val="000000"/>
              </a:buClr>
              <a:buSzPts val="1100"/>
              <a:buChar char="●"/>
            </a:pPr>
            <a:r>
              <a:rPr lang="en-MY" sz="1100">
                <a:solidFill>
                  <a:schemeClr val="dk1"/>
                </a:solidFill>
                <a:latin typeface="Gill Sans"/>
                <a:ea typeface="Gill Sans"/>
                <a:cs typeface="Gill Sans"/>
                <a:sym typeface="Gill Sans"/>
              </a:rPr>
              <a:t>Akhirnya, peradaban ini disambut oleh ‘</a:t>
            </a:r>
            <a:r>
              <a:rPr lang="en-MY" sz="1100">
                <a:solidFill>
                  <a:srgbClr val="0000CC"/>
                </a:solidFill>
                <a:latin typeface="Gill Sans"/>
                <a:ea typeface="Gill Sans"/>
                <a:cs typeface="Gill Sans"/>
                <a:sym typeface="Gill Sans"/>
              </a:rPr>
              <a:t>peradaban globalisasi</a:t>
            </a:r>
            <a:r>
              <a:rPr lang="en-MY" sz="1100">
                <a:solidFill>
                  <a:schemeClr val="dk1"/>
                </a:solidFill>
                <a:latin typeface="Gill Sans"/>
                <a:ea typeface="Gill Sans"/>
                <a:cs typeface="Gill Sans"/>
                <a:sym typeface="Gill Sans"/>
              </a:rPr>
              <a:t>’ yang merupakan kacukan pelbagai punca peradaban tanpa sempadan melalui jaringan digital yang kompleks. </a:t>
            </a:r>
            <a:endParaRPr/>
          </a:p>
          <a:p>
            <a:pPr marL="457200" marR="0" lvl="0" indent="-298450" algn="l" rtl="0">
              <a:lnSpc>
                <a:spcPct val="100000"/>
              </a:lnSpc>
              <a:spcBef>
                <a:spcPts val="0"/>
              </a:spcBef>
              <a:spcAft>
                <a:spcPts val="0"/>
              </a:spcAft>
              <a:buClr>
                <a:srgbClr val="000000"/>
              </a:buClr>
              <a:buSzPts val="1100"/>
              <a:buChar char="●"/>
            </a:pPr>
            <a:r>
              <a:rPr lang="en-MY" sz="1100">
                <a:solidFill>
                  <a:schemeClr val="dk1"/>
                </a:solidFill>
                <a:latin typeface="Gill Sans"/>
                <a:ea typeface="Gill Sans"/>
                <a:cs typeface="Gill Sans"/>
                <a:sym typeface="Gill Sans"/>
              </a:rPr>
              <a:t>Pembinaan </a:t>
            </a:r>
            <a:r>
              <a:rPr lang="en-MY" sz="1100">
                <a:solidFill>
                  <a:srgbClr val="036995"/>
                </a:solidFill>
                <a:latin typeface="Gill Sans"/>
                <a:ea typeface="Gill Sans"/>
                <a:cs typeface="Gill Sans"/>
                <a:sym typeface="Gill Sans"/>
              </a:rPr>
              <a:t>peradaban yang beridentitikan Malaysia</a:t>
            </a:r>
            <a:r>
              <a:rPr lang="en-MY" sz="1100">
                <a:solidFill>
                  <a:schemeClr val="dk1"/>
                </a:solidFill>
                <a:latin typeface="Gill Sans"/>
                <a:ea typeface="Gill Sans"/>
                <a:cs typeface="Gill Sans"/>
                <a:sym typeface="Gill Sans"/>
              </a:rPr>
              <a:t> bermula dengan </a:t>
            </a:r>
            <a:r>
              <a:rPr lang="en-MY" sz="1100">
                <a:solidFill>
                  <a:srgbClr val="00602B"/>
                </a:solidFill>
                <a:latin typeface="Gill Sans"/>
                <a:ea typeface="Gill Sans"/>
                <a:cs typeface="Gill Sans"/>
                <a:sym typeface="Gill Sans"/>
              </a:rPr>
              <a:t>Kemerdekaan 1957</a:t>
            </a:r>
            <a:r>
              <a:rPr lang="en-MY" sz="1100">
                <a:solidFill>
                  <a:schemeClr val="dk1"/>
                </a:solidFill>
                <a:latin typeface="Gill Sans"/>
                <a:ea typeface="Gill Sans"/>
                <a:cs typeface="Gill Sans"/>
                <a:sym typeface="Gill Sans"/>
              </a:rPr>
              <a:t> melalui usaha mewujudkan </a:t>
            </a:r>
            <a:r>
              <a:rPr lang="en-MY" sz="1100">
                <a:solidFill>
                  <a:srgbClr val="FF0000"/>
                </a:solidFill>
                <a:latin typeface="Gill Sans"/>
                <a:ea typeface="Gill Sans"/>
                <a:cs typeface="Gill Sans"/>
                <a:sym typeface="Gill Sans"/>
              </a:rPr>
              <a:t>Negara-Bangsa</a:t>
            </a:r>
            <a:r>
              <a:rPr lang="en-MY" sz="1100">
                <a:solidFill>
                  <a:schemeClr val="dk1"/>
                </a:solidFill>
                <a:latin typeface="Gill Sans"/>
                <a:ea typeface="Gill Sans"/>
                <a:cs typeface="Gill Sans"/>
                <a:sym typeface="Gill Sans"/>
              </a:rPr>
              <a:t>, didahului oleh </a:t>
            </a:r>
            <a:r>
              <a:rPr lang="en-MY" sz="1100">
                <a:solidFill>
                  <a:srgbClr val="CC0099"/>
                </a:solidFill>
                <a:latin typeface="Gill Sans"/>
                <a:ea typeface="Gill Sans"/>
                <a:cs typeface="Gill Sans"/>
                <a:sym typeface="Gill Sans"/>
              </a:rPr>
              <a:t>pembinaan Negara</a:t>
            </a:r>
            <a:r>
              <a:rPr lang="en-MY" sz="1100">
                <a:solidFill>
                  <a:schemeClr val="dk1"/>
                </a:solidFill>
                <a:latin typeface="Gill Sans"/>
                <a:ea typeface="Gill Sans"/>
                <a:cs typeface="Gill Sans"/>
                <a:sym typeface="Gill Sans"/>
              </a:rPr>
              <a:t> (</a:t>
            </a:r>
            <a:r>
              <a:rPr lang="en-MY" sz="1100" i="1">
                <a:solidFill>
                  <a:schemeClr val="dk1"/>
                </a:solidFill>
                <a:latin typeface="Gill Sans"/>
                <a:ea typeface="Gill Sans"/>
                <a:cs typeface="Gill Sans"/>
                <a:sym typeface="Gill Sans"/>
              </a:rPr>
              <a:t>State</a:t>
            </a:r>
            <a:r>
              <a:rPr lang="en-MY" sz="1100">
                <a:solidFill>
                  <a:schemeClr val="dk1"/>
                </a:solidFill>
                <a:latin typeface="Gill Sans"/>
                <a:ea typeface="Gill Sans"/>
                <a:cs typeface="Gill Sans"/>
                <a:sym typeface="Gill Sans"/>
              </a:rPr>
              <a:t>) bercirikan satu wilayah, satu perlembagaan dan satu kewarganegaraan. Negara mewujudkan beberapa institusi utama seperti sistem birokrasi negara, Pelan Pembangunan Lima Tahun dan sebagainya. Pembangunan ekonomi mendahului </a:t>
            </a:r>
            <a:r>
              <a:rPr lang="en-MY" sz="1100">
                <a:solidFill>
                  <a:srgbClr val="CC0099"/>
                </a:solidFill>
                <a:latin typeface="Gill Sans"/>
                <a:ea typeface="Gill Sans"/>
                <a:cs typeface="Gill Sans"/>
                <a:sym typeface="Gill Sans"/>
              </a:rPr>
              <a:t>pembinaan Bangsa </a:t>
            </a:r>
            <a:r>
              <a:rPr lang="en-MY" sz="1100">
                <a:latin typeface="Gill Sans"/>
                <a:ea typeface="Gill Sans"/>
                <a:cs typeface="Gill Sans"/>
                <a:sym typeface="Gill Sans"/>
              </a:rPr>
              <a:t>(</a:t>
            </a:r>
            <a:r>
              <a:rPr lang="en-MY" sz="1100" i="1">
                <a:latin typeface="Gill Sans"/>
                <a:ea typeface="Gill Sans"/>
                <a:cs typeface="Gill Sans"/>
                <a:sym typeface="Gill Sans"/>
              </a:rPr>
              <a:t>Nation</a:t>
            </a:r>
            <a:r>
              <a:rPr lang="en-MY" sz="1100">
                <a:latin typeface="Gill Sans"/>
                <a:ea typeface="Gill Sans"/>
                <a:cs typeface="Gill Sans"/>
                <a:sym typeface="Gill Sans"/>
              </a:rPr>
              <a:t>)</a:t>
            </a:r>
            <a:r>
              <a:rPr lang="en-MY" sz="1100">
                <a:solidFill>
                  <a:schemeClr val="dk1"/>
                </a:solidFill>
                <a:latin typeface="Gill Sans"/>
                <a:ea typeface="Gill Sans"/>
                <a:cs typeface="Gill Sans"/>
                <a:sym typeface="Gill Sans"/>
              </a:rPr>
              <a:t>.</a:t>
            </a:r>
            <a:endParaRPr/>
          </a:p>
          <a:p>
            <a:pPr marL="457200" marR="0" lvl="0" indent="-298450" algn="l" rtl="0">
              <a:lnSpc>
                <a:spcPct val="100000"/>
              </a:lnSpc>
              <a:spcBef>
                <a:spcPts val="0"/>
              </a:spcBef>
              <a:spcAft>
                <a:spcPts val="0"/>
              </a:spcAft>
              <a:buClr>
                <a:srgbClr val="000000"/>
              </a:buClr>
              <a:buSzPts val="1100"/>
              <a:buChar char="●"/>
            </a:pPr>
            <a:r>
              <a:rPr lang="en-MY" sz="1100">
                <a:solidFill>
                  <a:schemeClr val="dk1"/>
                </a:solidFill>
                <a:latin typeface="Gill Sans"/>
                <a:ea typeface="Gill Sans"/>
                <a:cs typeface="Gill Sans"/>
                <a:sym typeface="Gill Sans"/>
              </a:rPr>
              <a:t>Oleh itu, pembinaan bangsa menyusul, antaranya melalui, institusi sistem politik kepartian dan pilihan raya. Dalam konteks ini telah wujud beberapa “</a:t>
            </a:r>
            <a:r>
              <a:rPr lang="en-MY" sz="1100">
                <a:solidFill>
                  <a:srgbClr val="0000CC"/>
                </a:solidFill>
                <a:latin typeface="Gill Sans"/>
                <a:ea typeface="Gill Sans"/>
                <a:cs typeface="Gill Sans"/>
                <a:sym typeface="Gill Sans"/>
              </a:rPr>
              <a:t>Bangsa Idaman</a:t>
            </a:r>
            <a:r>
              <a:rPr lang="en-MY" sz="1100">
                <a:solidFill>
                  <a:schemeClr val="dk1"/>
                </a:solidFill>
                <a:latin typeface="Gill Sans"/>
                <a:ea typeface="Gill Sans"/>
                <a:cs typeface="Gill Sans"/>
                <a:sym typeface="Gill Sans"/>
              </a:rPr>
              <a:t>” yang menguasai wacana politik di Malaysia. </a:t>
            </a:r>
            <a:endParaRPr/>
          </a:p>
          <a:p>
            <a:pPr marL="457200" marR="0" lvl="0" indent="-298450" algn="l" rtl="0">
              <a:lnSpc>
                <a:spcPct val="100000"/>
              </a:lnSpc>
              <a:spcBef>
                <a:spcPts val="0"/>
              </a:spcBef>
              <a:spcAft>
                <a:spcPts val="0"/>
              </a:spcAft>
              <a:buClr>
                <a:srgbClr val="000000"/>
              </a:buClr>
              <a:buSzPts val="1100"/>
              <a:buChar char="●"/>
            </a:pPr>
            <a:r>
              <a:rPr lang="en-MY" sz="1100">
                <a:solidFill>
                  <a:schemeClr val="dk1"/>
                </a:solidFill>
                <a:latin typeface="Gill Sans"/>
                <a:ea typeface="Gill Sans"/>
                <a:cs typeface="Gill Sans"/>
                <a:sym typeface="Gill Sans"/>
              </a:rPr>
              <a:t>Usaha membina peradaban beridentitikan Malaysia sangat mencabar dan perlu dikupas dan didebatkan.</a:t>
            </a:r>
            <a:endParaRPr sz="1100">
              <a:solidFill>
                <a:schemeClr val="dk1"/>
              </a:solidFill>
              <a:latin typeface="Gill Sans"/>
              <a:ea typeface="Gill Sans"/>
              <a:cs typeface="Gill Sans"/>
              <a:sym typeface="Gill Sans"/>
            </a:endParaRPr>
          </a:p>
          <a:p>
            <a:pPr marL="15875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4"/>
        <p:cNvGrpSpPr/>
        <p:nvPr/>
      </p:nvGrpSpPr>
      <p:grpSpPr>
        <a:xfrm>
          <a:off x="0" y="0"/>
          <a:ext cx="0" cy="0"/>
          <a:chOff x="0" y="0"/>
          <a:chExt cx="0" cy="0"/>
        </a:xfrm>
      </p:grpSpPr>
      <p:sp>
        <p:nvSpPr>
          <p:cNvPr id="8715" name="Google Shape;8715;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16" name="Google Shape;8716;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5"/>
        <p:cNvGrpSpPr/>
        <p:nvPr/>
      </p:nvGrpSpPr>
      <p:grpSpPr>
        <a:xfrm>
          <a:off x="0" y="0"/>
          <a:ext cx="0" cy="0"/>
          <a:chOff x="0" y="0"/>
          <a:chExt cx="0" cy="0"/>
        </a:xfrm>
      </p:grpSpPr>
      <p:sp>
        <p:nvSpPr>
          <p:cNvPr id="8736" name="Google Shape;8736;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37" name="Google Shape;8737;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7"/>
        <p:cNvGrpSpPr/>
        <p:nvPr/>
      </p:nvGrpSpPr>
      <p:grpSpPr>
        <a:xfrm>
          <a:off x="0" y="0"/>
          <a:ext cx="0" cy="0"/>
          <a:chOff x="0" y="0"/>
          <a:chExt cx="0" cy="0"/>
        </a:xfrm>
      </p:grpSpPr>
      <p:sp>
        <p:nvSpPr>
          <p:cNvPr id="11208" name="Google Shape;11208;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209" name="Google Shape;11209;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SzPts val="1100"/>
              <a:buChar char="●"/>
            </a:pPr>
            <a:r>
              <a:rPr lang="en-MY" sz="1100" b="0" i="0" u="none" strike="noStrike" cap="none">
                <a:solidFill>
                  <a:srgbClr val="000000"/>
                </a:solidFill>
                <a:latin typeface="Arial"/>
                <a:ea typeface="Arial"/>
                <a:cs typeface="Arial"/>
                <a:sym typeface="Arial"/>
              </a:rPr>
              <a:t>Gabungan atau percampuran beberapa peradaban yang membentuk peradaban beridentitikan Malaysia</a:t>
            </a:r>
            <a:endParaRPr/>
          </a:p>
          <a:p>
            <a:pPr marL="457200" lvl="0" indent="-298450" algn="l" rtl="0">
              <a:lnSpc>
                <a:spcPct val="100000"/>
              </a:lnSpc>
              <a:spcBef>
                <a:spcPts val="0"/>
              </a:spcBef>
              <a:spcAft>
                <a:spcPts val="0"/>
              </a:spcAft>
              <a:buSzPts val="1100"/>
              <a:buChar char="●"/>
            </a:pPr>
            <a:r>
              <a:rPr lang="en-MY" sz="1100" b="0" i="0" u="none" strike="noStrike" cap="none">
                <a:solidFill>
                  <a:srgbClr val="000000"/>
                </a:solidFill>
                <a:latin typeface="Arial"/>
                <a:ea typeface="Arial"/>
                <a:cs typeface="Arial"/>
                <a:sym typeface="Arial"/>
              </a:rPr>
              <a:t>Peradaban Melayu menjadi teras kepada peradaban majmuk Malaysia</a:t>
            </a:r>
            <a:endParaRPr/>
          </a:p>
          <a:p>
            <a:pPr marL="457200" lvl="0" indent="-298450" algn="l" rtl="0">
              <a:lnSpc>
                <a:spcPct val="100000"/>
              </a:lnSpc>
              <a:spcBef>
                <a:spcPts val="0"/>
              </a:spcBef>
              <a:spcAft>
                <a:spcPts val="0"/>
              </a:spcAft>
              <a:buSzPts val="1100"/>
              <a:buChar char="●"/>
            </a:pPr>
            <a:r>
              <a:rPr lang="en-MY" sz="1100" b="0" i="0" u="none" strike="noStrike" cap="none">
                <a:solidFill>
                  <a:srgbClr val="000000"/>
                </a:solidFill>
                <a:latin typeface="Arial"/>
                <a:ea typeface="Arial"/>
                <a:cs typeface="Arial"/>
                <a:sym typeface="Arial"/>
              </a:rPr>
              <a:t>Setelah kemasukan para pedagang dari India, China dan Timur Tengah telah membuka ruang interaksi dan jaringan peradaban yang lebih luas di Tanah Melayu</a:t>
            </a:r>
            <a:endParaRPr sz="1100" b="0" i="0" u="none" strike="noStrike" cap="none">
              <a:solidFill>
                <a:srgbClr val="000000"/>
              </a:solidFill>
              <a:latin typeface="Arial"/>
              <a:ea typeface="Arial"/>
              <a:cs typeface="Arial"/>
              <a:sym typeface="Arial"/>
            </a:endParaRPr>
          </a:p>
          <a:p>
            <a:pPr marL="457200" lvl="0" indent="-298450" algn="l" rtl="0">
              <a:lnSpc>
                <a:spcPct val="100000"/>
              </a:lnSpc>
              <a:spcBef>
                <a:spcPts val="0"/>
              </a:spcBef>
              <a:spcAft>
                <a:spcPts val="0"/>
              </a:spcAft>
              <a:buSzPts val="1100"/>
              <a:buChar char="●"/>
            </a:pPr>
            <a:r>
              <a:rPr lang="en-MY" sz="1100" b="0" i="0" u="none" strike="noStrike" cap="none">
                <a:solidFill>
                  <a:srgbClr val="000000"/>
                </a:solidFill>
                <a:latin typeface="Arial"/>
                <a:ea typeface="Arial"/>
                <a:cs typeface="Arial"/>
                <a:sym typeface="Arial"/>
              </a:rPr>
              <a:t>Kemudiannya disusuli dengan kemasukan kuasa penjajah Barat seperti Portugis, Belanda dan Inggeris telah membawa kepada berlakunya interaksi dan jaringan peradaban yang lebih rencam</a:t>
            </a:r>
            <a:endParaRPr sz="1100" b="0" i="0" u="none" strike="noStrike" cap="none">
              <a:solidFill>
                <a:srgbClr val="000000"/>
              </a:solidFill>
              <a:latin typeface="Arial"/>
              <a:ea typeface="Arial"/>
              <a:cs typeface="Arial"/>
              <a:sym typeface="Arial"/>
            </a:endParaRPr>
          </a:p>
          <a:p>
            <a:pPr marL="457200" lvl="0" indent="-298450" algn="l" rtl="0">
              <a:lnSpc>
                <a:spcPct val="100000"/>
              </a:lnSpc>
              <a:spcBef>
                <a:spcPts val="0"/>
              </a:spcBef>
              <a:spcAft>
                <a:spcPts val="0"/>
              </a:spcAft>
              <a:buSzPts val="1100"/>
              <a:buChar char="●"/>
            </a:pPr>
            <a:r>
              <a:rPr lang="en-MY" sz="1100" b="0" i="0" u="none" strike="noStrike" cap="none">
                <a:solidFill>
                  <a:srgbClr val="000000"/>
                </a:solidFill>
                <a:latin typeface="Arial"/>
                <a:ea typeface="Arial"/>
                <a:cs typeface="Arial"/>
                <a:sym typeface="Arial"/>
              </a:rPr>
              <a:t>Episod penjajahan Inggeris telah membawa lebih ramai pekerja asing dari India dan China telah memungkinkan berlakunya pengukuhan peradaban India dan Cina</a:t>
            </a:r>
            <a:endParaRPr sz="1100" b="0" i="0" u="none" strike="noStrike" cap="none">
              <a:solidFill>
                <a:srgbClr val="000000"/>
              </a:solidFill>
              <a:latin typeface="Arial"/>
              <a:ea typeface="Arial"/>
              <a:cs typeface="Arial"/>
              <a:sym typeface="Arial"/>
            </a:endParaRPr>
          </a:p>
          <a:p>
            <a:pPr marL="457200" lvl="0" indent="-298450" algn="l" rtl="0">
              <a:lnSpc>
                <a:spcPct val="100000"/>
              </a:lnSpc>
              <a:spcBef>
                <a:spcPts val="0"/>
              </a:spcBef>
              <a:spcAft>
                <a:spcPts val="0"/>
              </a:spcAft>
              <a:buSzPts val="1100"/>
              <a:buChar char="●"/>
            </a:pPr>
            <a:r>
              <a:rPr lang="en-MY" sz="1100" b="0" i="0" u="none" strike="noStrike" cap="none">
                <a:solidFill>
                  <a:srgbClr val="000000"/>
                </a:solidFill>
                <a:latin typeface="Arial"/>
                <a:ea typeface="Arial"/>
                <a:cs typeface="Arial"/>
                <a:sym typeface="Arial"/>
              </a:rPr>
              <a:t>Hari ini, di era globalisasi telah membawa berlakunya kacukan pelbagai punca peradaban tanpa sempadan melalui jaringan digital yang kompleks</a:t>
            </a:r>
            <a:endParaRPr sz="1100" b="0" i="0" u="none" strike="noStrike" cap="none">
              <a:solidFill>
                <a:srgbClr val="000000"/>
              </a:solidFill>
              <a:latin typeface="Arial"/>
              <a:ea typeface="Arial"/>
              <a:cs typeface="Arial"/>
              <a:sym typeface="Arial"/>
            </a:endParaRPr>
          </a:p>
          <a:p>
            <a:pPr marL="457200" lvl="0" indent="-298450" algn="l" rtl="0">
              <a:lnSpc>
                <a:spcPct val="100000"/>
              </a:lnSpc>
              <a:spcBef>
                <a:spcPts val="0"/>
              </a:spcBef>
              <a:spcAft>
                <a:spcPts val="0"/>
              </a:spcAft>
              <a:buSzPts val="1100"/>
              <a:buChar char="●"/>
            </a:pPr>
            <a:r>
              <a:rPr lang="en-MY" sz="1100" b="0" i="0" u="none" strike="noStrike" cap="none">
                <a:solidFill>
                  <a:srgbClr val="000000"/>
                </a:solidFill>
                <a:latin typeface="Arial"/>
                <a:ea typeface="Arial"/>
                <a:cs typeface="Arial"/>
                <a:sym typeface="Arial"/>
              </a:rPr>
              <a:t>Kesemua pengaruh peradaban luar ini telah membentuk peradaban majmuk di Malaysia hari ini</a:t>
            </a:r>
            <a:endParaRPr sz="1100" b="0" i="0" u="none" strike="noStrike" cap="none">
              <a:solidFill>
                <a:srgbClr val="000000"/>
              </a:solidFill>
              <a:latin typeface="Arial"/>
              <a:ea typeface="Arial"/>
              <a:cs typeface="Arial"/>
              <a:sym typeface="Arial"/>
            </a:endParaRPr>
          </a:p>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45"/>
          <p:cNvSpPr txBox="1">
            <a:spLocks noGrp="1"/>
          </p:cNvSpPr>
          <p:nvPr>
            <p:ph type="ctrTitle"/>
          </p:nvPr>
        </p:nvSpPr>
        <p:spPr>
          <a:xfrm>
            <a:off x="2228250" y="1542475"/>
            <a:ext cx="4687500" cy="15360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5200"/>
              <a:buNone/>
              <a:defRPr sz="45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10" name="Google Shape;10;p45"/>
          <p:cNvSpPr txBox="1">
            <a:spLocks noGrp="1"/>
          </p:cNvSpPr>
          <p:nvPr>
            <p:ph type="subTitle" idx="1"/>
          </p:nvPr>
        </p:nvSpPr>
        <p:spPr>
          <a:xfrm>
            <a:off x="3176100" y="3164550"/>
            <a:ext cx="2791800" cy="652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51"/>
        <p:cNvGrpSpPr/>
        <p:nvPr/>
      </p:nvGrpSpPr>
      <p:grpSpPr>
        <a:xfrm>
          <a:off x="0" y="0"/>
          <a:ext cx="0" cy="0"/>
          <a:chOff x="0" y="0"/>
          <a:chExt cx="0" cy="0"/>
        </a:xfrm>
      </p:grpSpPr>
      <p:sp>
        <p:nvSpPr>
          <p:cNvPr id="52" name="Google Shape;52;p54"/>
          <p:cNvSpPr txBox="1">
            <a:spLocks noGrp="1"/>
          </p:cNvSpPr>
          <p:nvPr>
            <p:ph type="title"/>
          </p:nvPr>
        </p:nvSpPr>
        <p:spPr>
          <a:xfrm>
            <a:off x="713225" y="2671646"/>
            <a:ext cx="3792900" cy="625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sz="40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53" name="Google Shape;53;p54"/>
          <p:cNvSpPr txBox="1">
            <a:spLocks noGrp="1"/>
          </p:cNvSpPr>
          <p:nvPr>
            <p:ph type="title" idx="2"/>
          </p:nvPr>
        </p:nvSpPr>
        <p:spPr>
          <a:xfrm>
            <a:off x="713225" y="1329725"/>
            <a:ext cx="3792900" cy="11730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12000"/>
              <a:buNone/>
              <a:defRPr sz="12000">
                <a:solidFill>
                  <a:schemeClr val="accent2"/>
                </a:solidFill>
              </a:defRPr>
            </a:lvl1pPr>
            <a:lvl2pPr lvl="1" algn="l">
              <a:lnSpc>
                <a:spcPct val="100000"/>
              </a:lnSpc>
              <a:spcBef>
                <a:spcPts val="0"/>
              </a:spcBef>
              <a:spcAft>
                <a:spcPts val="0"/>
              </a:spcAft>
              <a:buClr>
                <a:schemeClr val="lt2"/>
              </a:buClr>
              <a:buSzPts val="12000"/>
              <a:buNone/>
              <a:defRPr sz="12000">
                <a:solidFill>
                  <a:schemeClr val="lt2"/>
                </a:solidFill>
              </a:defRPr>
            </a:lvl2pPr>
            <a:lvl3pPr lvl="2" algn="l">
              <a:lnSpc>
                <a:spcPct val="100000"/>
              </a:lnSpc>
              <a:spcBef>
                <a:spcPts val="0"/>
              </a:spcBef>
              <a:spcAft>
                <a:spcPts val="0"/>
              </a:spcAft>
              <a:buClr>
                <a:schemeClr val="lt2"/>
              </a:buClr>
              <a:buSzPts val="12000"/>
              <a:buNone/>
              <a:defRPr sz="12000">
                <a:solidFill>
                  <a:schemeClr val="lt2"/>
                </a:solidFill>
              </a:defRPr>
            </a:lvl3pPr>
            <a:lvl4pPr lvl="3" algn="l">
              <a:lnSpc>
                <a:spcPct val="100000"/>
              </a:lnSpc>
              <a:spcBef>
                <a:spcPts val="0"/>
              </a:spcBef>
              <a:spcAft>
                <a:spcPts val="0"/>
              </a:spcAft>
              <a:buClr>
                <a:schemeClr val="lt2"/>
              </a:buClr>
              <a:buSzPts val="12000"/>
              <a:buNone/>
              <a:defRPr sz="12000">
                <a:solidFill>
                  <a:schemeClr val="lt2"/>
                </a:solidFill>
              </a:defRPr>
            </a:lvl4pPr>
            <a:lvl5pPr lvl="4" algn="l">
              <a:lnSpc>
                <a:spcPct val="100000"/>
              </a:lnSpc>
              <a:spcBef>
                <a:spcPts val="0"/>
              </a:spcBef>
              <a:spcAft>
                <a:spcPts val="0"/>
              </a:spcAft>
              <a:buClr>
                <a:schemeClr val="lt2"/>
              </a:buClr>
              <a:buSzPts val="12000"/>
              <a:buNone/>
              <a:defRPr sz="12000">
                <a:solidFill>
                  <a:schemeClr val="lt2"/>
                </a:solidFill>
              </a:defRPr>
            </a:lvl5pPr>
            <a:lvl6pPr lvl="5" algn="l">
              <a:lnSpc>
                <a:spcPct val="100000"/>
              </a:lnSpc>
              <a:spcBef>
                <a:spcPts val="0"/>
              </a:spcBef>
              <a:spcAft>
                <a:spcPts val="0"/>
              </a:spcAft>
              <a:buClr>
                <a:schemeClr val="lt2"/>
              </a:buClr>
              <a:buSzPts val="12000"/>
              <a:buNone/>
              <a:defRPr sz="12000">
                <a:solidFill>
                  <a:schemeClr val="lt2"/>
                </a:solidFill>
              </a:defRPr>
            </a:lvl6pPr>
            <a:lvl7pPr lvl="6" algn="l">
              <a:lnSpc>
                <a:spcPct val="100000"/>
              </a:lnSpc>
              <a:spcBef>
                <a:spcPts val="0"/>
              </a:spcBef>
              <a:spcAft>
                <a:spcPts val="0"/>
              </a:spcAft>
              <a:buClr>
                <a:schemeClr val="lt2"/>
              </a:buClr>
              <a:buSzPts val="12000"/>
              <a:buNone/>
              <a:defRPr sz="12000">
                <a:solidFill>
                  <a:schemeClr val="lt2"/>
                </a:solidFill>
              </a:defRPr>
            </a:lvl7pPr>
            <a:lvl8pPr lvl="7" algn="l">
              <a:lnSpc>
                <a:spcPct val="100000"/>
              </a:lnSpc>
              <a:spcBef>
                <a:spcPts val="0"/>
              </a:spcBef>
              <a:spcAft>
                <a:spcPts val="0"/>
              </a:spcAft>
              <a:buClr>
                <a:schemeClr val="lt2"/>
              </a:buClr>
              <a:buSzPts val="12000"/>
              <a:buNone/>
              <a:defRPr sz="12000">
                <a:solidFill>
                  <a:schemeClr val="lt2"/>
                </a:solidFill>
              </a:defRPr>
            </a:lvl8pPr>
            <a:lvl9pPr lvl="8" algn="l">
              <a:lnSpc>
                <a:spcPct val="100000"/>
              </a:lnSpc>
              <a:spcBef>
                <a:spcPts val="0"/>
              </a:spcBef>
              <a:spcAft>
                <a:spcPts val="0"/>
              </a:spcAft>
              <a:buClr>
                <a:schemeClr val="lt2"/>
              </a:buClr>
              <a:buSzPts val="12000"/>
              <a:buNone/>
              <a:defRPr sz="12000">
                <a:solidFill>
                  <a:schemeClr val="lt2"/>
                </a:solidFill>
              </a:defRPr>
            </a:lvl9pPr>
          </a:lstStyle>
          <a:p>
            <a:endParaRPr/>
          </a:p>
        </p:txBody>
      </p:sp>
      <p:sp>
        <p:nvSpPr>
          <p:cNvPr id="54" name="Google Shape;54;p54"/>
          <p:cNvSpPr txBox="1">
            <a:spLocks noGrp="1"/>
          </p:cNvSpPr>
          <p:nvPr>
            <p:ph type="subTitle" idx="1"/>
          </p:nvPr>
        </p:nvSpPr>
        <p:spPr>
          <a:xfrm>
            <a:off x="713225" y="3297450"/>
            <a:ext cx="3792900" cy="5163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solidFill>
                  <a:schemeClr val="accent4"/>
                </a:solidFill>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5"/>
        <p:cNvGrpSpPr/>
        <p:nvPr/>
      </p:nvGrpSpPr>
      <p:grpSpPr>
        <a:xfrm>
          <a:off x="0" y="0"/>
          <a:ext cx="0" cy="0"/>
          <a:chOff x="0" y="0"/>
          <a:chExt cx="0" cy="0"/>
        </a:xfrm>
      </p:grpSpPr>
      <p:sp>
        <p:nvSpPr>
          <p:cNvPr id="56" name="Google Shape;56;p55"/>
          <p:cNvSpPr txBox="1">
            <a:spLocks noGrp="1"/>
          </p:cNvSpPr>
          <p:nvPr>
            <p:ph type="title"/>
          </p:nvPr>
        </p:nvSpPr>
        <p:spPr>
          <a:xfrm>
            <a:off x="2340425" y="2699163"/>
            <a:ext cx="45660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000"/>
            </a:lvl1pPr>
            <a:lvl2pPr lvl="1" algn="ctr">
              <a:lnSpc>
                <a:spcPct val="100000"/>
              </a:lnSpc>
              <a:spcBef>
                <a:spcPts val="0"/>
              </a:spcBef>
              <a:spcAft>
                <a:spcPts val="0"/>
              </a:spcAft>
              <a:buSzPts val="2800"/>
              <a:buNone/>
              <a:defRPr>
                <a:latin typeface="Arial"/>
                <a:ea typeface="Arial"/>
                <a:cs typeface="Arial"/>
                <a:sym typeface="Arial"/>
              </a:defRPr>
            </a:lvl2pPr>
            <a:lvl3pPr lvl="2" algn="ctr">
              <a:lnSpc>
                <a:spcPct val="100000"/>
              </a:lnSpc>
              <a:spcBef>
                <a:spcPts val="0"/>
              </a:spcBef>
              <a:spcAft>
                <a:spcPts val="0"/>
              </a:spcAft>
              <a:buSzPts val="2800"/>
              <a:buNone/>
              <a:defRPr>
                <a:latin typeface="Arial"/>
                <a:ea typeface="Arial"/>
                <a:cs typeface="Arial"/>
                <a:sym typeface="Arial"/>
              </a:defRPr>
            </a:lvl3pPr>
            <a:lvl4pPr lvl="3" algn="ctr">
              <a:lnSpc>
                <a:spcPct val="100000"/>
              </a:lnSpc>
              <a:spcBef>
                <a:spcPts val="0"/>
              </a:spcBef>
              <a:spcAft>
                <a:spcPts val="0"/>
              </a:spcAft>
              <a:buSzPts val="2800"/>
              <a:buNone/>
              <a:defRPr>
                <a:latin typeface="Arial"/>
                <a:ea typeface="Arial"/>
                <a:cs typeface="Arial"/>
                <a:sym typeface="Arial"/>
              </a:defRPr>
            </a:lvl4pPr>
            <a:lvl5pPr lvl="4" algn="ctr">
              <a:lnSpc>
                <a:spcPct val="100000"/>
              </a:lnSpc>
              <a:spcBef>
                <a:spcPts val="0"/>
              </a:spcBef>
              <a:spcAft>
                <a:spcPts val="0"/>
              </a:spcAft>
              <a:buSzPts val="2800"/>
              <a:buNone/>
              <a:defRPr>
                <a:latin typeface="Arial"/>
                <a:ea typeface="Arial"/>
                <a:cs typeface="Arial"/>
                <a:sym typeface="Arial"/>
              </a:defRPr>
            </a:lvl5pPr>
            <a:lvl6pPr lvl="5" algn="ctr">
              <a:lnSpc>
                <a:spcPct val="100000"/>
              </a:lnSpc>
              <a:spcBef>
                <a:spcPts val="0"/>
              </a:spcBef>
              <a:spcAft>
                <a:spcPts val="0"/>
              </a:spcAft>
              <a:buSzPts val="2800"/>
              <a:buNone/>
              <a:defRPr>
                <a:latin typeface="Arial"/>
                <a:ea typeface="Arial"/>
                <a:cs typeface="Arial"/>
                <a:sym typeface="Arial"/>
              </a:defRPr>
            </a:lvl6pPr>
            <a:lvl7pPr lvl="6" algn="ctr">
              <a:lnSpc>
                <a:spcPct val="100000"/>
              </a:lnSpc>
              <a:spcBef>
                <a:spcPts val="0"/>
              </a:spcBef>
              <a:spcAft>
                <a:spcPts val="0"/>
              </a:spcAft>
              <a:buSzPts val="2800"/>
              <a:buNone/>
              <a:defRPr>
                <a:latin typeface="Arial"/>
                <a:ea typeface="Arial"/>
                <a:cs typeface="Arial"/>
                <a:sym typeface="Arial"/>
              </a:defRPr>
            </a:lvl7pPr>
            <a:lvl8pPr lvl="7" algn="ctr">
              <a:lnSpc>
                <a:spcPct val="100000"/>
              </a:lnSpc>
              <a:spcBef>
                <a:spcPts val="0"/>
              </a:spcBef>
              <a:spcAft>
                <a:spcPts val="0"/>
              </a:spcAft>
              <a:buSzPts val="2800"/>
              <a:buNone/>
              <a:defRPr>
                <a:latin typeface="Arial"/>
                <a:ea typeface="Arial"/>
                <a:cs typeface="Arial"/>
                <a:sym typeface="Arial"/>
              </a:defRPr>
            </a:lvl8pPr>
            <a:lvl9pPr lvl="8" algn="ctr">
              <a:lnSpc>
                <a:spcPct val="100000"/>
              </a:lnSpc>
              <a:spcBef>
                <a:spcPts val="0"/>
              </a:spcBef>
              <a:spcAft>
                <a:spcPts val="0"/>
              </a:spcAft>
              <a:buSzPts val="2800"/>
              <a:buNone/>
              <a:defRPr>
                <a:latin typeface="Arial"/>
                <a:ea typeface="Arial"/>
                <a:cs typeface="Arial"/>
                <a:sym typeface="Arial"/>
              </a:defRPr>
            </a:lvl9pPr>
          </a:lstStyle>
          <a:p>
            <a:endParaRPr/>
          </a:p>
        </p:txBody>
      </p:sp>
      <p:sp>
        <p:nvSpPr>
          <p:cNvPr id="57" name="Google Shape;57;p55"/>
          <p:cNvSpPr txBox="1">
            <a:spLocks noGrp="1"/>
          </p:cNvSpPr>
          <p:nvPr>
            <p:ph type="subTitle" idx="1"/>
          </p:nvPr>
        </p:nvSpPr>
        <p:spPr>
          <a:xfrm>
            <a:off x="2340425" y="1643038"/>
            <a:ext cx="4566000" cy="1132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3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1">
  <p:cSld name="CUSTOM_4">
    <p:spTree>
      <p:nvGrpSpPr>
        <p:cNvPr id="1" name="Shape 58"/>
        <p:cNvGrpSpPr/>
        <p:nvPr/>
      </p:nvGrpSpPr>
      <p:grpSpPr>
        <a:xfrm>
          <a:off x="0" y="0"/>
          <a:ext cx="0" cy="0"/>
          <a:chOff x="0" y="0"/>
          <a:chExt cx="0" cy="0"/>
        </a:xfrm>
      </p:grpSpPr>
      <p:sp>
        <p:nvSpPr>
          <p:cNvPr id="59" name="Google Shape;59;p56"/>
          <p:cNvSpPr txBox="1">
            <a:spLocks noGrp="1"/>
          </p:cNvSpPr>
          <p:nvPr>
            <p:ph type="title"/>
          </p:nvPr>
        </p:nvSpPr>
        <p:spPr>
          <a:xfrm>
            <a:off x="713225" y="445025"/>
            <a:ext cx="76992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a:endParaRPr/>
          </a:p>
        </p:txBody>
      </p:sp>
      <p:sp>
        <p:nvSpPr>
          <p:cNvPr id="60" name="Google Shape;60;p56"/>
          <p:cNvSpPr txBox="1">
            <a:spLocks noGrp="1"/>
          </p:cNvSpPr>
          <p:nvPr>
            <p:ph type="subTitle" idx="1"/>
          </p:nvPr>
        </p:nvSpPr>
        <p:spPr>
          <a:xfrm>
            <a:off x="647838" y="1594625"/>
            <a:ext cx="1604400" cy="880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800"/>
              <a:buFont typeface="Merriweather"/>
              <a:buNone/>
              <a:defRPr sz="1800" b="1">
                <a:latin typeface="Merriweather"/>
                <a:ea typeface="Merriweather"/>
                <a:cs typeface="Merriweather"/>
                <a:sym typeface="Merriweather"/>
              </a:defRPr>
            </a:lvl1pPr>
            <a:lvl2pPr lvl="1"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61" name="Google Shape;61;p56"/>
          <p:cNvSpPr txBox="1">
            <a:spLocks noGrp="1"/>
          </p:cNvSpPr>
          <p:nvPr>
            <p:ph type="subTitle" idx="2"/>
          </p:nvPr>
        </p:nvSpPr>
        <p:spPr>
          <a:xfrm>
            <a:off x="7186288" y="3266625"/>
            <a:ext cx="1604400" cy="880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Merriweather"/>
              <a:buNone/>
              <a:defRPr sz="1800" b="1">
                <a:latin typeface="Merriweather"/>
                <a:ea typeface="Merriweather"/>
                <a:cs typeface="Merriweather"/>
                <a:sym typeface="Merriweather"/>
              </a:defRPr>
            </a:lvl1pPr>
            <a:lvl2pPr lvl="1"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62" name="Google Shape;62;p56"/>
          <p:cNvSpPr txBox="1">
            <a:spLocks noGrp="1"/>
          </p:cNvSpPr>
          <p:nvPr>
            <p:ph type="subTitle" idx="3"/>
          </p:nvPr>
        </p:nvSpPr>
        <p:spPr>
          <a:xfrm>
            <a:off x="2440463" y="1594625"/>
            <a:ext cx="4035900" cy="880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63" name="Google Shape;63;p56"/>
          <p:cNvSpPr txBox="1">
            <a:spLocks noGrp="1"/>
          </p:cNvSpPr>
          <p:nvPr>
            <p:ph type="subTitle" idx="4"/>
          </p:nvPr>
        </p:nvSpPr>
        <p:spPr>
          <a:xfrm>
            <a:off x="2948588" y="3266625"/>
            <a:ext cx="4035900" cy="880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64"/>
        <p:cNvGrpSpPr/>
        <p:nvPr/>
      </p:nvGrpSpPr>
      <p:grpSpPr>
        <a:xfrm>
          <a:off x="0" y="0"/>
          <a:ext cx="0" cy="0"/>
          <a:chOff x="0" y="0"/>
          <a:chExt cx="0" cy="0"/>
        </a:xfrm>
      </p:grpSpPr>
      <p:sp>
        <p:nvSpPr>
          <p:cNvPr id="65" name="Google Shape;65;p57"/>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 name="Google Shape;66;p57"/>
          <p:cNvSpPr txBox="1">
            <a:spLocks noGrp="1"/>
          </p:cNvSpPr>
          <p:nvPr>
            <p:ph type="subTitle" idx="1"/>
          </p:nvPr>
        </p:nvSpPr>
        <p:spPr>
          <a:xfrm>
            <a:off x="699100" y="23499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67" name="Google Shape;67;p57"/>
          <p:cNvSpPr txBox="1">
            <a:spLocks noGrp="1"/>
          </p:cNvSpPr>
          <p:nvPr>
            <p:ph type="subTitle" idx="2"/>
          </p:nvPr>
        </p:nvSpPr>
        <p:spPr>
          <a:xfrm>
            <a:off x="699100" y="2739885"/>
            <a:ext cx="2533500" cy="663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68" name="Google Shape;68;p57"/>
          <p:cNvSpPr txBox="1">
            <a:spLocks noGrp="1"/>
          </p:cNvSpPr>
          <p:nvPr>
            <p:ph type="subTitle" idx="3"/>
          </p:nvPr>
        </p:nvSpPr>
        <p:spPr>
          <a:xfrm>
            <a:off x="3305250" y="23499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69" name="Google Shape;69;p57"/>
          <p:cNvSpPr txBox="1">
            <a:spLocks noGrp="1"/>
          </p:cNvSpPr>
          <p:nvPr>
            <p:ph type="subTitle" idx="4"/>
          </p:nvPr>
        </p:nvSpPr>
        <p:spPr>
          <a:xfrm>
            <a:off x="3305250" y="2739885"/>
            <a:ext cx="2533500" cy="663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0" name="Google Shape;70;p57"/>
          <p:cNvSpPr txBox="1">
            <a:spLocks noGrp="1"/>
          </p:cNvSpPr>
          <p:nvPr>
            <p:ph type="subTitle" idx="5"/>
          </p:nvPr>
        </p:nvSpPr>
        <p:spPr>
          <a:xfrm>
            <a:off x="5911400" y="23499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1" name="Google Shape;71;p57"/>
          <p:cNvSpPr txBox="1">
            <a:spLocks noGrp="1"/>
          </p:cNvSpPr>
          <p:nvPr>
            <p:ph type="subTitle" idx="6"/>
          </p:nvPr>
        </p:nvSpPr>
        <p:spPr>
          <a:xfrm>
            <a:off x="5911400" y="2739885"/>
            <a:ext cx="2533500" cy="663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p:cSld name="CUSTOM_9">
    <p:spTree>
      <p:nvGrpSpPr>
        <p:cNvPr id="1" name="Shape 72"/>
        <p:cNvGrpSpPr/>
        <p:nvPr/>
      </p:nvGrpSpPr>
      <p:grpSpPr>
        <a:xfrm>
          <a:off x="0" y="0"/>
          <a:ext cx="0" cy="0"/>
          <a:chOff x="0" y="0"/>
          <a:chExt cx="0" cy="0"/>
        </a:xfrm>
      </p:grpSpPr>
      <p:sp>
        <p:nvSpPr>
          <p:cNvPr id="73" name="Google Shape;73;p59"/>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4" name="Google Shape;74;p59"/>
          <p:cNvSpPr txBox="1">
            <a:spLocks noGrp="1"/>
          </p:cNvSpPr>
          <p:nvPr>
            <p:ph type="subTitle" idx="1"/>
          </p:nvPr>
        </p:nvSpPr>
        <p:spPr>
          <a:xfrm>
            <a:off x="699100" y="15117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5" name="Google Shape;75;p59"/>
          <p:cNvSpPr txBox="1">
            <a:spLocks noGrp="1"/>
          </p:cNvSpPr>
          <p:nvPr>
            <p:ph type="subTitle" idx="2"/>
          </p:nvPr>
        </p:nvSpPr>
        <p:spPr>
          <a:xfrm>
            <a:off x="699100" y="190167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6" name="Google Shape;76;p59"/>
          <p:cNvSpPr txBox="1">
            <a:spLocks noGrp="1"/>
          </p:cNvSpPr>
          <p:nvPr>
            <p:ph type="subTitle" idx="3"/>
          </p:nvPr>
        </p:nvSpPr>
        <p:spPr>
          <a:xfrm>
            <a:off x="3305250" y="15117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7" name="Google Shape;77;p59"/>
          <p:cNvSpPr txBox="1">
            <a:spLocks noGrp="1"/>
          </p:cNvSpPr>
          <p:nvPr>
            <p:ph type="subTitle" idx="4"/>
          </p:nvPr>
        </p:nvSpPr>
        <p:spPr>
          <a:xfrm>
            <a:off x="3305250" y="190167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8" name="Google Shape;78;p59"/>
          <p:cNvSpPr txBox="1">
            <a:spLocks noGrp="1"/>
          </p:cNvSpPr>
          <p:nvPr>
            <p:ph type="subTitle" idx="5"/>
          </p:nvPr>
        </p:nvSpPr>
        <p:spPr>
          <a:xfrm>
            <a:off x="5911400" y="15117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9" name="Google Shape;79;p59"/>
          <p:cNvSpPr txBox="1">
            <a:spLocks noGrp="1"/>
          </p:cNvSpPr>
          <p:nvPr>
            <p:ph type="subTitle" idx="6"/>
          </p:nvPr>
        </p:nvSpPr>
        <p:spPr>
          <a:xfrm>
            <a:off x="5911400" y="190167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80" name="Google Shape;80;p59"/>
          <p:cNvSpPr txBox="1">
            <a:spLocks noGrp="1"/>
          </p:cNvSpPr>
          <p:nvPr>
            <p:ph type="subTitle" idx="7"/>
          </p:nvPr>
        </p:nvSpPr>
        <p:spPr>
          <a:xfrm>
            <a:off x="699075" y="295146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81" name="Google Shape;81;p59"/>
          <p:cNvSpPr txBox="1">
            <a:spLocks noGrp="1"/>
          </p:cNvSpPr>
          <p:nvPr>
            <p:ph type="subTitle" idx="8"/>
          </p:nvPr>
        </p:nvSpPr>
        <p:spPr>
          <a:xfrm>
            <a:off x="699075" y="334142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solidFill>
                  <a:schemeClr val="dk1"/>
                </a:solidFill>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82" name="Google Shape;82;p59"/>
          <p:cNvSpPr txBox="1">
            <a:spLocks noGrp="1"/>
          </p:cNvSpPr>
          <p:nvPr>
            <p:ph type="subTitle" idx="9"/>
          </p:nvPr>
        </p:nvSpPr>
        <p:spPr>
          <a:xfrm>
            <a:off x="3305225" y="295146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83" name="Google Shape;83;p59"/>
          <p:cNvSpPr txBox="1">
            <a:spLocks noGrp="1"/>
          </p:cNvSpPr>
          <p:nvPr>
            <p:ph type="subTitle" idx="13"/>
          </p:nvPr>
        </p:nvSpPr>
        <p:spPr>
          <a:xfrm>
            <a:off x="3305225" y="334142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84" name="Google Shape;84;p59"/>
          <p:cNvSpPr txBox="1">
            <a:spLocks noGrp="1"/>
          </p:cNvSpPr>
          <p:nvPr>
            <p:ph type="subTitle" idx="14"/>
          </p:nvPr>
        </p:nvSpPr>
        <p:spPr>
          <a:xfrm>
            <a:off x="5911375" y="295146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85" name="Google Shape;85;p59"/>
          <p:cNvSpPr txBox="1">
            <a:spLocks noGrp="1"/>
          </p:cNvSpPr>
          <p:nvPr>
            <p:ph type="subTitle" idx="15"/>
          </p:nvPr>
        </p:nvSpPr>
        <p:spPr>
          <a:xfrm>
            <a:off x="5911375" y="334142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86"/>
        <p:cNvGrpSpPr/>
        <p:nvPr/>
      </p:nvGrpSpPr>
      <p:grpSpPr>
        <a:xfrm>
          <a:off x="0" y="0"/>
          <a:ext cx="0" cy="0"/>
          <a:chOff x="0" y="0"/>
          <a:chExt cx="0" cy="0"/>
        </a:xfrm>
      </p:grpSpPr>
      <p:sp>
        <p:nvSpPr>
          <p:cNvPr id="87" name="Google Shape;87;p58"/>
          <p:cNvSpPr txBox="1">
            <a:spLocks noGrp="1"/>
          </p:cNvSpPr>
          <p:nvPr>
            <p:ph type="body" idx="1"/>
          </p:nvPr>
        </p:nvSpPr>
        <p:spPr>
          <a:xfrm>
            <a:off x="2317650" y="2084425"/>
            <a:ext cx="3792900" cy="1159800"/>
          </a:xfrm>
          <a:prstGeom prst="rect">
            <a:avLst/>
          </a:prstGeom>
          <a:noFill/>
          <a:ln>
            <a:noFill/>
          </a:ln>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800"/>
              <a:buNone/>
              <a:defRPr sz="3000" b="1">
                <a:latin typeface="Merriweather"/>
                <a:ea typeface="Merriweather"/>
                <a:cs typeface="Merriweather"/>
                <a:sym typeface="Merriweather"/>
              </a:defRPr>
            </a:lvl1pPr>
            <a:lvl2pPr marL="914400" lvl="1" indent="-317500" algn="l">
              <a:lnSpc>
                <a:spcPct val="100000"/>
              </a:lnSpc>
              <a:spcBef>
                <a:spcPts val="1600"/>
              </a:spcBef>
              <a:spcAft>
                <a:spcPts val="0"/>
              </a:spcAft>
              <a:buSzPts val="1400"/>
              <a:buChar char="○"/>
              <a:defRPr/>
            </a:lvl2pPr>
            <a:lvl3pPr marL="1371600" lvl="2" indent="-317500" algn="l">
              <a:lnSpc>
                <a:spcPct val="100000"/>
              </a:lnSpc>
              <a:spcBef>
                <a:spcPts val="1600"/>
              </a:spcBef>
              <a:spcAft>
                <a:spcPts val="0"/>
              </a:spcAft>
              <a:buSzPts val="1400"/>
              <a:buChar char="■"/>
              <a:defRPr/>
            </a:lvl3pPr>
            <a:lvl4pPr marL="1828800" lvl="3" indent="-317500" algn="l">
              <a:lnSpc>
                <a:spcPct val="100000"/>
              </a:lnSpc>
              <a:spcBef>
                <a:spcPts val="1600"/>
              </a:spcBef>
              <a:spcAft>
                <a:spcPts val="0"/>
              </a:spcAft>
              <a:buSzPts val="1400"/>
              <a:buChar char="●"/>
              <a:defRPr/>
            </a:lvl4pPr>
            <a:lvl5pPr marL="2286000" lvl="4" indent="-317500" algn="l">
              <a:lnSpc>
                <a:spcPct val="100000"/>
              </a:lnSpc>
              <a:spcBef>
                <a:spcPts val="1600"/>
              </a:spcBef>
              <a:spcAft>
                <a:spcPts val="0"/>
              </a:spcAft>
              <a:buSzPts val="1400"/>
              <a:buChar char="○"/>
              <a:defRPr/>
            </a:lvl5pPr>
            <a:lvl6pPr marL="2743200" lvl="5" indent="-317500" algn="l">
              <a:lnSpc>
                <a:spcPct val="100000"/>
              </a:lnSpc>
              <a:spcBef>
                <a:spcPts val="1600"/>
              </a:spcBef>
              <a:spcAft>
                <a:spcPts val="0"/>
              </a:spcAft>
              <a:buSzPts val="1400"/>
              <a:buChar char="■"/>
              <a:defRPr/>
            </a:lvl6pPr>
            <a:lvl7pPr marL="3200400" lvl="6" indent="-317500" algn="l">
              <a:lnSpc>
                <a:spcPct val="100000"/>
              </a:lnSpc>
              <a:spcBef>
                <a:spcPts val="1600"/>
              </a:spcBef>
              <a:spcAft>
                <a:spcPts val="0"/>
              </a:spcAft>
              <a:buSzPts val="1400"/>
              <a:buChar char="●"/>
              <a:defRPr/>
            </a:lvl7pPr>
            <a:lvl8pPr marL="3657600" lvl="7" indent="-317500" algn="l">
              <a:lnSpc>
                <a:spcPct val="100000"/>
              </a:lnSpc>
              <a:spcBef>
                <a:spcPts val="1600"/>
              </a:spcBef>
              <a:spcAft>
                <a:spcPts val="0"/>
              </a:spcAft>
              <a:buSzPts val="1400"/>
              <a:buChar char="○"/>
              <a:defRPr/>
            </a:lvl8pPr>
            <a:lvl9pPr marL="4114800" lvl="8" indent="-317500" algn="l">
              <a:lnSpc>
                <a:spcPct val="100000"/>
              </a:lnSpc>
              <a:spcBef>
                <a:spcPts val="1600"/>
              </a:spcBef>
              <a:spcAft>
                <a:spcPts val="1600"/>
              </a:spcAft>
              <a:buSzPts val="1400"/>
              <a:buChar char="■"/>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88"/>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CUSTOM">
    <p:bg>
      <p:bgPr>
        <a:blipFill>
          <a:blip r:embed="rId2">
            <a:alphaModFix/>
          </a:blip>
          <a:stretch>
            <a:fillRect/>
          </a:stretch>
        </a:blipFill>
        <a:effectLst/>
      </p:bgPr>
    </p:bg>
    <p:spTree>
      <p:nvGrpSpPr>
        <p:cNvPr id="1" name="Shape 89"/>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
        <p:cNvGrpSpPr/>
        <p:nvPr/>
      </p:nvGrpSpPr>
      <p:grpSpPr>
        <a:xfrm>
          <a:off x="0" y="0"/>
          <a:ext cx="0" cy="0"/>
          <a:chOff x="0" y="0"/>
          <a:chExt cx="0" cy="0"/>
        </a:xfrm>
      </p:grpSpPr>
      <p:sp>
        <p:nvSpPr>
          <p:cNvPr id="12" name="Google Shape;12;p46"/>
          <p:cNvSpPr txBox="1">
            <a:spLocks noGrp="1"/>
          </p:cNvSpPr>
          <p:nvPr>
            <p:ph type="body" idx="1"/>
          </p:nvPr>
        </p:nvSpPr>
        <p:spPr>
          <a:xfrm>
            <a:off x="1152375" y="2139400"/>
            <a:ext cx="4275900" cy="1283700"/>
          </a:xfrm>
          <a:prstGeom prst="rect">
            <a:avLst/>
          </a:prstGeom>
          <a:noFill/>
          <a:ln>
            <a:noFill/>
          </a:ln>
        </p:spPr>
        <p:txBody>
          <a:bodyPr spcFirstLastPara="1" wrap="square" lIns="91425" tIns="91425" rIns="91425" bIns="91425" anchor="t" anchorCtr="0">
            <a:noAutofit/>
          </a:bodyPr>
          <a:lstStyle>
            <a:lvl1pPr marL="457200" lvl="0" indent="-279400" algn="l">
              <a:lnSpc>
                <a:spcPct val="100000"/>
              </a:lnSpc>
              <a:spcBef>
                <a:spcPts val="0"/>
              </a:spcBef>
              <a:spcAft>
                <a:spcPts val="0"/>
              </a:spcAft>
              <a:buClr>
                <a:srgbClr val="482400"/>
              </a:buClr>
              <a:buSzPts val="800"/>
              <a:buFont typeface="Nunito Light"/>
              <a:buChar char="●"/>
              <a:defRPr sz="1400"/>
            </a:lvl1pPr>
            <a:lvl2pPr marL="914400" lvl="1" indent="-304800" algn="l">
              <a:lnSpc>
                <a:spcPct val="100000"/>
              </a:lnSpc>
              <a:spcBef>
                <a:spcPts val="1600"/>
              </a:spcBef>
              <a:spcAft>
                <a:spcPts val="0"/>
              </a:spcAft>
              <a:buClr>
                <a:srgbClr val="482400"/>
              </a:buClr>
              <a:buSzPts val="1200"/>
              <a:buFont typeface="Nunito Light"/>
              <a:buChar char="○"/>
              <a:defRPr sz="1200"/>
            </a:lvl2pPr>
            <a:lvl3pPr marL="1371600" lvl="2" indent="-304800" algn="l">
              <a:lnSpc>
                <a:spcPct val="100000"/>
              </a:lnSpc>
              <a:spcBef>
                <a:spcPts val="1600"/>
              </a:spcBef>
              <a:spcAft>
                <a:spcPts val="0"/>
              </a:spcAft>
              <a:buClr>
                <a:srgbClr val="482400"/>
              </a:buClr>
              <a:buSzPts val="1200"/>
              <a:buFont typeface="Nunito Light"/>
              <a:buChar char="■"/>
              <a:defRPr sz="1200"/>
            </a:lvl3pPr>
            <a:lvl4pPr marL="1828800" lvl="3" indent="-304800" algn="l">
              <a:lnSpc>
                <a:spcPct val="100000"/>
              </a:lnSpc>
              <a:spcBef>
                <a:spcPts val="1600"/>
              </a:spcBef>
              <a:spcAft>
                <a:spcPts val="0"/>
              </a:spcAft>
              <a:buClr>
                <a:srgbClr val="482400"/>
              </a:buClr>
              <a:buSzPts val="1200"/>
              <a:buFont typeface="Nunito Light"/>
              <a:buChar char="●"/>
              <a:defRPr sz="1200"/>
            </a:lvl4pPr>
            <a:lvl5pPr marL="2286000" lvl="4" indent="-304800" algn="l">
              <a:lnSpc>
                <a:spcPct val="100000"/>
              </a:lnSpc>
              <a:spcBef>
                <a:spcPts val="1600"/>
              </a:spcBef>
              <a:spcAft>
                <a:spcPts val="0"/>
              </a:spcAft>
              <a:buClr>
                <a:srgbClr val="482400"/>
              </a:buClr>
              <a:buSzPts val="1200"/>
              <a:buFont typeface="Nunito Light"/>
              <a:buChar char="○"/>
              <a:defRPr sz="1200"/>
            </a:lvl5pPr>
            <a:lvl6pPr marL="2743200" lvl="5" indent="-304800" algn="l">
              <a:lnSpc>
                <a:spcPct val="100000"/>
              </a:lnSpc>
              <a:spcBef>
                <a:spcPts val="1600"/>
              </a:spcBef>
              <a:spcAft>
                <a:spcPts val="0"/>
              </a:spcAft>
              <a:buClr>
                <a:srgbClr val="482400"/>
              </a:buClr>
              <a:buSzPts val="1200"/>
              <a:buFont typeface="Nunito Light"/>
              <a:buChar char="■"/>
              <a:defRPr sz="1200"/>
            </a:lvl6pPr>
            <a:lvl7pPr marL="3200400" lvl="6" indent="-304800" algn="l">
              <a:lnSpc>
                <a:spcPct val="100000"/>
              </a:lnSpc>
              <a:spcBef>
                <a:spcPts val="1600"/>
              </a:spcBef>
              <a:spcAft>
                <a:spcPts val="0"/>
              </a:spcAft>
              <a:buClr>
                <a:srgbClr val="482400"/>
              </a:buClr>
              <a:buSzPts val="1200"/>
              <a:buFont typeface="Nunito Light"/>
              <a:buChar char="●"/>
              <a:defRPr sz="1200"/>
            </a:lvl7pPr>
            <a:lvl8pPr marL="3657600" lvl="7" indent="-304800" algn="l">
              <a:lnSpc>
                <a:spcPct val="100000"/>
              </a:lnSpc>
              <a:spcBef>
                <a:spcPts val="1600"/>
              </a:spcBef>
              <a:spcAft>
                <a:spcPts val="0"/>
              </a:spcAft>
              <a:buClr>
                <a:srgbClr val="482400"/>
              </a:buClr>
              <a:buSzPts val="1200"/>
              <a:buFont typeface="Nunito Light"/>
              <a:buChar char="○"/>
              <a:defRPr sz="1200"/>
            </a:lvl8pPr>
            <a:lvl9pPr marL="4114800" lvl="8" indent="-304800" algn="l">
              <a:lnSpc>
                <a:spcPct val="100000"/>
              </a:lnSpc>
              <a:spcBef>
                <a:spcPts val="1600"/>
              </a:spcBef>
              <a:spcAft>
                <a:spcPts val="1600"/>
              </a:spcAft>
              <a:buClr>
                <a:srgbClr val="482400"/>
              </a:buClr>
              <a:buSzPts val="1200"/>
              <a:buFont typeface="Nunito Light"/>
              <a:buChar char="■"/>
              <a:defRPr sz="1200"/>
            </a:lvl9pPr>
          </a:lstStyle>
          <a:p>
            <a:endParaRPr/>
          </a:p>
        </p:txBody>
      </p:sp>
      <p:sp>
        <p:nvSpPr>
          <p:cNvPr id="13" name="Google Shape;13;p46"/>
          <p:cNvSpPr txBox="1">
            <a:spLocks noGrp="1"/>
          </p:cNvSpPr>
          <p:nvPr>
            <p:ph type="title"/>
          </p:nvPr>
        </p:nvSpPr>
        <p:spPr>
          <a:xfrm>
            <a:off x="1152375" y="1566700"/>
            <a:ext cx="42759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14"/>
        <p:cNvGrpSpPr/>
        <p:nvPr/>
      </p:nvGrpSpPr>
      <p:grpSpPr>
        <a:xfrm>
          <a:off x="0" y="0"/>
          <a:ext cx="0" cy="0"/>
          <a:chOff x="0" y="0"/>
          <a:chExt cx="0" cy="0"/>
        </a:xfrm>
      </p:grpSpPr>
      <p:sp>
        <p:nvSpPr>
          <p:cNvPr id="15" name="Google Shape;15;p47"/>
          <p:cNvSpPr txBox="1">
            <a:spLocks noGrp="1"/>
          </p:cNvSpPr>
          <p:nvPr>
            <p:ph type="title"/>
          </p:nvPr>
        </p:nvSpPr>
        <p:spPr>
          <a:xfrm>
            <a:off x="5321425" y="878525"/>
            <a:ext cx="2799300" cy="42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800"/>
              <a:buNone/>
              <a:defRPr sz="3900">
                <a:solidFill>
                  <a:schemeClr val="accent2"/>
                </a:solidFill>
              </a:defRPr>
            </a:lvl1pPr>
            <a:lvl2pPr lvl="1" algn="ctr">
              <a:lnSpc>
                <a:spcPct val="100000"/>
              </a:lnSpc>
              <a:spcBef>
                <a:spcPts val="0"/>
              </a:spcBef>
              <a:spcAft>
                <a:spcPts val="0"/>
              </a:spcAft>
              <a:buClr>
                <a:schemeClr val="accent2"/>
              </a:buClr>
              <a:buSzPts val="1800"/>
              <a:buNone/>
              <a:defRPr sz="1800">
                <a:solidFill>
                  <a:schemeClr val="accent2"/>
                </a:solidFill>
              </a:defRPr>
            </a:lvl2pPr>
            <a:lvl3pPr lvl="2" algn="ctr">
              <a:lnSpc>
                <a:spcPct val="100000"/>
              </a:lnSpc>
              <a:spcBef>
                <a:spcPts val="0"/>
              </a:spcBef>
              <a:spcAft>
                <a:spcPts val="0"/>
              </a:spcAft>
              <a:buClr>
                <a:schemeClr val="accent2"/>
              </a:buClr>
              <a:buSzPts val="1800"/>
              <a:buNone/>
              <a:defRPr sz="1800">
                <a:solidFill>
                  <a:schemeClr val="accent2"/>
                </a:solidFill>
              </a:defRPr>
            </a:lvl3pPr>
            <a:lvl4pPr lvl="3" algn="ctr">
              <a:lnSpc>
                <a:spcPct val="100000"/>
              </a:lnSpc>
              <a:spcBef>
                <a:spcPts val="0"/>
              </a:spcBef>
              <a:spcAft>
                <a:spcPts val="0"/>
              </a:spcAft>
              <a:buClr>
                <a:schemeClr val="accent2"/>
              </a:buClr>
              <a:buSzPts val="1800"/>
              <a:buNone/>
              <a:defRPr sz="1800">
                <a:solidFill>
                  <a:schemeClr val="accent2"/>
                </a:solidFill>
              </a:defRPr>
            </a:lvl4pPr>
            <a:lvl5pPr lvl="4" algn="ctr">
              <a:lnSpc>
                <a:spcPct val="100000"/>
              </a:lnSpc>
              <a:spcBef>
                <a:spcPts val="0"/>
              </a:spcBef>
              <a:spcAft>
                <a:spcPts val="0"/>
              </a:spcAft>
              <a:buClr>
                <a:schemeClr val="accent2"/>
              </a:buClr>
              <a:buSzPts val="1800"/>
              <a:buNone/>
              <a:defRPr sz="1800">
                <a:solidFill>
                  <a:schemeClr val="accent2"/>
                </a:solidFill>
              </a:defRPr>
            </a:lvl5pPr>
            <a:lvl6pPr lvl="5" algn="ctr">
              <a:lnSpc>
                <a:spcPct val="100000"/>
              </a:lnSpc>
              <a:spcBef>
                <a:spcPts val="0"/>
              </a:spcBef>
              <a:spcAft>
                <a:spcPts val="0"/>
              </a:spcAft>
              <a:buClr>
                <a:schemeClr val="accent2"/>
              </a:buClr>
              <a:buSzPts val="1800"/>
              <a:buNone/>
              <a:defRPr sz="1800">
                <a:solidFill>
                  <a:schemeClr val="accent2"/>
                </a:solidFill>
              </a:defRPr>
            </a:lvl6pPr>
            <a:lvl7pPr lvl="6" algn="ctr">
              <a:lnSpc>
                <a:spcPct val="100000"/>
              </a:lnSpc>
              <a:spcBef>
                <a:spcPts val="0"/>
              </a:spcBef>
              <a:spcAft>
                <a:spcPts val="0"/>
              </a:spcAft>
              <a:buClr>
                <a:schemeClr val="accent2"/>
              </a:buClr>
              <a:buSzPts val="1800"/>
              <a:buNone/>
              <a:defRPr sz="1800">
                <a:solidFill>
                  <a:schemeClr val="accent2"/>
                </a:solidFill>
              </a:defRPr>
            </a:lvl7pPr>
            <a:lvl8pPr lvl="7" algn="ctr">
              <a:lnSpc>
                <a:spcPct val="100000"/>
              </a:lnSpc>
              <a:spcBef>
                <a:spcPts val="0"/>
              </a:spcBef>
              <a:spcAft>
                <a:spcPts val="0"/>
              </a:spcAft>
              <a:buClr>
                <a:schemeClr val="accent2"/>
              </a:buClr>
              <a:buSzPts val="1800"/>
              <a:buNone/>
              <a:defRPr sz="1800">
                <a:solidFill>
                  <a:schemeClr val="accent2"/>
                </a:solidFill>
              </a:defRPr>
            </a:lvl8pPr>
            <a:lvl9pPr lvl="8" algn="ctr">
              <a:lnSpc>
                <a:spcPct val="100000"/>
              </a:lnSpc>
              <a:spcBef>
                <a:spcPts val="0"/>
              </a:spcBef>
              <a:spcAft>
                <a:spcPts val="0"/>
              </a:spcAft>
              <a:buClr>
                <a:schemeClr val="accent2"/>
              </a:buClr>
              <a:buSzPts val="1800"/>
              <a:buNone/>
              <a:defRPr sz="1800">
                <a:solidFill>
                  <a:schemeClr val="accent2"/>
                </a:solidFill>
              </a:defRPr>
            </a:lvl9pPr>
          </a:lstStyle>
          <a:p>
            <a:endParaRPr/>
          </a:p>
        </p:txBody>
      </p:sp>
      <p:sp>
        <p:nvSpPr>
          <p:cNvPr id="16" name="Google Shape;16;p47"/>
          <p:cNvSpPr txBox="1">
            <a:spLocks noGrp="1"/>
          </p:cNvSpPr>
          <p:nvPr>
            <p:ph type="title" idx="2"/>
          </p:nvPr>
        </p:nvSpPr>
        <p:spPr>
          <a:xfrm>
            <a:off x="5321425" y="3320938"/>
            <a:ext cx="2799300" cy="42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800"/>
              <a:buNone/>
              <a:defRPr sz="3900">
                <a:solidFill>
                  <a:schemeClr val="accent2"/>
                </a:solidFill>
              </a:defRPr>
            </a:lvl1pPr>
            <a:lvl2pPr lvl="1" algn="ctr">
              <a:lnSpc>
                <a:spcPct val="100000"/>
              </a:lnSpc>
              <a:spcBef>
                <a:spcPts val="0"/>
              </a:spcBef>
              <a:spcAft>
                <a:spcPts val="0"/>
              </a:spcAft>
              <a:buClr>
                <a:schemeClr val="accent2"/>
              </a:buClr>
              <a:buSzPts val="1800"/>
              <a:buNone/>
              <a:defRPr sz="1800">
                <a:solidFill>
                  <a:schemeClr val="accent2"/>
                </a:solidFill>
              </a:defRPr>
            </a:lvl2pPr>
            <a:lvl3pPr lvl="2" algn="ctr">
              <a:lnSpc>
                <a:spcPct val="100000"/>
              </a:lnSpc>
              <a:spcBef>
                <a:spcPts val="0"/>
              </a:spcBef>
              <a:spcAft>
                <a:spcPts val="0"/>
              </a:spcAft>
              <a:buClr>
                <a:schemeClr val="accent2"/>
              </a:buClr>
              <a:buSzPts val="1800"/>
              <a:buNone/>
              <a:defRPr sz="1800">
                <a:solidFill>
                  <a:schemeClr val="accent2"/>
                </a:solidFill>
              </a:defRPr>
            </a:lvl3pPr>
            <a:lvl4pPr lvl="3" algn="ctr">
              <a:lnSpc>
                <a:spcPct val="100000"/>
              </a:lnSpc>
              <a:spcBef>
                <a:spcPts val="0"/>
              </a:spcBef>
              <a:spcAft>
                <a:spcPts val="0"/>
              </a:spcAft>
              <a:buClr>
                <a:schemeClr val="accent2"/>
              </a:buClr>
              <a:buSzPts val="1800"/>
              <a:buNone/>
              <a:defRPr sz="1800">
                <a:solidFill>
                  <a:schemeClr val="accent2"/>
                </a:solidFill>
              </a:defRPr>
            </a:lvl4pPr>
            <a:lvl5pPr lvl="4" algn="ctr">
              <a:lnSpc>
                <a:spcPct val="100000"/>
              </a:lnSpc>
              <a:spcBef>
                <a:spcPts val="0"/>
              </a:spcBef>
              <a:spcAft>
                <a:spcPts val="0"/>
              </a:spcAft>
              <a:buClr>
                <a:schemeClr val="accent2"/>
              </a:buClr>
              <a:buSzPts val="1800"/>
              <a:buNone/>
              <a:defRPr sz="1800">
                <a:solidFill>
                  <a:schemeClr val="accent2"/>
                </a:solidFill>
              </a:defRPr>
            </a:lvl5pPr>
            <a:lvl6pPr lvl="5" algn="ctr">
              <a:lnSpc>
                <a:spcPct val="100000"/>
              </a:lnSpc>
              <a:spcBef>
                <a:spcPts val="0"/>
              </a:spcBef>
              <a:spcAft>
                <a:spcPts val="0"/>
              </a:spcAft>
              <a:buClr>
                <a:schemeClr val="accent2"/>
              </a:buClr>
              <a:buSzPts val="1800"/>
              <a:buNone/>
              <a:defRPr sz="1800">
                <a:solidFill>
                  <a:schemeClr val="accent2"/>
                </a:solidFill>
              </a:defRPr>
            </a:lvl6pPr>
            <a:lvl7pPr lvl="6" algn="ctr">
              <a:lnSpc>
                <a:spcPct val="100000"/>
              </a:lnSpc>
              <a:spcBef>
                <a:spcPts val="0"/>
              </a:spcBef>
              <a:spcAft>
                <a:spcPts val="0"/>
              </a:spcAft>
              <a:buClr>
                <a:schemeClr val="accent2"/>
              </a:buClr>
              <a:buSzPts val="1800"/>
              <a:buNone/>
              <a:defRPr sz="1800">
                <a:solidFill>
                  <a:schemeClr val="accent2"/>
                </a:solidFill>
              </a:defRPr>
            </a:lvl7pPr>
            <a:lvl8pPr lvl="7" algn="ctr">
              <a:lnSpc>
                <a:spcPct val="100000"/>
              </a:lnSpc>
              <a:spcBef>
                <a:spcPts val="0"/>
              </a:spcBef>
              <a:spcAft>
                <a:spcPts val="0"/>
              </a:spcAft>
              <a:buClr>
                <a:schemeClr val="accent2"/>
              </a:buClr>
              <a:buSzPts val="1800"/>
              <a:buNone/>
              <a:defRPr sz="1800">
                <a:solidFill>
                  <a:schemeClr val="accent2"/>
                </a:solidFill>
              </a:defRPr>
            </a:lvl8pPr>
            <a:lvl9pPr lvl="8" algn="ctr">
              <a:lnSpc>
                <a:spcPct val="100000"/>
              </a:lnSpc>
              <a:spcBef>
                <a:spcPts val="0"/>
              </a:spcBef>
              <a:spcAft>
                <a:spcPts val="0"/>
              </a:spcAft>
              <a:buClr>
                <a:schemeClr val="accent2"/>
              </a:buClr>
              <a:buSzPts val="1800"/>
              <a:buNone/>
              <a:defRPr sz="1800">
                <a:solidFill>
                  <a:schemeClr val="accent2"/>
                </a:solidFill>
              </a:defRPr>
            </a:lvl9pPr>
          </a:lstStyle>
          <a:p>
            <a:endParaRPr/>
          </a:p>
        </p:txBody>
      </p:sp>
      <p:sp>
        <p:nvSpPr>
          <p:cNvPr id="17" name="Google Shape;17;p47"/>
          <p:cNvSpPr txBox="1">
            <a:spLocks noGrp="1"/>
          </p:cNvSpPr>
          <p:nvPr>
            <p:ph type="title" idx="3"/>
          </p:nvPr>
        </p:nvSpPr>
        <p:spPr>
          <a:xfrm>
            <a:off x="5321425" y="2095500"/>
            <a:ext cx="2799300" cy="42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800"/>
              <a:buNone/>
              <a:defRPr sz="3900">
                <a:solidFill>
                  <a:schemeClr val="accent2"/>
                </a:solidFill>
              </a:defRPr>
            </a:lvl1pPr>
            <a:lvl2pPr lvl="1" algn="ctr">
              <a:lnSpc>
                <a:spcPct val="100000"/>
              </a:lnSpc>
              <a:spcBef>
                <a:spcPts val="0"/>
              </a:spcBef>
              <a:spcAft>
                <a:spcPts val="0"/>
              </a:spcAft>
              <a:buClr>
                <a:schemeClr val="accent2"/>
              </a:buClr>
              <a:buSzPts val="1800"/>
              <a:buNone/>
              <a:defRPr sz="1800">
                <a:solidFill>
                  <a:schemeClr val="accent2"/>
                </a:solidFill>
              </a:defRPr>
            </a:lvl2pPr>
            <a:lvl3pPr lvl="2" algn="ctr">
              <a:lnSpc>
                <a:spcPct val="100000"/>
              </a:lnSpc>
              <a:spcBef>
                <a:spcPts val="0"/>
              </a:spcBef>
              <a:spcAft>
                <a:spcPts val="0"/>
              </a:spcAft>
              <a:buClr>
                <a:schemeClr val="accent2"/>
              </a:buClr>
              <a:buSzPts val="1800"/>
              <a:buNone/>
              <a:defRPr sz="1800">
                <a:solidFill>
                  <a:schemeClr val="accent2"/>
                </a:solidFill>
              </a:defRPr>
            </a:lvl3pPr>
            <a:lvl4pPr lvl="3" algn="ctr">
              <a:lnSpc>
                <a:spcPct val="100000"/>
              </a:lnSpc>
              <a:spcBef>
                <a:spcPts val="0"/>
              </a:spcBef>
              <a:spcAft>
                <a:spcPts val="0"/>
              </a:spcAft>
              <a:buClr>
                <a:schemeClr val="accent2"/>
              </a:buClr>
              <a:buSzPts val="1800"/>
              <a:buNone/>
              <a:defRPr sz="1800">
                <a:solidFill>
                  <a:schemeClr val="accent2"/>
                </a:solidFill>
              </a:defRPr>
            </a:lvl4pPr>
            <a:lvl5pPr lvl="4" algn="ctr">
              <a:lnSpc>
                <a:spcPct val="100000"/>
              </a:lnSpc>
              <a:spcBef>
                <a:spcPts val="0"/>
              </a:spcBef>
              <a:spcAft>
                <a:spcPts val="0"/>
              </a:spcAft>
              <a:buClr>
                <a:schemeClr val="accent2"/>
              </a:buClr>
              <a:buSzPts val="1800"/>
              <a:buNone/>
              <a:defRPr sz="1800">
                <a:solidFill>
                  <a:schemeClr val="accent2"/>
                </a:solidFill>
              </a:defRPr>
            </a:lvl5pPr>
            <a:lvl6pPr lvl="5" algn="ctr">
              <a:lnSpc>
                <a:spcPct val="100000"/>
              </a:lnSpc>
              <a:spcBef>
                <a:spcPts val="0"/>
              </a:spcBef>
              <a:spcAft>
                <a:spcPts val="0"/>
              </a:spcAft>
              <a:buClr>
                <a:schemeClr val="accent2"/>
              </a:buClr>
              <a:buSzPts val="1800"/>
              <a:buNone/>
              <a:defRPr sz="1800">
                <a:solidFill>
                  <a:schemeClr val="accent2"/>
                </a:solidFill>
              </a:defRPr>
            </a:lvl6pPr>
            <a:lvl7pPr lvl="6" algn="ctr">
              <a:lnSpc>
                <a:spcPct val="100000"/>
              </a:lnSpc>
              <a:spcBef>
                <a:spcPts val="0"/>
              </a:spcBef>
              <a:spcAft>
                <a:spcPts val="0"/>
              </a:spcAft>
              <a:buClr>
                <a:schemeClr val="accent2"/>
              </a:buClr>
              <a:buSzPts val="1800"/>
              <a:buNone/>
              <a:defRPr sz="1800">
                <a:solidFill>
                  <a:schemeClr val="accent2"/>
                </a:solidFill>
              </a:defRPr>
            </a:lvl7pPr>
            <a:lvl8pPr lvl="7" algn="ctr">
              <a:lnSpc>
                <a:spcPct val="100000"/>
              </a:lnSpc>
              <a:spcBef>
                <a:spcPts val="0"/>
              </a:spcBef>
              <a:spcAft>
                <a:spcPts val="0"/>
              </a:spcAft>
              <a:buClr>
                <a:schemeClr val="accent2"/>
              </a:buClr>
              <a:buSzPts val="1800"/>
              <a:buNone/>
              <a:defRPr sz="1800">
                <a:solidFill>
                  <a:schemeClr val="accent2"/>
                </a:solidFill>
              </a:defRPr>
            </a:lvl8pPr>
            <a:lvl9pPr lvl="8" algn="ctr">
              <a:lnSpc>
                <a:spcPct val="100000"/>
              </a:lnSpc>
              <a:spcBef>
                <a:spcPts val="0"/>
              </a:spcBef>
              <a:spcAft>
                <a:spcPts val="0"/>
              </a:spcAft>
              <a:buClr>
                <a:schemeClr val="accent2"/>
              </a:buClr>
              <a:buSzPts val="1800"/>
              <a:buNone/>
              <a:defRPr sz="1800">
                <a:solidFill>
                  <a:schemeClr val="accent2"/>
                </a:solidFill>
              </a:defRPr>
            </a:lvl9pPr>
          </a:lstStyle>
          <a:p>
            <a:endParaRPr/>
          </a:p>
        </p:txBody>
      </p:sp>
      <p:sp>
        <p:nvSpPr>
          <p:cNvPr id="18" name="Google Shape;18;p47"/>
          <p:cNvSpPr txBox="1">
            <a:spLocks noGrp="1"/>
          </p:cNvSpPr>
          <p:nvPr>
            <p:ph type="subTitle" idx="1"/>
          </p:nvPr>
        </p:nvSpPr>
        <p:spPr>
          <a:xfrm>
            <a:off x="5321425" y="1367770"/>
            <a:ext cx="2799300" cy="678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solidFill>
                  <a:schemeClr val="accent4"/>
                </a:solidFill>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19" name="Google Shape;19;p47"/>
          <p:cNvSpPr txBox="1">
            <a:spLocks noGrp="1"/>
          </p:cNvSpPr>
          <p:nvPr>
            <p:ph type="subTitle" idx="4"/>
          </p:nvPr>
        </p:nvSpPr>
        <p:spPr>
          <a:xfrm>
            <a:off x="5321425" y="3792170"/>
            <a:ext cx="2799300" cy="678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0" name="Google Shape;20;p47"/>
          <p:cNvSpPr txBox="1">
            <a:spLocks noGrp="1"/>
          </p:cNvSpPr>
          <p:nvPr>
            <p:ph type="subTitle" idx="5"/>
          </p:nvPr>
        </p:nvSpPr>
        <p:spPr>
          <a:xfrm>
            <a:off x="5321425" y="2579970"/>
            <a:ext cx="2799300" cy="678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21"/>
        <p:cNvGrpSpPr/>
        <p:nvPr/>
      </p:nvGrpSpPr>
      <p:grpSpPr>
        <a:xfrm>
          <a:off x="0" y="0"/>
          <a:ext cx="0" cy="0"/>
          <a:chOff x="0" y="0"/>
          <a:chExt cx="0" cy="0"/>
        </a:xfrm>
      </p:grpSpPr>
      <p:sp>
        <p:nvSpPr>
          <p:cNvPr id="22" name="Google Shape;22;p48"/>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Font typeface="Berkshire Swash"/>
              <a:buNone/>
              <a:defRPr sz="2800" b="1"/>
            </a:lvl1pPr>
            <a:lvl2pPr lvl="1" algn="l">
              <a:lnSpc>
                <a:spcPct val="100000"/>
              </a:lnSpc>
              <a:spcBef>
                <a:spcPts val="0"/>
              </a:spcBef>
              <a:spcAft>
                <a:spcPts val="0"/>
              </a:spcAft>
              <a:buSzPts val="2800"/>
              <a:buNone/>
              <a:defRPr>
                <a:latin typeface="Livvic"/>
                <a:ea typeface="Livvic"/>
                <a:cs typeface="Livvic"/>
                <a:sym typeface="Livvic"/>
              </a:defRPr>
            </a:lvl2pPr>
            <a:lvl3pPr lvl="2" algn="l">
              <a:lnSpc>
                <a:spcPct val="100000"/>
              </a:lnSpc>
              <a:spcBef>
                <a:spcPts val="0"/>
              </a:spcBef>
              <a:spcAft>
                <a:spcPts val="0"/>
              </a:spcAft>
              <a:buSzPts val="2800"/>
              <a:buNone/>
              <a:defRPr>
                <a:latin typeface="Livvic"/>
                <a:ea typeface="Livvic"/>
                <a:cs typeface="Livvic"/>
                <a:sym typeface="Livvic"/>
              </a:defRPr>
            </a:lvl3pPr>
            <a:lvl4pPr lvl="3" algn="l">
              <a:lnSpc>
                <a:spcPct val="100000"/>
              </a:lnSpc>
              <a:spcBef>
                <a:spcPts val="0"/>
              </a:spcBef>
              <a:spcAft>
                <a:spcPts val="0"/>
              </a:spcAft>
              <a:buSzPts val="2800"/>
              <a:buNone/>
              <a:defRPr>
                <a:latin typeface="Livvic"/>
                <a:ea typeface="Livvic"/>
                <a:cs typeface="Livvic"/>
                <a:sym typeface="Livvic"/>
              </a:defRPr>
            </a:lvl4pPr>
            <a:lvl5pPr lvl="4" algn="l">
              <a:lnSpc>
                <a:spcPct val="100000"/>
              </a:lnSpc>
              <a:spcBef>
                <a:spcPts val="0"/>
              </a:spcBef>
              <a:spcAft>
                <a:spcPts val="0"/>
              </a:spcAft>
              <a:buSzPts val="2800"/>
              <a:buNone/>
              <a:defRPr>
                <a:latin typeface="Livvic"/>
                <a:ea typeface="Livvic"/>
                <a:cs typeface="Livvic"/>
                <a:sym typeface="Livvic"/>
              </a:defRPr>
            </a:lvl5pPr>
            <a:lvl6pPr lvl="5" algn="l">
              <a:lnSpc>
                <a:spcPct val="100000"/>
              </a:lnSpc>
              <a:spcBef>
                <a:spcPts val="0"/>
              </a:spcBef>
              <a:spcAft>
                <a:spcPts val="0"/>
              </a:spcAft>
              <a:buSzPts val="2800"/>
              <a:buNone/>
              <a:defRPr>
                <a:latin typeface="Livvic"/>
                <a:ea typeface="Livvic"/>
                <a:cs typeface="Livvic"/>
                <a:sym typeface="Livvic"/>
              </a:defRPr>
            </a:lvl6pPr>
            <a:lvl7pPr lvl="6" algn="l">
              <a:lnSpc>
                <a:spcPct val="100000"/>
              </a:lnSpc>
              <a:spcBef>
                <a:spcPts val="0"/>
              </a:spcBef>
              <a:spcAft>
                <a:spcPts val="0"/>
              </a:spcAft>
              <a:buSzPts val="2800"/>
              <a:buNone/>
              <a:defRPr>
                <a:latin typeface="Livvic"/>
                <a:ea typeface="Livvic"/>
                <a:cs typeface="Livvic"/>
                <a:sym typeface="Livvic"/>
              </a:defRPr>
            </a:lvl7pPr>
            <a:lvl8pPr lvl="7" algn="l">
              <a:lnSpc>
                <a:spcPct val="100000"/>
              </a:lnSpc>
              <a:spcBef>
                <a:spcPts val="0"/>
              </a:spcBef>
              <a:spcAft>
                <a:spcPts val="0"/>
              </a:spcAft>
              <a:buSzPts val="2800"/>
              <a:buNone/>
              <a:defRPr>
                <a:latin typeface="Livvic"/>
                <a:ea typeface="Livvic"/>
                <a:cs typeface="Livvic"/>
                <a:sym typeface="Livvic"/>
              </a:defRPr>
            </a:lvl8pPr>
            <a:lvl9pPr lvl="8" algn="l">
              <a:lnSpc>
                <a:spcPct val="100000"/>
              </a:lnSpc>
              <a:spcBef>
                <a:spcPts val="0"/>
              </a:spcBef>
              <a:spcAft>
                <a:spcPts val="0"/>
              </a:spcAft>
              <a:buSzPts val="2800"/>
              <a:buNone/>
              <a:defRPr>
                <a:latin typeface="Livvic"/>
                <a:ea typeface="Livvic"/>
                <a:cs typeface="Livvic"/>
                <a:sym typeface="Livvic"/>
              </a:defRPr>
            </a:lvl9pPr>
          </a:lstStyle>
          <a:p>
            <a:endParaRPr/>
          </a:p>
        </p:txBody>
      </p:sp>
      <p:sp>
        <p:nvSpPr>
          <p:cNvPr id="23" name="Google Shape;23;p48"/>
          <p:cNvSpPr txBox="1">
            <a:spLocks noGrp="1"/>
          </p:cNvSpPr>
          <p:nvPr>
            <p:ph type="subTitle" idx="1"/>
          </p:nvPr>
        </p:nvSpPr>
        <p:spPr>
          <a:xfrm>
            <a:off x="713213" y="170922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4" name="Google Shape;24;p48"/>
          <p:cNvSpPr txBox="1">
            <a:spLocks noGrp="1"/>
          </p:cNvSpPr>
          <p:nvPr>
            <p:ph type="title" idx="2"/>
          </p:nvPr>
        </p:nvSpPr>
        <p:spPr>
          <a:xfrm>
            <a:off x="713213" y="1294513"/>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5" name="Google Shape;25;p48"/>
          <p:cNvSpPr txBox="1">
            <a:spLocks noGrp="1"/>
          </p:cNvSpPr>
          <p:nvPr>
            <p:ph type="subTitle" idx="3"/>
          </p:nvPr>
        </p:nvSpPr>
        <p:spPr>
          <a:xfrm>
            <a:off x="713213" y="2078613"/>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6" name="Google Shape;26;p48"/>
          <p:cNvSpPr txBox="1">
            <a:spLocks noGrp="1"/>
          </p:cNvSpPr>
          <p:nvPr>
            <p:ph type="subTitle" idx="4"/>
          </p:nvPr>
        </p:nvSpPr>
        <p:spPr>
          <a:xfrm>
            <a:off x="3030913" y="170922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7" name="Google Shape;27;p48"/>
          <p:cNvSpPr txBox="1">
            <a:spLocks noGrp="1"/>
          </p:cNvSpPr>
          <p:nvPr>
            <p:ph type="title" idx="5"/>
          </p:nvPr>
        </p:nvSpPr>
        <p:spPr>
          <a:xfrm>
            <a:off x="3030913" y="1294513"/>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8" name="Google Shape;28;p48"/>
          <p:cNvSpPr txBox="1">
            <a:spLocks noGrp="1"/>
          </p:cNvSpPr>
          <p:nvPr>
            <p:ph type="subTitle" idx="6"/>
          </p:nvPr>
        </p:nvSpPr>
        <p:spPr>
          <a:xfrm>
            <a:off x="3030913" y="2078613"/>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9" name="Google Shape;29;p48"/>
          <p:cNvSpPr txBox="1">
            <a:spLocks noGrp="1"/>
          </p:cNvSpPr>
          <p:nvPr>
            <p:ph type="subTitle" idx="7"/>
          </p:nvPr>
        </p:nvSpPr>
        <p:spPr>
          <a:xfrm>
            <a:off x="713213" y="330371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30" name="Google Shape;30;p48"/>
          <p:cNvSpPr txBox="1">
            <a:spLocks noGrp="1"/>
          </p:cNvSpPr>
          <p:nvPr>
            <p:ph type="title" idx="8"/>
          </p:nvPr>
        </p:nvSpPr>
        <p:spPr>
          <a:xfrm>
            <a:off x="713213" y="2889000"/>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31" name="Google Shape;31;p48"/>
          <p:cNvSpPr txBox="1">
            <a:spLocks noGrp="1"/>
          </p:cNvSpPr>
          <p:nvPr>
            <p:ph type="subTitle" idx="9"/>
          </p:nvPr>
        </p:nvSpPr>
        <p:spPr>
          <a:xfrm>
            <a:off x="713213" y="3673107"/>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32" name="Google Shape;32;p48"/>
          <p:cNvSpPr txBox="1">
            <a:spLocks noGrp="1"/>
          </p:cNvSpPr>
          <p:nvPr>
            <p:ph type="subTitle" idx="13"/>
          </p:nvPr>
        </p:nvSpPr>
        <p:spPr>
          <a:xfrm>
            <a:off x="3030913" y="330371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33" name="Google Shape;33;p48"/>
          <p:cNvSpPr txBox="1">
            <a:spLocks noGrp="1"/>
          </p:cNvSpPr>
          <p:nvPr>
            <p:ph type="title" idx="14"/>
          </p:nvPr>
        </p:nvSpPr>
        <p:spPr>
          <a:xfrm>
            <a:off x="3030913" y="2889000"/>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34" name="Google Shape;34;p48"/>
          <p:cNvSpPr txBox="1">
            <a:spLocks noGrp="1"/>
          </p:cNvSpPr>
          <p:nvPr>
            <p:ph type="subTitle" idx="15"/>
          </p:nvPr>
        </p:nvSpPr>
        <p:spPr>
          <a:xfrm>
            <a:off x="3030913" y="3673107"/>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5"/>
        <p:cNvGrpSpPr/>
        <p:nvPr/>
      </p:nvGrpSpPr>
      <p:grpSpPr>
        <a:xfrm>
          <a:off x="0" y="0"/>
          <a:ext cx="0" cy="0"/>
          <a:chOff x="0" y="0"/>
          <a:chExt cx="0" cy="0"/>
        </a:xfrm>
      </p:grpSpPr>
      <p:sp>
        <p:nvSpPr>
          <p:cNvPr id="36" name="Google Shape;36;p49"/>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3600"/>
              <a:buNone/>
              <a:defRPr sz="4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37" name="Google Shape;37;p49"/>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Clr>
                <a:schemeClr val="lt2"/>
              </a:buClr>
              <a:buSzPts val="12000"/>
              <a:buNone/>
              <a:defRPr sz="12000">
                <a:solidFill>
                  <a:schemeClr val="accent2"/>
                </a:solidFill>
              </a:defRPr>
            </a:lvl1pPr>
            <a:lvl2pPr lvl="1" algn="ctr">
              <a:lnSpc>
                <a:spcPct val="100000"/>
              </a:lnSpc>
              <a:spcBef>
                <a:spcPts val="0"/>
              </a:spcBef>
              <a:spcAft>
                <a:spcPts val="0"/>
              </a:spcAft>
              <a:buClr>
                <a:schemeClr val="lt2"/>
              </a:buClr>
              <a:buSzPts val="12000"/>
              <a:buNone/>
              <a:defRPr sz="12000">
                <a:solidFill>
                  <a:schemeClr val="lt2"/>
                </a:solidFill>
              </a:defRPr>
            </a:lvl2pPr>
            <a:lvl3pPr lvl="2" algn="ctr">
              <a:lnSpc>
                <a:spcPct val="100000"/>
              </a:lnSpc>
              <a:spcBef>
                <a:spcPts val="0"/>
              </a:spcBef>
              <a:spcAft>
                <a:spcPts val="0"/>
              </a:spcAft>
              <a:buClr>
                <a:schemeClr val="lt2"/>
              </a:buClr>
              <a:buSzPts val="12000"/>
              <a:buNone/>
              <a:defRPr sz="12000">
                <a:solidFill>
                  <a:schemeClr val="lt2"/>
                </a:solidFill>
              </a:defRPr>
            </a:lvl3pPr>
            <a:lvl4pPr lvl="3" algn="ctr">
              <a:lnSpc>
                <a:spcPct val="100000"/>
              </a:lnSpc>
              <a:spcBef>
                <a:spcPts val="0"/>
              </a:spcBef>
              <a:spcAft>
                <a:spcPts val="0"/>
              </a:spcAft>
              <a:buClr>
                <a:schemeClr val="lt2"/>
              </a:buClr>
              <a:buSzPts val="12000"/>
              <a:buNone/>
              <a:defRPr sz="12000">
                <a:solidFill>
                  <a:schemeClr val="lt2"/>
                </a:solidFill>
              </a:defRPr>
            </a:lvl4pPr>
            <a:lvl5pPr lvl="4" algn="ctr">
              <a:lnSpc>
                <a:spcPct val="100000"/>
              </a:lnSpc>
              <a:spcBef>
                <a:spcPts val="0"/>
              </a:spcBef>
              <a:spcAft>
                <a:spcPts val="0"/>
              </a:spcAft>
              <a:buClr>
                <a:schemeClr val="lt2"/>
              </a:buClr>
              <a:buSzPts val="12000"/>
              <a:buNone/>
              <a:defRPr sz="12000">
                <a:solidFill>
                  <a:schemeClr val="lt2"/>
                </a:solidFill>
              </a:defRPr>
            </a:lvl5pPr>
            <a:lvl6pPr lvl="5" algn="ctr">
              <a:lnSpc>
                <a:spcPct val="100000"/>
              </a:lnSpc>
              <a:spcBef>
                <a:spcPts val="0"/>
              </a:spcBef>
              <a:spcAft>
                <a:spcPts val="0"/>
              </a:spcAft>
              <a:buClr>
                <a:schemeClr val="lt2"/>
              </a:buClr>
              <a:buSzPts val="12000"/>
              <a:buNone/>
              <a:defRPr sz="12000">
                <a:solidFill>
                  <a:schemeClr val="lt2"/>
                </a:solidFill>
              </a:defRPr>
            </a:lvl6pPr>
            <a:lvl7pPr lvl="6" algn="ctr">
              <a:lnSpc>
                <a:spcPct val="100000"/>
              </a:lnSpc>
              <a:spcBef>
                <a:spcPts val="0"/>
              </a:spcBef>
              <a:spcAft>
                <a:spcPts val="0"/>
              </a:spcAft>
              <a:buClr>
                <a:schemeClr val="lt2"/>
              </a:buClr>
              <a:buSzPts val="12000"/>
              <a:buNone/>
              <a:defRPr sz="12000">
                <a:solidFill>
                  <a:schemeClr val="lt2"/>
                </a:solidFill>
              </a:defRPr>
            </a:lvl7pPr>
            <a:lvl8pPr lvl="7" algn="ctr">
              <a:lnSpc>
                <a:spcPct val="100000"/>
              </a:lnSpc>
              <a:spcBef>
                <a:spcPts val="0"/>
              </a:spcBef>
              <a:spcAft>
                <a:spcPts val="0"/>
              </a:spcAft>
              <a:buClr>
                <a:schemeClr val="lt2"/>
              </a:buClr>
              <a:buSzPts val="12000"/>
              <a:buNone/>
              <a:defRPr sz="12000">
                <a:solidFill>
                  <a:schemeClr val="lt2"/>
                </a:solidFill>
              </a:defRPr>
            </a:lvl8pPr>
            <a:lvl9pPr lvl="8" algn="ctr">
              <a:lnSpc>
                <a:spcPct val="100000"/>
              </a:lnSpc>
              <a:spcBef>
                <a:spcPts val="0"/>
              </a:spcBef>
              <a:spcAft>
                <a:spcPts val="0"/>
              </a:spcAft>
              <a:buClr>
                <a:schemeClr val="lt2"/>
              </a:buClr>
              <a:buSzPts val="12000"/>
              <a:buNone/>
              <a:defRPr sz="12000">
                <a:solidFill>
                  <a:schemeClr val="lt2"/>
                </a:solidFill>
              </a:defRPr>
            </a:lvl9pPr>
          </a:lstStyle>
          <a:p>
            <a:endParaRPr/>
          </a:p>
        </p:txBody>
      </p:sp>
      <p:sp>
        <p:nvSpPr>
          <p:cNvPr id="38" name="Google Shape;38;p49"/>
          <p:cNvSpPr txBox="1">
            <a:spLocks noGrp="1"/>
          </p:cNvSpPr>
          <p:nvPr>
            <p:ph type="subTitle" idx="1"/>
          </p:nvPr>
        </p:nvSpPr>
        <p:spPr>
          <a:xfrm>
            <a:off x="4572000" y="3297463"/>
            <a:ext cx="3792900" cy="5163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1400">
                <a:solidFill>
                  <a:schemeClr val="accent4"/>
                </a:solidFill>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9"/>
        <p:cNvGrpSpPr/>
        <p:nvPr/>
      </p:nvGrpSpPr>
      <p:grpSpPr>
        <a:xfrm>
          <a:off x="0" y="0"/>
          <a:ext cx="0" cy="0"/>
          <a:chOff x="0" y="0"/>
          <a:chExt cx="0" cy="0"/>
        </a:xfrm>
      </p:grpSpPr>
      <p:sp>
        <p:nvSpPr>
          <p:cNvPr id="40" name="Google Shape;40;p50"/>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1" name="Google Shape;41;p50"/>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292100" algn="l">
              <a:lnSpc>
                <a:spcPct val="100000"/>
              </a:lnSpc>
              <a:spcBef>
                <a:spcPts val="0"/>
              </a:spcBef>
              <a:spcAft>
                <a:spcPts val="0"/>
              </a:spcAft>
              <a:buClr>
                <a:schemeClr val="accent3"/>
              </a:buClr>
              <a:buSzPts val="1000"/>
              <a:buFont typeface="Roboto"/>
              <a:buAutoNum type="arabicPeriod"/>
              <a:defRPr sz="1200"/>
            </a:lvl1pPr>
            <a:lvl2pPr marL="914400" lvl="1" indent="-292100" algn="l">
              <a:lnSpc>
                <a:spcPct val="100000"/>
              </a:lnSpc>
              <a:spcBef>
                <a:spcPts val="0"/>
              </a:spcBef>
              <a:spcAft>
                <a:spcPts val="0"/>
              </a:spcAft>
              <a:buClr>
                <a:srgbClr val="1A3F61"/>
              </a:buClr>
              <a:buSzPts val="1000"/>
              <a:buFont typeface="Arial"/>
              <a:buAutoNum type="alphaLcPeriod"/>
              <a:defRPr/>
            </a:lvl2pPr>
            <a:lvl3pPr marL="1371600" lvl="2" indent="-292100" algn="l">
              <a:lnSpc>
                <a:spcPct val="100000"/>
              </a:lnSpc>
              <a:spcBef>
                <a:spcPts val="1600"/>
              </a:spcBef>
              <a:spcAft>
                <a:spcPts val="0"/>
              </a:spcAft>
              <a:buClr>
                <a:srgbClr val="1A3F61"/>
              </a:buClr>
              <a:buSzPts val="1000"/>
              <a:buFont typeface="Arial"/>
              <a:buAutoNum type="romanLcPeriod"/>
              <a:defRPr/>
            </a:lvl3pPr>
            <a:lvl4pPr marL="1828800" lvl="3" indent="-292100" algn="l">
              <a:lnSpc>
                <a:spcPct val="100000"/>
              </a:lnSpc>
              <a:spcBef>
                <a:spcPts val="1600"/>
              </a:spcBef>
              <a:spcAft>
                <a:spcPts val="0"/>
              </a:spcAft>
              <a:buClr>
                <a:srgbClr val="1A3F61"/>
              </a:buClr>
              <a:buSzPts val="1000"/>
              <a:buFont typeface="Arial"/>
              <a:buAutoNum type="arabicPeriod"/>
              <a:defRPr/>
            </a:lvl4pPr>
            <a:lvl5pPr marL="2286000" lvl="4" indent="-292100" algn="l">
              <a:lnSpc>
                <a:spcPct val="100000"/>
              </a:lnSpc>
              <a:spcBef>
                <a:spcPts val="1600"/>
              </a:spcBef>
              <a:spcAft>
                <a:spcPts val="0"/>
              </a:spcAft>
              <a:buClr>
                <a:srgbClr val="1A3F61"/>
              </a:buClr>
              <a:buSzPts val="1000"/>
              <a:buFont typeface="Arial"/>
              <a:buAutoNum type="alphaLcPeriod"/>
              <a:defRPr/>
            </a:lvl5pPr>
            <a:lvl6pPr marL="2743200" lvl="5" indent="-292100" algn="l">
              <a:lnSpc>
                <a:spcPct val="100000"/>
              </a:lnSpc>
              <a:spcBef>
                <a:spcPts val="1600"/>
              </a:spcBef>
              <a:spcAft>
                <a:spcPts val="0"/>
              </a:spcAft>
              <a:buClr>
                <a:srgbClr val="1A3F61"/>
              </a:buClr>
              <a:buSzPts val="1000"/>
              <a:buFont typeface="Arial"/>
              <a:buAutoNum type="romanLcPeriod"/>
              <a:defRPr/>
            </a:lvl6pPr>
            <a:lvl7pPr marL="3200400" lvl="6" indent="-292100" algn="l">
              <a:lnSpc>
                <a:spcPct val="100000"/>
              </a:lnSpc>
              <a:spcBef>
                <a:spcPts val="1600"/>
              </a:spcBef>
              <a:spcAft>
                <a:spcPts val="0"/>
              </a:spcAft>
              <a:buClr>
                <a:srgbClr val="1A3F61"/>
              </a:buClr>
              <a:buSzPts val="1000"/>
              <a:buFont typeface="Arial"/>
              <a:buAutoNum type="arabicPeriod"/>
              <a:defRPr/>
            </a:lvl7pPr>
            <a:lvl8pPr marL="3657600" lvl="7" indent="-292100" algn="l">
              <a:lnSpc>
                <a:spcPct val="100000"/>
              </a:lnSpc>
              <a:spcBef>
                <a:spcPts val="1600"/>
              </a:spcBef>
              <a:spcAft>
                <a:spcPts val="0"/>
              </a:spcAft>
              <a:buClr>
                <a:srgbClr val="1A3F61"/>
              </a:buClr>
              <a:buSzPts val="1000"/>
              <a:buFont typeface="Arial"/>
              <a:buAutoNum type="alphaLcPeriod"/>
              <a:defRPr/>
            </a:lvl8pPr>
            <a:lvl9pPr marL="4114800" lvl="8" indent="-292100" algn="l">
              <a:lnSpc>
                <a:spcPct val="100000"/>
              </a:lnSpc>
              <a:spcBef>
                <a:spcPts val="1600"/>
              </a:spcBef>
              <a:spcAft>
                <a:spcPts val="1600"/>
              </a:spcAft>
              <a:buClr>
                <a:srgbClr val="1A3F61"/>
              </a:buClr>
              <a:buSzPts val="1000"/>
              <a:buFont typeface="Arial"/>
              <a:buAutoNum type="romanLcPeriod"/>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2"/>
        <p:cNvGrpSpPr/>
        <p:nvPr/>
      </p:nvGrpSpPr>
      <p:grpSpPr>
        <a:xfrm>
          <a:off x="0" y="0"/>
          <a:ext cx="0" cy="0"/>
          <a:chOff x="0" y="0"/>
          <a:chExt cx="0" cy="0"/>
        </a:xfrm>
      </p:grpSpPr>
      <p:sp>
        <p:nvSpPr>
          <p:cNvPr id="43" name="Google Shape;43;p5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
        <p:cNvGrpSpPr/>
        <p:nvPr/>
      </p:nvGrpSpPr>
      <p:grpSpPr>
        <a:xfrm>
          <a:off x="0" y="0"/>
          <a:ext cx="0" cy="0"/>
          <a:chOff x="0" y="0"/>
          <a:chExt cx="0" cy="0"/>
        </a:xfrm>
      </p:grpSpPr>
      <p:sp>
        <p:nvSpPr>
          <p:cNvPr id="45" name="Google Shape;45;p53"/>
          <p:cNvSpPr txBox="1">
            <a:spLocks noGrp="1"/>
          </p:cNvSpPr>
          <p:nvPr>
            <p:ph type="body" idx="1"/>
          </p:nvPr>
        </p:nvSpPr>
        <p:spPr>
          <a:xfrm>
            <a:off x="713225" y="1163275"/>
            <a:ext cx="3858900" cy="34362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82400"/>
              </a:buClr>
              <a:buSzPts val="1400"/>
              <a:buFont typeface="Nunito Light"/>
              <a:buChar char="●"/>
              <a:defRPr sz="1400"/>
            </a:lvl1pPr>
            <a:lvl2pPr marL="914400" lvl="1" indent="-304800" algn="l">
              <a:lnSpc>
                <a:spcPct val="100000"/>
              </a:lnSpc>
              <a:spcBef>
                <a:spcPts val="1600"/>
              </a:spcBef>
              <a:spcAft>
                <a:spcPts val="0"/>
              </a:spcAft>
              <a:buClr>
                <a:srgbClr val="482400"/>
              </a:buClr>
              <a:buSzPts val="1200"/>
              <a:buFont typeface="Nunito Light"/>
              <a:buChar char="○"/>
              <a:defRPr sz="1200"/>
            </a:lvl2pPr>
            <a:lvl3pPr marL="1371600" lvl="2" indent="-304800" algn="l">
              <a:lnSpc>
                <a:spcPct val="100000"/>
              </a:lnSpc>
              <a:spcBef>
                <a:spcPts val="1600"/>
              </a:spcBef>
              <a:spcAft>
                <a:spcPts val="0"/>
              </a:spcAft>
              <a:buClr>
                <a:srgbClr val="482400"/>
              </a:buClr>
              <a:buSzPts val="1200"/>
              <a:buFont typeface="Nunito Light"/>
              <a:buChar char="■"/>
              <a:defRPr sz="1200"/>
            </a:lvl3pPr>
            <a:lvl4pPr marL="1828800" lvl="3" indent="-304800" algn="l">
              <a:lnSpc>
                <a:spcPct val="100000"/>
              </a:lnSpc>
              <a:spcBef>
                <a:spcPts val="1600"/>
              </a:spcBef>
              <a:spcAft>
                <a:spcPts val="0"/>
              </a:spcAft>
              <a:buClr>
                <a:srgbClr val="482400"/>
              </a:buClr>
              <a:buSzPts val="1200"/>
              <a:buFont typeface="Nunito Light"/>
              <a:buChar char="●"/>
              <a:defRPr sz="1200"/>
            </a:lvl4pPr>
            <a:lvl5pPr marL="2286000" lvl="4" indent="-304800" algn="l">
              <a:lnSpc>
                <a:spcPct val="100000"/>
              </a:lnSpc>
              <a:spcBef>
                <a:spcPts val="1600"/>
              </a:spcBef>
              <a:spcAft>
                <a:spcPts val="0"/>
              </a:spcAft>
              <a:buClr>
                <a:srgbClr val="482400"/>
              </a:buClr>
              <a:buSzPts val="1200"/>
              <a:buFont typeface="Nunito Light"/>
              <a:buChar char="○"/>
              <a:defRPr sz="1200"/>
            </a:lvl5pPr>
            <a:lvl6pPr marL="2743200" lvl="5" indent="-304800" algn="l">
              <a:lnSpc>
                <a:spcPct val="100000"/>
              </a:lnSpc>
              <a:spcBef>
                <a:spcPts val="1600"/>
              </a:spcBef>
              <a:spcAft>
                <a:spcPts val="0"/>
              </a:spcAft>
              <a:buClr>
                <a:srgbClr val="482400"/>
              </a:buClr>
              <a:buSzPts val="1200"/>
              <a:buFont typeface="Nunito Light"/>
              <a:buChar char="■"/>
              <a:defRPr sz="1200"/>
            </a:lvl6pPr>
            <a:lvl7pPr marL="3200400" lvl="6" indent="-304800" algn="l">
              <a:lnSpc>
                <a:spcPct val="100000"/>
              </a:lnSpc>
              <a:spcBef>
                <a:spcPts val="1600"/>
              </a:spcBef>
              <a:spcAft>
                <a:spcPts val="0"/>
              </a:spcAft>
              <a:buClr>
                <a:srgbClr val="482400"/>
              </a:buClr>
              <a:buSzPts val="1200"/>
              <a:buFont typeface="Nunito Light"/>
              <a:buChar char="●"/>
              <a:defRPr sz="1200"/>
            </a:lvl7pPr>
            <a:lvl8pPr marL="3657600" lvl="7" indent="-304800" algn="l">
              <a:lnSpc>
                <a:spcPct val="100000"/>
              </a:lnSpc>
              <a:spcBef>
                <a:spcPts val="1600"/>
              </a:spcBef>
              <a:spcAft>
                <a:spcPts val="0"/>
              </a:spcAft>
              <a:buClr>
                <a:srgbClr val="482400"/>
              </a:buClr>
              <a:buSzPts val="1200"/>
              <a:buFont typeface="Nunito Light"/>
              <a:buChar char="○"/>
              <a:defRPr sz="1200"/>
            </a:lvl8pPr>
            <a:lvl9pPr marL="4114800" lvl="8" indent="-304800" algn="l">
              <a:lnSpc>
                <a:spcPct val="100000"/>
              </a:lnSpc>
              <a:spcBef>
                <a:spcPts val="1600"/>
              </a:spcBef>
              <a:spcAft>
                <a:spcPts val="1600"/>
              </a:spcAft>
              <a:buClr>
                <a:srgbClr val="482400"/>
              </a:buClr>
              <a:buSzPts val="1200"/>
              <a:buFont typeface="Nunito Light"/>
              <a:buChar char="■"/>
              <a:defRPr sz="1200"/>
            </a:lvl9pPr>
          </a:lstStyle>
          <a:p>
            <a:endParaRPr/>
          </a:p>
        </p:txBody>
      </p:sp>
      <p:sp>
        <p:nvSpPr>
          <p:cNvPr id="46" name="Google Shape;46;p53"/>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atin typeface="Georgia"/>
                <a:ea typeface="Georgia"/>
                <a:cs typeface="Georgia"/>
                <a:sym typeface="Georgia"/>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7" name="Google Shape;47;p53"/>
          <p:cNvSpPr txBox="1">
            <a:spLocks noGrp="1"/>
          </p:cNvSpPr>
          <p:nvPr>
            <p:ph type="body" idx="2"/>
          </p:nvPr>
        </p:nvSpPr>
        <p:spPr>
          <a:xfrm>
            <a:off x="4572125" y="1163275"/>
            <a:ext cx="3858900" cy="34362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82400"/>
              </a:buClr>
              <a:buSzPts val="1400"/>
              <a:buFont typeface="Nunito Light"/>
              <a:buChar char="●"/>
              <a:defRPr sz="1400"/>
            </a:lvl1pPr>
            <a:lvl2pPr marL="914400" lvl="1" indent="-304800" algn="l">
              <a:lnSpc>
                <a:spcPct val="100000"/>
              </a:lnSpc>
              <a:spcBef>
                <a:spcPts val="1600"/>
              </a:spcBef>
              <a:spcAft>
                <a:spcPts val="0"/>
              </a:spcAft>
              <a:buClr>
                <a:srgbClr val="482400"/>
              </a:buClr>
              <a:buSzPts val="1200"/>
              <a:buFont typeface="Nunito Light"/>
              <a:buChar char="○"/>
              <a:defRPr sz="1200"/>
            </a:lvl2pPr>
            <a:lvl3pPr marL="1371600" lvl="2" indent="-304800" algn="l">
              <a:lnSpc>
                <a:spcPct val="100000"/>
              </a:lnSpc>
              <a:spcBef>
                <a:spcPts val="1600"/>
              </a:spcBef>
              <a:spcAft>
                <a:spcPts val="0"/>
              </a:spcAft>
              <a:buClr>
                <a:srgbClr val="482400"/>
              </a:buClr>
              <a:buSzPts val="1200"/>
              <a:buFont typeface="Nunito Light"/>
              <a:buChar char="■"/>
              <a:defRPr sz="1200"/>
            </a:lvl3pPr>
            <a:lvl4pPr marL="1828800" lvl="3" indent="-304800" algn="l">
              <a:lnSpc>
                <a:spcPct val="100000"/>
              </a:lnSpc>
              <a:spcBef>
                <a:spcPts val="1600"/>
              </a:spcBef>
              <a:spcAft>
                <a:spcPts val="0"/>
              </a:spcAft>
              <a:buClr>
                <a:srgbClr val="482400"/>
              </a:buClr>
              <a:buSzPts val="1200"/>
              <a:buFont typeface="Nunito Light"/>
              <a:buChar char="●"/>
              <a:defRPr sz="1200"/>
            </a:lvl4pPr>
            <a:lvl5pPr marL="2286000" lvl="4" indent="-304800" algn="l">
              <a:lnSpc>
                <a:spcPct val="100000"/>
              </a:lnSpc>
              <a:spcBef>
                <a:spcPts val="1600"/>
              </a:spcBef>
              <a:spcAft>
                <a:spcPts val="0"/>
              </a:spcAft>
              <a:buClr>
                <a:srgbClr val="482400"/>
              </a:buClr>
              <a:buSzPts val="1200"/>
              <a:buFont typeface="Nunito Light"/>
              <a:buChar char="○"/>
              <a:defRPr sz="1200"/>
            </a:lvl5pPr>
            <a:lvl6pPr marL="2743200" lvl="5" indent="-304800" algn="l">
              <a:lnSpc>
                <a:spcPct val="100000"/>
              </a:lnSpc>
              <a:spcBef>
                <a:spcPts val="1600"/>
              </a:spcBef>
              <a:spcAft>
                <a:spcPts val="0"/>
              </a:spcAft>
              <a:buClr>
                <a:srgbClr val="482400"/>
              </a:buClr>
              <a:buSzPts val="1200"/>
              <a:buFont typeface="Nunito Light"/>
              <a:buChar char="■"/>
              <a:defRPr sz="1200"/>
            </a:lvl6pPr>
            <a:lvl7pPr marL="3200400" lvl="6" indent="-304800" algn="l">
              <a:lnSpc>
                <a:spcPct val="100000"/>
              </a:lnSpc>
              <a:spcBef>
                <a:spcPts val="1600"/>
              </a:spcBef>
              <a:spcAft>
                <a:spcPts val="0"/>
              </a:spcAft>
              <a:buClr>
                <a:srgbClr val="482400"/>
              </a:buClr>
              <a:buSzPts val="1200"/>
              <a:buFont typeface="Nunito Light"/>
              <a:buChar char="●"/>
              <a:defRPr sz="1200"/>
            </a:lvl7pPr>
            <a:lvl8pPr marL="3657600" lvl="7" indent="-304800" algn="l">
              <a:lnSpc>
                <a:spcPct val="100000"/>
              </a:lnSpc>
              <a:spcBef>
                <a:spcPts val="1600"/>
              </a:spcBef>
              <a:spcAft>
                <a:spcPts val="0"/>
              </a:spcAft>
              <a:buClr>
                <a:srgbClr val="482400"/>
              </a:buClr>
              <a:buSzPts val="1200"/>
              <a:buFont typeface="Nunito Light"/>
              <a:buChar char="○"/>
              <a:defRPr sz="1200"/>
            </a:lvl8pPr>
            <a:lvl9pPr marL="4114800" lvl="8" indent="-304800" algn="l">
              <a:lnSpc>
                <a:spcPct val="100000"/>
              </a:lnSpc>
              <a:spcBef>
                <a:spcPts val="1600"/>
              </a:spcBef>
              <a:spcAft>
                <a:spcPts val="1600"/>
              </a:spcAft>
              <a:buClr>
                <a:srgbClr val="482400"/>
              </a:buClr>
              <a:buSzPts val="1200"/>
              <a:buFont typeface="Nunito Light"/>
              <a:buChar char="■"/>
              <a:defRPr sz="1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p:cSld name="CUSTOM_10">
    <p:spTree>
      <p:nvGrpSpPr>
        <p:cNvPr id="1" name="Shape 48"/>
        <p:cNvGrpSpPr/>
        <p:nvPr/>
      </p:nvGrpSpPr>
      <p:grpSpPr>
        <a:xfrm>
          <a:off x="0" y="0"/>
          <a:ext cx="0" cy="0"/>
          <a:chOff x="0" y="0"/>
          <a:chExt cx="0" cy="0"/>
        </a:xfrm>
      </p:grpSpPr>
      <p:sp>
        <p:nvSpPr>
          <p:cNvPr id="49" name="Google Shape;49;p52"/>
          <p:cNvSpPr txBox="1">
            <a:spLocks noGrp="1"/>
          </p:cNvSpPr>
          <p:nvPr>
            <p:ph type="title"/>
          </p:nvPr>
        </p:nvSpPr>
        <p:spPr>
          <a:xfrm>
            <a:off x="713225" y="1733075"/>
            <a:ext cx="3154200" cy="611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 name="Google Shape;50;p52"/>
          <p:cNvSpPr txBox="1">
            <a:spLocks noGrp="1"/>
          </p:cNvSpPr>
          <p:nvPr>
            <p:ph type="subTitle" idx="1"/>
          </p:nvPr>
        </p:nvSpPr>
        <p:spPr>
          <a:xfrm>
            <a:off x="713225" y="2344625"/>
            <a:ext cx="3154200" cy="10521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jp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9">
            <a:alphaModFix/>
          </a:blip>
          <a:stretch>
            <a:fillRect/>
          </a:stretch>
        </a:blipFill>
        <a:effectLst/>
      </p:bgPr>
    </p:bg>
    <p:spTree>
      <p:nvGrpSpPr>
        <p:cNvPr id="1" name="Shape 5"/>
        <p:cNvGrpSpPr/>
        <p:nvPr/>
      </p:nvGrpSpPr>
      <p:grpSpPr>
        <a:xfrm>
          <a:off x="0" y="0"/>
          <a:ext cx="0" cy="0"/>
          <a:chOff x="0" y="0"/>
          <a:chExt cx="0" cy="0"/>
        </a:xfrm>
      </p:grpSpPr>
      <p:sp>
        <p:nvSpPr>
          <p:cNvPr id="6" name="Google Shape;6;p44"/>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endParaRPr/>
          </a:p>
        </p:txBody>
      </p:sp>
      <p:sp>
        <p:nvSpPr>
          <p:cNvPr id="7" name="Google Shape;7;p44"/>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marR="0" lvl="0" indent="-342900" algn="l" rtl="0">
              <a:lnSpc>
                <a:spcPct val="100000"/>
              </a:lnSpc>
              <a:spcBef>
                <a:spcPts val="0"/>
              </a:spcBef>
              <a:spcAft>
                <a:spcPts val="0"/>
              </a:spcAft>
              <a:buClr>
                <a:schemeClr val="lt2"/>
              </a:buClr>
              <a:buSzPts val="1800"/>
              <a:buFont typeface="Livvic"/>
              <a:buChar char="●"/>
              <a:defRPr sz="18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Char char="■"/>
              <a:defRPr sz="1400" b="0" i="0" u="none" strike="noStrike" cap="none">
                <a:solidFill>
                  <a:schemeClr val="lt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6.xml"/><Relationship Id="rId5" Type="http://schemas.openxmlformats.org/officeDocument/2006/relationships/image" Target="../media/image13.png"/><Relationship Id="rId4" Type="http://schemas.openxmlformats.org/officeDocument/2006/relationships/image" Target="../media/image12.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notesSlide" Target="../notesSlides/notesSlide34.xml"/><Relationship Id="rId1" Type="http://schemas.openxmlformats.org/officeDocument/2006/relationships/slideLayout" Target="../slideLayouts/slideLayout5.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0.xml"/><Relationship Id="rId1" Type="http://schemas.openxmlformats.org/officeDocument/2006/relationships/slideLayout" Target="../slideLayouts/slideLayout15.xml"/><Relationship Id="rId4" Type="http://schemas.openxmlformats.org/officeDocument/2006/relationships/image" Target="../media/image21.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jpg"/></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3"/>
        <p:cNvGrpSpPr/>
        <p:nvPr/>
      </p:nvGrpSpPr>
      <p:grpSpPr>
        <a:xfrm>
          <a:off x="0" y="0"/>
          <a:ext cx="0" cy="0"/>
          <a:chOff x="0" y="0"/>
          <a:chExt cx="0" cy="0"/>
        </a:xfrm>
      </p:grpSpPr>
      <p:grpSp>
        <p:nvGrpSpPr>
          <p:cNvPr id="94" name="Google Shape;94;p1"/>
          <p:cNvGrpSpPr/>
          <p:nvPr/>
        </p:nvGrpSpPr>
        <p:grpSpPr>
          <a:xfrm rot="-1985458">
            <a:off x="-512319" y="-928453"/>
            <a:ext cx="3236603" cy="2992665"/>
            <a:chOff x="2483025" y="1774950"/>
            <a:chExt cx="1815750" cy="1678900"/>
          </a:xfrm>
        </p:grpSpPr>
        <p:sp>
          <p:nvSpPr>
            <p:cNvPr id="95" name="Google Shape;95;p1"/>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1"/>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1"/>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1"/>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1"/>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1"/>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1"/>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1"/>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1"/>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1"/>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1"/>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1"/>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1"/>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1"/>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1"/>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1"/>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1"/>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1"/>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1"/>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1"/>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1"/>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1"/>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1"/>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1"/>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1"/>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1"/>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1"/>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1"/>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1"/>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1"/>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1"/>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1"/>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1"/>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1"/>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1"/>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1"/>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1"/>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1"/>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1"/>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1"/>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1"/>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1"/>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1"/>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1"/>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1"/>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1"/>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1"/>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1"/>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1"/>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1"/>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1"/>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1"/>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1"/>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1"/>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1"/>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1"/>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1"/>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1"/>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1"/>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 name="Google Shape;154;p1"/>
          <p:cNvGrpSpPr/>
          <p:nvPr/>
        </p:nvGrpSpPr>
        <p:grpSpPr>
          <a:xfrm>
            <a:off x="6981011" y="1736299"/>
            <a:ext cx="3317106" cy="2634668"/>
            <a:chOff x="3275400" y="1702825"/>
            <a:chExt cx="1966625" cy="1562025"/>
          </a:xfrm>
        </p:grpSpPr>
        <p:sp>
          <p:nvSpPr>
            <p:cNvPr id="155" name="Google Shape;155;p1"/>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1"/>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1"/>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1"/>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1"/>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1"/>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1"/>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1"/>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1"/>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1"/>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1"/>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1"/>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1"/>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1"/>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1"/>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1"/>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1"/>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1"/>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1"/>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1"/>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1"/>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1"/>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1"/>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1"/>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1"/>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1"/>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1"/>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1"/>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1"/>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4" name="Google Shape;184;p1"/>
          <p:cNvSpPr txBox="1">
            <a:spLocks noGrp="1"/>
          </p:cNvSpPr>
          <p:nvPr>
            <p:ph type="ctrTitle"/>
          </p:nvPr>
        </p:nvSpPr>
        <p:spPr>
          <a:xfrm>
            <a:off x="1654225" y="1683275"/>
            <a:ext cx="5670300" cy="15360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5200"/>
              <a:buNone/>
            </a:pPr>
            <a:endParaRPr sz="2800"/>
          </a:p>
          <a:p>
            <a:pPr marL="0" lvl="0" indent="0" algn="ctr" rtl="0">
              <a:lnSpc>
                <a:spcPct val="100000"/>
              </a:lnSpc>
              <a:spcBef>
                <a:spcPts val="0"/>
              </a:spcBef>
              <a:spcAft>
                <a:spcPts val="0"/>
              </a:spcAft>
              <a:buSzPts val="5200"/>
              <a:buNone/>
            </a:pPr>
            <a:r>
              <a:rPr lang="en-MY" sz="2800"/>
              <a:t>Topik 5</a:t>
            </a:r>
            <a:br>
              <a:rPr lang="en-MY" sz="2800"/>
            </a:br>
            <a:r>
              <a:rPr lang="en-MY" sz="2800"/>
              <a:t>PEMBINAAN PERADABAN MAJMUK DI MALAYSIA</a:t>
            </a:r>
            <a:endParaRPr sz="2800"/>
          </a:p>
          <a:p>
            <a:pPr marL="0" lvl="0" indent="0" algn="ctr" rtl="0">
              <a:lnSpc>
                <a:spcPct val="100000"/>
              </a:lnSpc>
              <a:spcBef>
                <a:spcPts val="0"/>
              </a:spcBef>
              <a:spcAft>
                <a:spcPts val="0"/>
              </a:spcAft>
              <a:buSzPts val="5200"/>
              <a:buNone/>
            </a:pPr>
            <a:endParaRPr sz="2800"/>
          </a:p>
        </p:txBody>
      </p:sp>
      <p:sp>
        <p:nvSpPr>
          <p:cNvPr id="185" name="Google Shape;185;p1"/>
          <p:cNvSpPr txBox="1">
            <a:spLocks noGrp="1"/>
          </p:cNvSpPr>
          <p:nvPr>
            <p:ph type="subTitle" idx="1"/>
          </p:nvPr>
        </p:nvSpPr>
        <p:spPr>
          <a:xfrm>
            <a:off x="2609275" y="3219275"/>
            <a:ext cx="3760200" cy="652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MPU21042 -</a:t>
            </a:r>
            <a:endParaRPr/>
          </a:p>
          <a:p>
            <a:pPr marL="0" lvl="0" indent="0" algn="ctr" rtl="0">
              <a:lnSpc>
                <a:spcPct val="100000"/>
              </a:lnSpc>
              <a:spcBef>
                <a:spcPts val="0"/>
              </a:spcBef>
              <a:spcAft>
                <a:spcPts val="0"/>
              </a:spcAft>
              <a:buSzPts val="2800"/>
              <a:buNone/>
            </a:pPr>
            <a:r>
              <a:rPr lang="en-MY"/>
              <a:t>Penghayatan Etika dan Peradaban</a:t>
            </a:r>
            <a:endParaRPr/>
          </a:p>
          <a:p>
            <a:pPr marL="0" lvl="0" indent="0" algn="ctr" rtl="0">
              <a:lnSpc>
                <a:spcPct val="100000"/>
              </a:lnSpc>
              <a:spcBef>
                <a:spcPts val="0"/>
              </a:spcBef>
              <a:spcAft>
                <a:spcPts val="0"/>
              </a:spcAft>
              <a:buSzPts val="2800"/>
              <a:buNone/>
            </a:pPr>
            <a:endParaRPr/>
          </a:p>
          <a:p>
            <a:pPr marL="0" lvl="0" indent="0" algn="ctr" rtl="0">
              <a:lnSpc>
                <a:spcPct val="100000"/>
              </a:lnSpc>
              <a:spcBef>
                <a:spcPts val="0"/>
              </a:spcBef>
              <a:spcAft>
                <a:spcPts val="0"/>
              </a:spcAft>
              <a:buSzPts val="2800"/>
              <a:buNone/>
            </a:pPr>
            <a:r>
              <a:rPr lang="en-MY" i="1"/>
              <a:t>Pengajian Diploma Kolej Komuniti</a:t>
            </a:r>
            <a:endParaRPr i="1"/>
          </a:p>
        </p:txBody>
      </p:sp>
      <p:grpSp>
        <p:nvGrpSpPr>
          <p:cNvPr id="186" name="Google Shape;186;p1"/>
          <p:cNvGrpSpPr/>
          <p:nvPr/>
        </p:nvGrpSpPr>
        <p:grpSpPr>
          <a:xfrm>
            <a:off x="3445893" y="4486930"/>
            <a:ext cx="2252199" cy="93989"/>
            <a:chOff x="3445893" y="4053330"/>
            <a:chExt cx="2252199" cy="93989"/>
          </a:xfrm>
        </p:grpSpPr>
        <p:sp>
          <p:nvSpPr>
            <p:cNvPr id="187" name="Google Shape;187;p1"/>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1"/>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 name="Google Shape;189;p1"/>
          <p:cNvGrpSpPr/>
          <p:nvPr/>
        </p:nvGrpSpPr>
        <p:grpSpPr>
          <a:xfrm>
            <a:off x="3445893" y="822280"/>
            <a:ext cx="2252199" cy="93989"/>
            <a:chOff x="3445893" y="996180"/>
            <a:chExt cx="2252199" cy="93989"/>
          </a:xfrm>
        </p:grpSpPr>
        <p:sp>
          <p:nvSpPr>
            <p:cNvPr id="190" name="Google Shape;190;p1"/>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1"/>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 name="Google Shape;192;p1"/>
          <p:cNvGrpSpPr/>
          <p:nvPr/>
        </p:nvGrpSpPr>
        <p:grpSpPr>
          <a:xfrm>
            <a:off x="6904811" y="1736299"/>
            <a:ext cx="3317106" cy="2634668"/>
            <a:chOff x="3275400" y="1702825"/>
            <a:chExt cx="1966625" cy="1562025"/>
          </a:xfrm>
        </p:grpSpPr>
        <p:sp>
          <p:nvSpPr>
            <p:cNvPr id="193" name="Google Shape;193;p1"/>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1"/>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1"/>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1"/>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1"/>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1"/>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1"/>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1"/>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1"/>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1"/>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1"/>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1"/>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1"/>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1"/>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1"/>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1"/>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1"/>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1"/>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1"/>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1"/>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1"/>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1"/>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1"/>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1"/>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1"/>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1"/>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1"/>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1"/>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1"/>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22" name="Google Shape;222;p1"/>
          <p:cNvGrpSpPr/>
          <p:nvPr/>
        </p:nvGrpSpPr>
        <p:grpSpPr>
          <a:xfrm rot="-1985458">
            <a:off x="-512319" y="-1004653"/>
            <a:ext cx="3236603" cy="2992665"/>
            <a:chOff x="2483025" y="1774950"/>
            <a:chExt cx="1815750" cy="1678900"/>
          </a:xfrm>
        </p:grpSpPr>
        <p:sp>
          <p:nvSpPr>
            <p:cNvPr id="223" name="Google Shape;223;p1"/>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1"/>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1"/>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1"/>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1"/>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1"/>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1"/>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1"/>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1"/>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1"/>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1"/>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1"/>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1"/>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1"/>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1"/>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1"/>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1"/>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1"/>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1"/>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1"/>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1"/>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1"/>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1"/>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1"/>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1"/>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1"/>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1"/>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1"/>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1"/>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1"/>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1"/>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1"/>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1"/>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1"/>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1"/>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1"/>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1"/>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1"/>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1"/>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1"/>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1"/>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1"/>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1"/>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1"/>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1"/>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1"/>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1"/>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1"/>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1"/>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1"/>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1"/>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1"/>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1"/>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1"/>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1"/>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1"/>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1"/>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1"/>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1"/>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416"/>
        <p:cNvGrpSpPr/>
        <p:nvPr/>
      </p:nvGrpSpPr>
      <p:grpSpPr>
        <a:xfrm>
          <a:off x="0" y="0"/>
          <a:ext cx="0" cy="0"/>
          <a:chOff x="0" y="0"/>
          <a:chExt cx="0" cy="0"/>
        </a:xfrm>
      </p:grpSpPr>
      <p:grpSp>
        <p:nvGrpSpPr>
          <p:cNvPr id="11417" name="Google Shape;11417;p11"/>
          <p:cNvGrpSpPr/>
          <p:nvPr/>
        </p:nvGrpSpPr>
        <p:grpSpPr>
          <a:xfrm>
            <a:off x="4495985" y="1520146"/>
            <a:ext cx="1244096" cy="1648958"/>
            <a:chOff x="4352000" y="2808650"/>
            <a:chExt cx="779900" cy="1033700"/>
          </a:xfrm>
        </p:grpSpPr>
        <p:sp>
          <p:nvSpPr>
            <p:cNvPr id="11418" name="Google Shape;11418;p11"/>
            <p:cNvSpPr/>
            <p:nvPr/>
          </p:nvSpPr>
          <p:spPr>
            <a:xfrm>
              <a:off x="4763750" y="3683275"/>
              <a:ext cx="74200" cy="85025"/>
            </a:xfrm>
            <a:custGeom>
              <a:avLst/>
              <a:gdLst/>
              <a:ahLst/>
              <a:cxnLst/>
              <a:rect l="l" t="t" r="r" b="b"/>
              <a:pathLst>
                <a:path w="2968" h="3401" extrusionOk="0">
                  <a:moveTo>
                    <a:pt x="2043" y="1"/>
                  </a:moveTo>
                  <a:cubicBezTo>
                    <a:pt x="914" y="1"/>
                    <a:pt x="0" y="2345"/>
                    <a:pt x="973" y="3309"/>
                  </a:cubicBezTo>
                  <a:cubicBezTo>
                    <a:pt x="1036" y="3371"/>
                    <a:pt x="1127" y="3400"/>
                    <a:pt x="1220" y="3400"/>
                  </a:cubicBezTo>
                  <a:cubicBezTo>
                    <a:pt x="1377" y="3400"/>
                    <a:pt x="1540" y="3319"/>
                    <a:pt x="1593" y="3178"/>
                  </a:cubicBezTo>
                  <a:cubicBezTo>
                    <a:pt x="1765" y="2661"/>
                    <a:pt x="1727" y="849"/>
                    <a:pt x="2568" y="849"/>
                  </a:cubicBezTo>
                  <a:cubicBezTo>
                    <a:pt x="2599" y="849"/>
                    <a:pt x="2631" y="851"/>
                    <a:pt x="2664" y="856"/>
                  </a:cubicBezTo>
                  <a:cubicBezTo>
                    <a:pt x="2676" y="858"/>
                    <a:pt x="2688" y="859"/>
                    <a:pt x="2699" y="859"/>
                  </a:cubicBezTo>
                  <a:cubicBezTo>
                    <a:pt x="2888" y="859"/>
                    <a:pt x="2967" y="586"/>
                    <a:pt x="2855" y="439"/>
                  </a:cubicBezTo>
                  <a:cubicBezTo>
                    <a:pt x="2587" y="131"/>
                    <a:pt x="2309" y="1"/>
                    <a:pt x="20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11"/>
            <p:cNvSpPr/>
            <p:nvPr/>
          </p:nvSpPr>
          <p:spPr>
            <a:xfrm>
              <a:off x="4756875" y="3674675"/>
              <a:ext cx="121425" cy="104550"/>
            </a:xfrm>
            <a:custGeom>
              <a:avLst/>
              <a:gdLst/>
              <a:ahLst/>
              <a:cxnLst/>
              <a:rect l="l" t="t" r="r" b="b"/>
              <a:pathLst>
                <a:path w="4857" h="4182" extrusionOk="0">
                  <a:moveTo>
                    <a:pt x="2515" y="746"/>
                  </a:moveTo>
                  <a:cubicBezTo>
                    <a:pt x="2882" y="746"/>
                    <a:pt x="3236" y="868"/>
                    <a:pt x="3499" y="1176"/>
                  </a:cubicBezTo>
                  <a:cubicBezTo>
                    <a:pt x="4130" y="1915"/>
                    <a:pt x="3915" y="3212"/>
                    <a:pt x="2951" y="3534"/>
                  </a:cubicBezTo>
                  <a:cubicBezTo>
                    <a:pt x="2775" y="3594"/>
                    <a:pt x="2597" y="3623"/>
                    <a:pt x="2424" y="3623"/>
                  </a:cubicBezTo>
                  <a:cubicBezTo>
                    <a:pt x="1742" y="3623"/>
                    <a:pt x="1126" y="3181"/>
                    <a:pt x="927" y="2498"/>
                  </a:cubicBezTo>
                  <a:cubicBezTo>
                    <a:pt x="760" y="1950"/>
                    <a:pt x="856" y="1426"/>
                    <a:pt x="1368" y="1093"/>
                  </a:cubicBezTo>
                  <a:cubicBezTo>
                    <a:pt x="1702" y="889"/>
                    <a:pt x="2117" y="746"/>
                    <a:pt x="2515" y="746"/>
                  </a:cubicBezTo>
                  <a:close/>
                  <a:moveTo>
                    <a:pt x="2319" y="0"/>
                  </a:moveTo>
                  <a:cubicBezTo>
                    <a:pt x="2248" y="0"/>
                    <a:pt x="2176" y="3"/>
                    <a:pt x="2106" y="10"/>
                  </a:cubicBezTo>
                  <a:cubicBezTo>
                    <a:pt x="1308" y="105"/>
                    <a:pt x="713" y="593"/>
                    <a:pt x="463" y="1355"/>
                  </a:cubicBezTo>
                  <a:cubicBezTo>
                    <a:pt x="0" y="2801"/>
                    <a:pt x="1180" y="4182"/>
                    <a:pt x="2550" y="4182"/>
                  </a:cubicBezTo>
                  <a:cubicBezTo>
                    <a:pt x="2839" y="4182"/>
                    <a:pt x="3135" y="4121"/>
                    <a:pt x="3427" y="3986"/>
                  </a:cubicBezTo>
                  <a:cubicBezTo>
                    <a:pt x="4677" y="3415"/>
                    <a:pt x="4856" y="1712"/>
                    <a:pt x="4011" y="712"/>
                  </a:cubicBezTo>
                  <a:cubicBezTo>
                    <a:pt x="3605" y="232"/>
                    <a:pt x="2941" y="0"/>
                    <a:pt x="2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p11"/>
            <p:cNvSpPr/>
            <p:nvPr/>
          </p:nvSpPr>
          <p:spPr>
            <a:xfrm>
              <a:off x="4352000" y="2808650"/>
              <a:ext cx="779900" cy="1033700"/>
            </a:xfrm>
            <a:custGeom>
              <a:avLst/>
              <a:gdLst/>
              <a:ahLst/>
              <a:cxnLst/>
              <a:rect l="l" t="t" r="r" b="b"/>
              <a:pathLst>
                <a:path w="31196" h="41348" extrusionOk="0">
                  <a:moveTo>
                    <a:pt x="20669" y="1312"/>
                  </a:moveTo>
                  <a:cubicBezTo>
                    <a:pt x="23339" y="1312"/>
                    <a:pt x="23929" y="3827"/>
                    <a:pt x="24671" y="6028"/>
                  </a:cubicBezTo>
                  <a:cubicBezTo>
                    <a:pt x="26337" y="11017"/>
                    <a:pt x="27445" y="16136"/>
                    <a:pt x="28302" y="21316"/>
                  </a:cubicBezTo>
                  <a:cubicBezTo>
                    <a:pt x="28707" y="23828"/>
                    <a:pt x="29088" y="26352"/>
                    <a:pt x="29445" y="28876"/>
                  </a:cubicBezTo>
                  <a:cubicBezTo>
                    <a:pt x="29647" y="30364"/>
                    <a:pt x="29993" y="31912"/>
                    <a:pt x="29993" y="33412"/>
                  </a:cubicBezTo>
                  <a:cubicBezTo>
                    <a:pt x="29993" y="35305"/>
                    <a:pt x="28612" y="37020"/>
                    <a:pt x="26933" y="37758"/>
                  </a:cubicBezTo>
                  <a:cubicBezTo>
                    <a:pt x="26480" y="37972"/>
                    <a:pt x="26004" y="38091"/>
                    <a:pt x="25528" y="38175"/>
                  </a:cubicBezTo>
                  <a:cubicBezTo>
                    <a:pt x="25040" y="38270"/>
                    <a:pt x="24552" y="38341"/>
                    <a:pt x="24051" y="38413"/>
                  </a:cubicBezTo>
                  <a:cubicBezTo>
                    <a:pt x="23099" y="38556"/>
                    <a:pt x="22146" y="38651"/>
                    <a:pt x="21218" y="38830"/>
                  </a:cubicBezTo>
                  <a:cubicBezTo>
                    <a:pt x="18658" y="39330"/>
                    <a:pt x="16039" y="39830"/>
                    <a:pt x="13431" y="40044"/>
                  </a:cubicBezTo>
                  <a:cubicBezTo>
                    <a:pt x="13020" y="40077"/>
                    <a:pt x="12584" y="40107"/>
                    <a:pt x="12148" y="40107"/>
                  </a:cubicBezTo>
                  <a:cubicBezTo>
                    <a:pt x="11637" y="40107"/>
                    <a:pt x="11126" y="40065"/>
                    <a:pt x="10657" y="39937"/>
                  </a:cubicBezTo>
                  <a:cubicBezTo>
                    <a:pt x="7502" y="39056"/>
                    <a:pt x="7133" y="35043"/>
                    <a:pt x="6406" y="32257"/>
                  </a:cubicBezTo>
                  <a:cubicBezTo>
                    <a:pt x="5263" y="27781"/>
                    <a:pt x="4132" y="23268"/>
                    <a:pt x="3311" y="18708"/>
                  </a:cubicBezTo>
                  <a:cubicBezTo>
                    <a:pt x="2882" y="16351"/>
                    <a:pt x="2525" y="13969"/>
                    <a:pt x="2299" y="11564"/>
                  </a:cubicBezTo>
                  <a:cubicBezTo>
                    <a:pt x="2108" y="9552"/>
                    <a:pt x="1156" y="5635"/>
                    <a:pt x="3323" y="4552"/>
                  </a:cubicBezTo>
                  <a:cubicBezTo>
                    <a:pt x="4990" y="3754"/>
                    <a:pt x="7383" y="3635"/>
                    <a:pt x="9192" y="3290"/>
                  </a:cubicBezTo>
                  <a:cubicBezTo>
                    <a:pt x="12002" y="2754"/>
                    <a:pt x="14824" y="2230"/>
                    <a:pt x="17658" y="1777"/>
                  </a:cubicBezTo>
                  <a:cubicBezTo>
                    <a:pt x="18610" y="1611"/>
                    <a:pt x="19610" y="1337"/>
                    <a:pt x="20575" y="1313"/>
                  </a:cubicBezTo>
                  <a:cubicBezTo>
                    <a:pt x="20606" y="1312"/>
                    <a:pt x="20638" y="1312"/>
                    <a:pt x="20669" y="1312"/>
                  </a:cubicBezTo>
                  <a:close/>
                  <a:moveTo>
                    <a:pt x="21571" y="1"/>
                  </a:moveTo>
                  <a:cubicBezTo>
                    <a:pt x="21518" y="1"/>
                    <a:pt x="21463" y="2"/>
                    <a:pt x="21408" y="3"/>
                  </a:cubicBezTo>
                  <a:cubicBezTo>
                    <a:pt x="18789" y="99"/>
                    <a:pt x="16074" y="777"/>
                    <a:pt x="13503" y="1242"/>
                  </a:cubicBezTo>
                  <a:cubicBezTo>
                    <a:pt x="10288" y="1801"/>
                    <a:pt x="7026" y="2313"/>
                    <a:pt x="3870" y="3111"/>
                  </a:cubicBezTo>
                  <a:cubicBezTo>
                    <a:pt x="1" y="4099"/>
                    <a:pt x="644" y="7195"/>
                    <a:pt x="941" y="10659"/>
                  </a:cubicBezTo>
                  <a:cubicBezTo>
                    <a:pt x="1418" y="16386"/>
                    <a:pt x="2549" y="22066"/>
                    <a:pt x="3930" y="27638"/>
                  </a:cubicBezTo>
                  <a:cubicBezTo>
                    <a:pt x="4609" y="30340"/>
                    <a:pt x="5323" y="33031"/>
                    <a:pt x="6049" y="35710"/>
                  </a:cubicBezTo>
                  <a:cubicBezTo>
                    <a:pt x="6549" y="37544"/>
                    <a:pt x="7133" y="39758"/>
                    <a:pt x="8978" y="40711"/>
                  </a:cubicBezTo>
                  <a:cubicBezTo>
                    <a:pt x="9898" y="41181"/>
                    <a:pt x="10994" y="41348"/>
                    <a:pt x="12145" y="41348"/>
                  </a:cubicBezTo>
                  <a:cubicBezTo>
                    <a:pt x="14197" y="41348"/>
                    <a:pt x="16421" y="40819"/>
                    <a:pt x="18122" y="40544"/>
                  </a:cubicBezTo>
                  <a:cubicBezTo>
                    <a:pt x="20075" y="40223"/>
                    <a:pt x="22075" y="40056"/>
                    <a:pt x="23992" y="39532"/>
                  </a:cubicBezTo>
                  <a:cubicBezTo>
                    <a:pt x="24980" y="39270"/>
                    <a:pt x="26480" y="39056"/>
                    <a:pt x="27385" y="38615"/>
                  </a:cubicBezTo>
                  <a:cubicBezTo>
                    <a:pt x="28278" y="38151"/>
                    <a:pt x="28754" y="37818"/>
                    <a:pt x="29528" y="37044"/>
                  </a:cubicBezTo>
                  <a:cubicBezTo>
                    <a:pt x="30100" y="36484"/>
                    <a:pt x="30469" y="35722"/>
                    <a:pt x="30648" y="34948"/>
                  </a:cubicBezTo>
                  <a:cubicBezTo>
                    <a:pt x="31195" y="32579"/>
                    <a:pt x="30409" y="29721"/>
                    <a:pt x="30100" y="27376"/>
                  </a:cubicBezTo>
                  <a:cubicBezTo>
                    <a:pt x="29350" y="21661"/>
                    <a:pt x="28433" y="15946"/>
                    <a:pt x="27076" y="10338"/>
                  </a:cubicBezTo>
                  <a:cubicBezTo>
                    <a:pt x="26421" y="7611"/>
                    <a:pt x="25766" y="4444"/>
                    <a:pt x="24456" y="1944"/>
                  </a:cubicBezTo>
                  <a:cubicBezTo>
                    <a:pt x="23756" y="624"/>
                    <a:pt x="23011" y="1"/>
                    <a:pt x="215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1" name="Google Shape;11421;p11"/>
            <p:cNvSpPr/>
            <p:nvPr/>
          </p:nvSpPr>
          <p:spPr>
            <a:xfrm>
              <a:off x="4421075" y="2897950"/>
              <a:ext cx="625675" cy="789300"/>
            </a:xfrm>
            <a:custGeom>
              <a:avLst/>
              <a:gdLst/>
              <a:ahLst/>
              <a:cxnLst/>
              <a:rect l="l" t="t" r="r" b="b"/>
              <a:pathLst>
                <a:path w="25027" h="31572" extrusionOk="0">
                  <a:moveTo>
                    <a:pt x="17114" y="1097"/>
                  </a:moveTo>
                  <a:cubicBezTo>
                    <a:pt x="19304" y="1097"/>
                    <a:pt x="19786" y="3165"/>
                    <a:pt x="20384" y="4980"/>
                  </a:cubicBezTo>
                  <a:cubicBezTo>
                    <a:pt x="21753" y="9100"/>
                    <a:pt x="22670" y="13338"/>
                    <a:pt x="23396" y="17625"/>
                  </a:cubicBezTo>
                  <a:cubicBezTo>
                    <a:pt x="23598" y="18887"/>
                    <a:pt x="23729" y="20161"/>
                    <a:pt x="23896" y="21423"/>
                  </a:cubicBezTo>
                  <a:cubicBezTo>
                    <a:pt x="24027" y="22601"/>
                    <a:pt x="24253" y="23768"/>
                    <a:pt x="24253" y="24947"/>
                  </a:cubicBezTo>
                  <a:cubicBezTo>
                    <a:pt x="24253" y="26507"/>
                    <a:pt x="23098" y="27935"/>
                    <a:pt x="21693" y="28566"/>
                  </a:cubicBezTo>
                  <a:cubicBezTo>
                    <a:pt x="21324" y="28733"/>
                    <a:pt x="20919" y="28828"/>
                    <a:pt x="20515" y="28912"/>
                  </a:cubicBezTo>
                  <a:cubicBezTo>
                    <a:pt x="20122" y="28983"/>
                    <a:pt x="19693" y="29054"/>
                    <a:pt x="19276" y="29114"/>
                  </a:cubicBezTo>
                  <a:cubicBezTo>
                    <a:pt x="18490" y="29233"/>
                    <a:pt x="17693" y="29316"/>
                    <a:pt x="16919" y="29471"/>
                  </a:cubicBezTo>
                  <a:cubicBezTo>
                    <a:pt x="14776" y="29888"/>
                    <a:pt x="12597" y="30317"/>
                    <a:pt x="10442" y="30495"/>
                  </a:cubicBezTo>
                  <a:cubicBezTo>
                    <a:pt x="10082" y="30524"/>
                    <a:pt x="9693" y="30553"/>
                    <a:pt x="9307" y="30553"/>
                  </a:cubicBezTo>
                  <a:cubicBezTo>
                    <a:pt x="8901" y="30553"/>
                    <a:pt x="8498" y="30521"/>
                    <a:pt x="8132" y="30424"/>
                  </a:cubicBezTo>
                  <a:cubicBezTo>
                    <a:pt x="5739" y="29769"/>
                    <a:pt x="5275" y="26959"/>
                    <a:pt x="4774" y="24709"/>
                  </a:cubicBezTo>
                  <a:lnTo>
                    <a:pt x="4786" y="24709"/>
                  </a:lnTo>
                  <a:cubicBezTo>
                    <a:pt x="4012" y="21661"/>
                    <a:pt x="3286" y="18577"/>
                    <a:pt x="2715" y="15481"/>
                  </a:cubicBezTo>
                  <a:cubicBezTo>
                    <a:pt x="2358" y="13529"/>
                    <a:pt x="2060" y="11552"/>
                    <a:pt x="1881" y="9576"/>
                  </a:cubicBezTo>
                  <a:cubicBezTo>
                    <a:pt x="1715" y="7921"/>
                    <a:pt x="929" y="4659"/>
                    <a:pt x="2727" y="3778"/>
                  </a:cubicBezTo>
                  <a:cubicBezTo>
                    <a:pt x="4120" y="3111"/>
                    <a:pt x="6096" y="3027"/>
                    <a:pt x="7584" y="2742"/>
                  </a:cubicBezTo>
                  <a:cubicBezTo>
                    <a:pt x="9918" y="2289"/>
                    <a:pt x="12240" y="1861"/>
                    <a:pt x="14597" y="1480"/>
                  </a:cubicBezTo>
                  <a:cubicBezTo>
                    <a:pt x="15383" y="1337"/>
                    <a:pt x="16216" y="1122"/>
                    <a:pt x="17002" y="1099"/>
                  </a:cubicBezTo>
                  <a:cubicBezTo>
                    <a:pt x="17040" y="1097"/>
                    <a:pt x="17077" y="1097"/>
                    <a:pt x="17114" y="1097"/>
                  </a:cubicBezTo>
                  <a:close/>
                  <a:moveTo>
                    <a:pt x="17855" y="0"/>
                  </a:moveTo>
                  <a:cubicBezTo>
                    <a:pt x="17802" y="0"/>
                    <a:pt x="17748" y="1"/>
                    <a:pt x="17693" y="3"/>
                  </a:cubicBezTo>
                  <a:cubicBezTo>
                    <a:pt x="15514" y="75"/>
                    <a:pt x="13287" y="646"/>
                    <a:pt x="11156" y="1027"/>
                  </a:cubicBezTo>
                  <a:cubicBezTo>
                    <a:pt x="8513" y="1492"/>
                    <a:pt x="5810" y="1920"/>
                    <a:pt x="3191" y="2575"/>
                  </a:cubicBezTo>
                  <a:cubicBezTo>
                    <a:pt x="0" y="3385"/>
                    <a:pt x="536" y="5944"/>
                    <a:pt x="774" y="8814"/>
                  </a:cubicBezTo>
                  <a:cubicBezTo>
                    <a:pt x="1167" y="13564"/>
                    <a:pt x="2107" y="18256"/>
                    <a:pt x="3239" y="22863"/>
                  </a:cubicBezTo>
                  <a:cubicBezTo>
                    <a:pt x="3370" y="23423"/>
                    <a:pt x="3524" y="23982"/>
                    <a:pt x="3667" y="24530"/>
                  </a:cubicBezTo>
                  <a:cubicBezTo>
                    <a:pt x="3882" y="25340"/>
                    <a:pt x="4084" y="26126"/>
                    <a:pt x="4310" y="26923"/>
                  </a:cubicBezTo>
                  <a:cubicBezTo>
                    <a:pt x="4727" y="28447"/>
                    <a:pt x="5203" y="30281"/>
                    <a:pt x="6739" y="31055"/>
                  </a:cubicBezTo>
                  <a:cubicBezTo>
                    <a:pt x="7497" y="31436"/>
                    <a:pt x="8399" y="31571"/>
                    <a:pt x="9346" y="31571"/>
                  </a:cubicBezTo>
                  <a:cubicBezTo>
                    <a:pt x="11063" y="31571"/>
                    <a:pt x="12928" y="31126"/>
                    <a:pt x="14347" y="30888"/>
                  </a:cubicBezTo>
                  <a:cubicBezTo>
                    <a:pt x="15978" y="30602"/>
                    <a:pt x="17633" y="30471"/>
                    <a:pt x="19241" y="30019"/>
                  </a:cubicBezTo>
                  <a:cubicBezTo>
                    <a:pt x="20062" y="29805"/>
                    <a:pt x="21312" y="29626"/>
                    <a:pt x="22062" y="29245"/>
                  </a:cubicBezTo>
                  <a:cubicBezTo>
                    <a:pt x="22812" y="28876"/>
                    <a:pt x="23217" y="28590"/>
                    <a:pt x="23848" y="27935"/>
                  </a:cubicBezTo>
                  <a:cubicBezTo>
                    <a:pt x="24313" y="27459"/>
                    <a:pt x="24622" y="26840"/>
                    <a:pt x="24789" y="26197"/>
                  </a:cubicBezTo>
                  <a:cubicBezTo>
                    <a:pt x="25027" y="25221"/>
                    <a:pt x="24944" y="24221"/>
                    <a:pt x="24848" y="23220"/>
                  </a:cubicBezTo>
                  <a:cubicBezTo>
                    <a:pt x="24717" y="21827"/>
                    <a:pt x="24563" y="20422"/>
                    <a:pt x="24360" y="19041"/>
                  </a:cubicBezTo>
                  <a:cubicBezTo>
                    <a:pt x="24325" y="18887"/>
                    <a:pt x="24360" y="18589"/>
                    <a:pt x="24265" y="18458"/>
                  </a:cubicBezTo>
                  <a:cubicBezTo>
                    <a:pt x="24158" y="17791"/>
                    <a:pt x="24086" y="17136"/>
                    <a:pt x="23967" y="16470"/>
                  </a:cubicBezTo>
                  <a:cubicBezTo>
                    <a:pt x="23694" y="14755"/>
                    <a:pt x="23372" y="13041"/>
                    <a:pt x="23015" y="11350"/>
                  </a:cubicBezTo>
                  <a:cubicBezTo>
                    <a:pt x="22824" y="10397"/>
                    <a:pt x="22598" y="9445"/>
                    <a:pt x="22384" y="8504"/>
                  </a:cubicBezTo>
                  <a:cubicBezTo>
                    <a:pt x="21824" y="6254"/>
                    <a:pt x="21288" y="3623"/>
                    <a:pt x="20205" y="1563"/>
                  </a:cubicBezTo>
                  <a:cubicBezTo>
                    <a:pt x="19647" y="504"/>
                    <a:pt x="19023" y="0"/>
                    <a:pt x="178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22" name="Google Shape;11422;p11"/>
          <p:cNvSpPr txBox="1">
            <a:spLocks noGrp="1"/>
          </p:cNvSpPr>
          <p:nvPr>
            <p:ph type="title"/>
          </p:nvPr>
        </p:nvSpPr>
        <p:spPr>
          <a:xfrm>
            <a:off x="503688" y="1632228"/>
            <a:ext cx="5526878" cy="611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MY" sz="2000"/>
              <a:t>“Era dunia tanpa sempadan”</a:t>
            </a:r>
            <a:endParaRPr sz="2000"/>
          </a:p>
        </p:txBody>
      </p:sp>
      <p:sp>
        <p:nvSpPr>
          <p:cNvPr id="11423" name="Google Shape;11423;p11"/>
          <p:cNvSpPr txBox="1">
            <a:spLocks noGrp="1"/>
          </p:cNvSpPr>
          <p:nvPr>
            <p:ph type="subTitle" idx="1"/>
          </p:nvPr>
        </p:nvSpPr>
        <p:spPr>
          <a:xfrm>
            <a:off x="713225" y="2344625"/>
            <a:ext cx="3154200" cy="1052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MY"/>
              <a:t>Memungkinkan berlaku interaksi dan jaringan peradaban merentasi benua dan sempadan negara </a:t>
            </a:r>
            <a:endParaRPr/>
          </a:p>
        </p:txBody>
      </p:sp>
      <p:grpSp>
        <p:nvGrpSpPr>
          <p:cNvPr id="11424" name="Google Shape;11424;p11"/>
          <p:cNvGrpSpPr/>
          <p:nvPr/>
        </p:nvGrpSpPr>
        <p:grpSpPr>
          <a:xfrm>
            <a:off x="702693" y="3606405"/>
            <a:ext cx="2252199" cy="93989"/>
            <a:chOff x="3445893" y="4053330"/>
            <a:chExt cx="2252199" cy="93989"/>
          </a:xfrm>
        </p:grpSpPr>
        <p:sp>
          <p:nvSpPr>
            <p:cNvPr id="11425" name="Google Shape;11425;p11"/>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11"/>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27" name="Google Shape;11427;p11"/>
          <p:cNvGrpSpPr/>
          <p:nvPr/>
        </p:nvGrpSpPr>
        <p:grpSpPr>
          <a:xfrm rot="10800000" flipH="1">
            <a:off x="702693" y="1439930"/>
            <a:ext cx="2252199" cy="93989"/>
            <a:chOff x="3445893" y="4053330"/>
            <a:chExt cx="2252199" cy="93989"/>
          </a:xfrm>
        </p:grpSpPr>
        <p:sp>
          <p:nvSpPr>
            <p:cNvPr id="11428" name="Google Shape;11428;p11"/>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11"/>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30" name="Google Shape;11430;p11"/>
          <p:cNvGrpSpPr/>
          <p:nvPr/>
        </p:nvGrpSpPr>
        <p:grpSpPr>
          <a:xfrm>
            <a:off x="6030566" y="1094383"/>
            <a:ext cx="2782549" cy="2299090"/>
            <a:chOff x="6744575" y="2445600"/>
            <a:chExt cx="1772550" cy="1464575"/>
          </a:xfrm>
        </p:grpSpPr>
        <p:sp>
          <p:nvSpPr>
            <p:cNvPr id="11431" name="Google Shape;11431;p11"/>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11"/>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33" name="Google Shape;11433;p11"/>
          <p:cNvSpPr txBox="1"/>
          <p:nvPr/>
        </p:nvSpPr>
        <p:spPr>
          <a:xfrm>
            <a:off x="386052" y="348276"/>
            <a:ext cx="7717500" cy="57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800" b="1" i="0" u="none" strike="noStrike" cap="none">
                <a:solidFill>
                  <a:schemeClr val="dk1"/>
                </a:solidFill>
                <a:latin typeface="Merriweather"/>
                <a:ea typeface="Merriweather"/>
                <a:cs typeface="Merriweather"/>
                <a:sym typeface="Merriweather"/>
              </a:rPr>
              <a:t>PERADABAN GLOBALISASI</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chemeClr val="lt2"/>
              </a:buClr>
              <a:buSzPts val="2800"/>
              <a:buFont typeface="Merriweather"/>
              <a:buNone/>
            </a:pPr>
            <a:endParaRPr sz="2800" b="1" i="0" u="none" strike="noStrike" cap="none">
              <a:solidFill>
                <a:schemeClr val="lt2"/>
              </a:solidFill>
              <a:latin typeface="Merriweather"/>
              <a:ea typeface="Merriweather"/>
              <a:cs typeface="Merriweather"/>
              <a:sym typeface="Merriweather"/>
            </a:endParaRPr>
          </a:p>
        </p:txBody>
      </p:sp>
      <p:grpSp>
        <p:nvGrpSpPr>
          <p:cNvPr id="11434" name="Google Shape;11434;p11"/>
          <p:cNvGrpSpPr/>
          <p:nvPr/>
        </p:nvGrpSpPr>
        <p:grpSpPr>
          <a:xfrm>
            <a:off x="1040448" y="312099"/>
            <a:ext cx="724264" cy="705611"/>
            <a:chOff x="2581550" y="1973000"/>
            <a:chExt cx="926050" cy="902200"/>
          </a:xfrm>
        </p:grpSpPr>
        <p:sp>
          <p:nvSpPr>
            <p:cNvPr id="11435" name="Google Shape;11435;p11"/>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11"/>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37" name="Google Shape;11437;p11"/>
          <p:cNvSpPr txBox="1"/>
          <p:nvPr/>
        </p:nvSpPr>
        <p:spPr>
          <a:xfrm>
            <a:off x="1078677" y="415488"/>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01</a:t>
            </a:r>
            <a:endParaRPr sz="2200" b="1" i="0" u="none" strike="noStrike" cap="none">
              <a:solidFill>
                <a:schemeClr val="dk2"/>
              </a:solidFill>
              <a:latin typeface="Merriweather"/>
              <a:ea typeface="Merriweather"/>
              <a:cs typeface="Merriweather"/>
              <a:sym typeface="Merriweathe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441"/>
        <p:cNvGrpSpPr/>
        <p:nvPr/>
      </p:nvGrpSpPr>
      <p:grpSpPr>
        <a:xfrm>
          <a:off x="0" y="0"/>
          <a:ext cx="0" cy="0"/>
          <a:chOff x="0" y="0"/>
          <a:chExt cx="0" cy="0"/>
        </a:xfrm>
      </p:grpSpPr>
      <p:pic>
        <p:nvPicPr>
          <p:cNvPr id="11442" name="Google Shape;11442;p12"/>
          <p:cNvPicPr preferRelativeResize="0"/>
          <p:nvPr/>
        </p:nvPicPr>
        <p:blipFill rotWithShape="1">
          <a:blip r:embed="rId3">
            <a:alphaModFix/>
          </a:blip>
          <a:srcRect/>
          <a:stretch/>
        </p:blipFill>
        <p:spPr>
          <a:xfrm rot="-1683702">
            <a:off x="107319" y="136478"/>
            <a:ext cx="1963773" cy="1788287"/>
          </a:xfrm>
          <a:prstGeom prst="rect">
            <a:avLst/>
          </a:prstGeom>
          <a:solidFill>
            <a:srgbClr val="ECECEC"/>
          </a:solidFill>
          <a:ln w="88900" cap="sq" cmpd="sng">
            <a:solidFill>
              <a:srgbClr val="FFFFFF"/>
            </a:solidFill>
            <a:prstDash val="solid"/>
            <a:miter lim="800000"/>
            <a:headEnd type="none" w="sm" len="sm"/>
            <a:tailEnd type="none" w="sm" len="sm"/>
          </a:ln>
          <a:effectLst>
            <a:outerShdw blurRad="55000" dist="18000" dir="5400000" algn="tl" rotWithShape="0">
              <a:srgbClr val="000000">
                <a:alpha val="40000"/>
              </a:srgbClr>
            </a:outerShdw>
          </a:effectLst>
        </p:spPr>
      </p:pic>
      <p:sp>
        <p:nvSpPr>
          <p:cNvPr id="11443" name="Google Shape;11443;p12"/>
          <p:cNvSpPr txBox="1">
            <a:spLocks noGrp="1"/>
          </p:cNvSpPr>
          <p:nvPr>
            <p:ph type="title"/>
          </p:nvPr>
        </p:nvSpPr>
        <p:spPr>
          <a:xfrm>
            <a:off x="1434142" y="434807"/>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dirty="0">
                <a:solidFill>
                  <a:schemeClr val="dk1"/>
                </a:solidFill>
              </a:rPr>
              <a:t>KESAN PERADABAN GLOBALISASI</a:t>
            </a:r>
            <a:endParaRPr dirty="0">
              <a:solidFill>
                <a:schemeClr val="dk1"/>
              </a:solidFill>
            </a:endParaRPr>
          </a:p>
          <a:p>
            <a:pPr marL="0" lvl="0" indent="0" algn="ctr" rtl="0">
              <a:lnSpc>
                <a:spcPct val="100000"/>
              </a:lnSpc>
              <a:spcBef>
                <a:spcPts val="0"/>
              </a:spcBef>
              <a:spcAft>
                <a:spcPts val="0"/>
              </a:spcAft>
              <a:buSzPts val="2800"/>
              <a:buNone/>
            </a:pPr>
            <a:endParaRPr dirty="0"/>
          </a:p>
        </p:txBody>
      </p:sp>
      <p:sp>
        <p:nvSpPr>
          <p:cNvPr id="11444" name="Google Shape;11444;p12"/>
          <p:cNvSpPr txBox="1"/>
          <p:nvPr/>
        </p:nvSpPr>
        <p:spPr>
          <a:xfrm>
            <a:off x="3231800" y="2665850"/>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MY" sz="1800" b="1" i="0" u="none" strike="noStrike" cap="none" dirty="0" err="1">
                <a:solidFill>
                  <a:schemeClr val="lt2"/>
                </a:solidFill>
                <a:latin typeface="Merriweather"/>
                <a:ea typeface="Merriweather"/>
                <a:cs typeface="Merriweather"/>
                <a:sym typeface="Merriweather"/>
              </a:rPr>
              <a:t>Perkembangan</a:t>
            </a:r>
            <a:r>
              <a:rPr lang="en-MY" sz="1800" b="1" i="0" u="none" strike="noStrike" cap="none" dirty="0">
                <a:solidFill>
                  <a:schemeClr val="lt2"/>
                </a:solidFill>
                <a:latin typeface="Merriweather"/>
                <a:ea typeface="Merriweather"/>
                <a:cs typeface="Merriweather"/>
                <a:sym typeface="Merriweather"/>
              </a:rPr>
              <a:t> </a:t>
            </a:r>
            <a:r>
              <a:rPr lang="en-MY" sz="1800" b="1" i="0" u="none" strike="noStrike" cap="none" dirty="0" err="1">
                <a:solidFill>
                  <a:schemeClr val="lt2"/>
                </a:solidFill>
                <a:latin typeface="Merriweather"/>
                <a:ea typeface="Merriweather"/>
                <a:cs typeface="Merriweather"/>
                <a:sym typeface="Merriweather"/>
              </a:rPr>
              <a:t>teknologi</a:t>
            </a:r>
            <a:endParaRPr sz="1800" b="1" i="0" u="none" strike="noStrike" cap="none" dirty="0">
              <a:solidFill>
                <a:schemeClr val="lt2"/>
              </a:solidFill>
              <a:latin typeface="Merriweather"/>
              <a:ea typeface="Merriweather"/>
              <a:cs typeface="Merriweather"/>
              <a:sym typeface="Merriweather"/>
            </a:endParaRPr>
          </a:p>
        </p:txBody>
      </p:sp>
      <p:sp>
        <p:nvSpPr>
          <p:cNvPr id="11445" name="Google Shape;11445;p12"/>
          <p:cNvSpPr txBox="1"/>
          <p:nvPr/>
        </p:nvSpPr>
        <p:spPr>
          <a:xfrm>
            <a:off x="3231800" y="3319999"/>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maklumat dan informasi – Internet, Komputer, SmartPhone</a:t>
            </a:r>
            <a:endParaRPr sz="1400" b="0" i="0" u="none" strike="noStrike" cap="none">
              <a:solidFill>
                <a:srgbClr val="000000"/>
              </a:solidFill>
              <a:latin typeface="Livvic"/>
              <a:ea typeface="Livvic"/>
              <a:cs typeface="Livvic"/>
              <a:sym typeface="Livvic"/>
            </a:endParaRPr>
          </a:p>
        </p:txBody>
      </p:sp>
      <p:sp>
        <p:nvSpPr>
          <p:cNvPr id="11446" name="Google Shape;11446;p12"/>
          <p:cNvSpPr txBox="1"/>
          <p:nvPr/>
        </p:nvSpPr>
        <p:spPr>
          <a:xfrm>
            <a:off x="647612" y="2695248"/>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100"/>
              <a:buFont typeface="Arial"/>
              <a:buNone/>
            </a:pPr>
            <a:r>
              <a:rPr lang="en-MY" sz="1800" b="1" i="0" u="none" strike="noStrike" cap="none" dirty="0" err="1">
                <a:solidFill>
                  <a:schemeClr val="lt2"/>
                </a:solidFill>
                <a:latin typeface="Merriweather"/>
                <a:ea typeface="Merriweather"/>
                <a:cs typeface="Merriweather"/>
                <a:sym typeface="Merriweather"/>
              </a:rPr>
              <a:t>Pemodenan</a:t>
            </a:r>
            <a:endParaRPr sz="1800" b="1" i="0" u="none" strike="noStrike" cap="none" dirty="0">
              <a:solidFill>
                <a:schemeClr val="lt2"/>
              </a:solidFill>
              <a:latin typeface="Merriweather"/>
              <a:ea typeface="Merriweather"/>
              <a:cs typeface="Merriweather"/>
              <a:sym typeface="Merriweather"/>
            </a:endParaRPr>
          </a:p>
        </p:txBody>
      </p:sp>
      <p:sp>
        <p:nvSpPr>
          <p:cNvPr id="11447" name="Google Shape;11447;p12"/>
          <p:cNvSpPr txBox="1"/>
          <p:nvPr/>
        </p:nvSpPr>
        <p:spPr>
          <a:xfrm>
            <a:off x="784041" y="3316482"/>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Pemodenan dalam pelbagai bidang kehidupan </a:t>
            </a:r>
            <a:endParaRPr sz="1400" b="0" i="0" u="none" strike="noStrike" cap="none">
              <a:solidFill>
                <a:srgbClr val="000000"/>
              </a:solidFill>
              <a:latin typeface="Livvic"/>
              <a:ea typeface="Livvic"/>
              <a:cs typeface="Livvic"/>
              <a:sym typeface="Livvic"/>
            </a:endParaRPr>
          </a:p>
        </p:txBody>
      </p:sp>
      <p:sp>
        <p:nvSpPr>
          <p:cNvPr id="11448" name="Google Shape;11448;p12"/>
          <p:cNvSpPr/>
          <p:nvPr/>
        </p:nvSpPr>
        <p:spPr>
          <a:xfrm>
            <a:off x="1475250" y="2408550"/>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12"/>
          <p:cNvSpPr/>
          <p:nvPr/>
        </p:nvSpPr>
        <p:spPr>
          <a:xfrm>
            <a:off x="1983038"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12"/>
          <p:cNvSpPr/>
          <p:nvPr/>
        </p:nvSpPr>
        <p:spPr>
          <a:xfrm>
            <a:off x="45783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12"/>
          <p:cNvSpPr/>
          <p:nvPr/>
        </p:nvSpPr>
        <p:spPr>
          <a:xfrm>
            <a:off x="72197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452" name="Google Shape;11452;p12"/>
          <p:cNvGrpSpPr/>
          <p:nvPr/>
        </p:nvGrpSpPr>
        <p:grpSpPr>
          <a:xfrm>
            <a:off x="1637518" y="1548811"/>
            <a:ext cx="724264" cy="705611"/>
            <a:chOff x="2581550" y="1973000"/>
            <a:chExt cx="926050" cy="902200"/>
          </a:xfrm>
        </p:grpSpPr>
        <p:sp>
          <p:nvSpPr>
            <p:cNvPr id="11453" name="Google Shape;11453;p12"/>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12"/>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55" name="Google Shape;11455;p12"/>
          <p:cNvGrpSpPr/>
          <p:nvPr/>
        </p:nvGrpSpPr>
        <p:grpSpPr>
          <a:xfrm>
            <a:off x="4209843" y="1569386"/>
            <a:ext cx="724264" cy="705611"/>
            <a:chOff x="2581550" y="1973000"/>
            <a:chExt cx="926050" cy="902200"/>
          </a:xfrm>
        </p:grpSpPr>
        <p:sp>
          <p:nvSpPr>
            <p:cNvPr id="11456" name="Google Shape;11456;p12"/>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12"/>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58" name="Google Shape;11458;p12"/>
          <p:cNvGrpSpPr/>
          <p:nvPr/>
        </p:nvGrpSpPr>
        <p:grpSpPr>
          <a:xfrm>
            <a:off x="6874193" y="1569386"/>
            <a:ext cx="724264" cy="705611"/>
            <a:chOff x="2581550" y="1973000"/>
            <a:chExt cx="926050" cy="902200"/>
          </a:xfrm>
        </p:grpSpPr>
        <p:sp>
          <p:nvSpPr>
            <p:cNvPr id="11459" name="Google Shape;11459;p12"/>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12"/>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61" name="Google Shape;11461;p12"/>
          <p:cNvSpPr txBox="1">
            <a:spLocks noGrp="1"/>
          </p:cNvSpPr>
          <p:nvPr>
            <p:ph type="title" idx="4294967295"/>
          </p:nvPr>
        </p:nvSpPr>
        <p:spPr>
          <a:xfrm>
            <a:off x="1675747" y="1652200"/>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01</a:t>
            </a:r>
            <a:endParaRPr sz="2200">
              <a:solidFill>
                <a:schemeClr val="dk2"/>
              </a:solidFill>
            </a:endParaRPr>
          </a:p>
        </p:txBody>
      </p:sp>
      <p:sp>
        <p:nvSpPr>
          <p:cNvPr id="11462" name="Google Shape;11462;p12"/>
          <p:cNvSpPr txBox="1">
            <a:spLocks noGrp="1"/>
          </p:cNvSpPr>
          <p:nvPr>
            <p:ph type="title" idx="4294967295"/>
          </p:nvPr>
        </p:nvSpPr>
        <p:spPr>
          <a:xfrm>
            <a:off x="4259972" y="1640013"/>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02</a:t>
            </a:r>
            <a:endParaRPr sz="2200">
              <a:solidFill>
                <a:schemeClr val="dk2"/>
              </a:solidFill>
            </a:endParaRPr>
          </a:p>
        </p:txBody>
      </p:sp>
      <p:sp>
        <p:nvSpPr>
          <p:cNvPr id="11463" name="Google Shape;11463;p12"/>
          <p:cNvSpPr txBox="1">
            <a:spLocks noGrp="1"/>
          </p:cNvSpPr>
          <p:nvPr>
            <p:ph type="title" idx="4294967295"/>
          </p:nvPr>
        </p:nvSpPr>
        <p:spPr>
          <a:xfrm>
            <a:off x="6906772" y="1660588"/>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03</a:t>
            </a:r>
            <a:endParaRPr sz="2200">
              <a:solidFill>
                <a:schemeClr val="dk2"/>
              </a:solidFill>
            </a:endParaRPr>
          </a:p>
        </p:txBody>
      </p:sp>
      <p:sp>
        <p:nvSpPr>
          <p:cNvPr id="11464" name="Google Shape;11464;p12"/>
          <p:cNvSpPr txBox="1"/>
          <p:nvPr/>
        </p:nvSpPr>
        <p:spPr>
          <a:xfrm>
            <a:off x="5878588" y="2665850"/>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800"/>
              <a:buFont typeface="Arial"/>
              <a:buNone/>
            </a:pPr>
            <a:r>
              <a:rPr lang="en-MY" sz="1800" b="1" i="0" u="none" strike="noStrike" cap="none" dirty="0" err="1">
                <a:solidFill>
                  <a:schemeClr val="lt2"/>
                </a:solidFill>
                <a:latin typeface="Merriweather"/>
                <a:ea typeface="Merriweather"/>
                <a:cs typeface="Merriweather"/>
                <a:sym typeface="Merriweather"/>
              </a:rPr>
              <a:t>Penggunaan</a:t>
            </a:r>
            <a:r>
              <a:rPr lang="en-MY" sz="1800" b="1" i="0" u="none" strike="noStrike" cap="none" dirty="0">
                <a:solidFill>
                  <a:schemeClr val="lt2"/>
                </a:solidFill>
                <a:latin typeface="Merriweather"/>
                <a:ea typeface="Merriweather"/>
                <a:cs typeface="Merriweather"/>
                <a:sym typeface="Merriweather"/>
              </a:rPr>
              <a:t> media </a:t>
            </a:r>
            <a:r>
              <a:rPr lang="en-MY" sz="1800" b="1" i="0" u="none" strike="noStrike" cap="none" dirty="0" err="1">
                <a:solidFill>
                  <a:schemeClr val="lt2"/>
                </a:solidFill>
                <a:latin typeface="Merriweather"/>
                <a:ea typeface="Merriweather"/>
                <a:cs typeface="Merriweather"/>
                <a:sym typeface="Merriweather"/>
              </a:rPr>
              <a:t>sosial</a:t>
            </a:r>
            <a:endParaRPr sz="1800" b="1" i="0" u="none" strike="noStrike" cap="none" dirty="0">
              <a:solidFill>
                <a:schemeClr val="lt2"/>
              </a:solidFill>
              <a:latin typeface="Merriweather"/>
              <a:ea typeface="Merriweather"/>
              <a:cs typeface="Merriweather"/>
              <a:sym typeface="Merriweather"/>
            </a:endParaRPr>
          </a:p>
        </p:txBody>
      </p:sp>
      <p:sp>
        <p:nvSpPr>
          <p:cNvPr id="11465" name="Google Shape;11465;p12"/>
          <p:cNvSpPr txBox="1"/>
          <p:nvPr/>
        </p:nvSpPr>
        <p:spPr>
          <a:xfrm>
            <a:off x="5878588" y="3319999"/>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chemeClr val="dk1"/>
                </a:solidFill>
                <a:latin typeface="Livvic"/>
                <a:ea typeface="Livvic"/>
                <a:cs typeface="Livvic"/>
                <a:sym typeface="Livvic"/>
              </a:rPr>
              <a:t>Penggunaan media sosial yang berleluasa – Facebook, WhatsApp's, Instagram, Twitter, Telegram dll.</a:t>
            </a:r>
            <a:endParaRPr sz="1400" b="0" i="0" u="none" strike="noStrike" cap="none">
              <a:solidFill>
                <a:schemeClr val="dk1"/>
              </a:solidFill>
              <a:latin typeface="Livvic"/>
              <a:ea typeface="Livvic"/>
              <a:cs typeface="Livvic"/>
              <a:sym typeface="Livvic"/>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469"/>
        <p:cNvGrpSpPr/>
        <p:nvPr/>
      </p:nvGrpSpPr>
      <p:grpSpPr>
        <a:xfrm>
          <a:off x="0" y="0"/>
          <a:ext cx="0" cy="0"/>
          <a:chOff x="0" y="0"/>
          <a:chExt cx="0" cy="0"/>
        </a:xfrm>
      </p:grpSpPr>
      <p:sp>
        <p:nvSpPr>
          <p:cNvPr id="11470" name="Google Shape;11470;p13"/>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dirty="0">
                <a:solidFill>
                  <a:schemeClr val="dk1"/>
                </a:solidFill>
              </a:rPr>
              <a:t>KESAN PERADABAN GLOBALISASI</a:t>
            </a:r>
            <a:endParaRPr dirty="0"/>
          </a:p>
        </p:txBody>
      </p:sp>
      <p:sp>
        <p:nvSpPr>
          <p:cNvPr id="11471" name="Google Shape;11471;p13"/>
          <p:cNvSpPr txBox="1"/>
          <p:nvPr/>
        </p:nvSpPr>
        <p:spPr>
          <a:xfrm>
            <a:off x="4999197" y="2665850"/>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MY" sz="1800" b="1" i="0" u="none" strike="noStrike" cap="none">
                <a:solidFill>
                  <a:schemeClr val="lt2"/>
                </a:solidFill>
                <a:latin typeface="Merriweather"/>
                <a:ea typeface="Merriweather"/>
                <a:cs typeface="Merriweather"/>
                <a:sym typeface="Merriweather"/>
              </a:rPr>
              <a:t>Penyumbang Peradaban Majmuk</a:t>
            </a:r>
            <a:endParaRPr sz="1800" b="1" i="0" u="none" strike="noStrike" cap="none">
              <a:solidFill>
                <a:schemeClr val="lt2"/>
              </a:solidFill>
              <a:latin typeface="Merriweather"/>
              <a:ea typeface="Merriweather"/>
              <a:cs typeface="Merriweather"/>
              <a:sym typeface="Merriweather"/>
            </a:endParaRPr>
          </a:p>
        </p:txBody>
      </p:sp>
      <p:sp>
        <p:nvSpPr>
          <p:cNvPr id="11472" name="Google Shape;11472;p13"/>
          <p:cNvSpPr txBox="1"/>
          <p:nvPr/>
        </p:nvSpPr>
        <p:spPr>
          <a:xfrm>
            <a:off x="4999197" y="3319999"/>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Perkembangan peradaban global ini turut menjadi penyumbang kepada pembentukan peradaban majmuk di Malaysia</a:t>
            </a:r>
            <a:endParaRPr sz="1400" b="0" i="0" u="none" strike="noStrike" cap="none">
              <a:solidFill>
                <a:srgbClr val="000000"/>
              </a:solidFill>
              <a:latin typeface="Arial"/>
              <a:ea typeface="Arial"/>
              <a:cs typeface="Arial"/>
              <a:sym typeface="Arial"/>
            </a:endParaRPr>
          </a:p>
        </p:txBody>
      </p:sp>
      <p:sp>
        <p:nvSpPr>
          <p:cNvPr id="11473" name="Google Shape;11473;p13"/>
          <p:cNvSpPr txBox="1"/>
          <p:nvPr/>
        </p:nvSpPr>
        <p:spPr>
          <a:xfrm>
            <a:off x="1310951" y="2665850"/>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100"/>
              <a:buFont typeface="Arial"/>
              <a:buNone/>
            </a:pPr>
            <a:r>
              <a:rPr lang="en-MY" sz="1800" b="1" i="0" u="none" strike="noStrike" cap="none" dirty="0" err="1">
                <a:solidFill>
                  <a:schemeClr val="lt2"/>
                </a:solidFill>
                <a:latin typeface="Merriweather"/>
                <a:ea typeface="Merriweather"/>
                <a:cs typeface="Merriweather"/>
                <a:sym typeface="Merriweather"/>
              </a:rPr>
              <a:t>Pengaruh</a:t>
            </a:r>
            <a:r>
              <a:rPr lang="en-MY" sz="1800" b="1" i="0" u="none" strike="noStrike" cap="none" dirty="0">
                <a:solidFill>
                  <a:schemeClr val="lt2"/>
                </a:solidFill>
                <a:latin typeface="Merriweather"/>
                <a:ea typeface="Merriweather"/>
                <a:cs typeface="Merriweather"/>
                <a:sym typeface="Merriweather"/>
              </a:rPr>
              <a:t> </a:t>
            </a:r>
            <a:endParaRPr sz="1800" b="1" i="0" u="none" strike="noStrike" cap="none" dirty="0">
              <a:solidFill>
                <a:schemeClr val="lt2"/>
              </a:solidFill>
              <a:latin typeface="Merriweather"/>
              <a:ea typeface="Merriweather"/>
              <a:cs typeface="Merriweather"/>
              <a:sym typeface="Merriweather"/>
            </a:endParaRPr>
          </a:p>
        </p:txBody>
      </p:sp>
      <p:sp>
        <p:nvSpPr>
          <p:cNvPr id="11474" name="Google Shape;11474;p13"/>
          <p:cNvSpPr txBox="1"/>
          <p:nvPr/>
        </p:nvSpPr>
        <p:spPr>
          <a:xfrm>
            <a:off x="1405013" y="3258897"/>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pengaruh</a:t>
            </a:r>
            <a:r>
              <a:rPr lang="en-MY" sz="1400" b="0" i="0" u="none" strike="noStrike" cap="none" dirty="0">
                <a:solidFill>
                  <a:srgbClr val="000000"/>
                </a:solidFill>
                <a:latin typeface="Livvic"/>
                <a:ea typeface="Livvic"/>
                <a:cs typeface="Livvic"/>
                <a:sym typeface="Livvic"/>
              </a:rPr>
              <a:t> yang </a:t>
            </a:r>
            <a:r>
              <a:rPr lang="en-MY" sz="1400" b="0" i="0" u="none" strike="noStrike" cap="none" dirty="0" err="1">
                <a:solidFill>
                  <a:srgbClr val="000000"/>
                </a:solidFill>
                <a:latin typeface="Livvic"/>
                <a:ea typeface="Livvic"/>
                <a:cs typeface="Livvic"/>
                <a:sym typeface="Livvic"/>
              </a:rPr>
              <a:t>besar</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dalam</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pelbagai</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aspek</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kehidupan</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merentasi</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bidang</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politik</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ekonomi</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sosio-budaya</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termasuklah</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perkembangan</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bidang</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ilmu</a:t>
            </a:r>
            <a:r>
              <a:rPr lang="en-MY" sz="1400" b="0" i="0" u="none" strike="noStrike" cap="none" dirty="0">
                <a:solidFill>
                  <a:srgbClr val="000000"/>
                </a:solidFill>
                <a:latin typeface="Livvic"/>
                <a:ea typeface="Livvic"/>
                <a:cs typeface="Livvic"/>
                <a:sym typeface="Livvic"/>
              </a:rPr>
              <a:t> dan </a:t>
            </a:r>
            <a:r>
              <a:rPr lang="en-MY" sz="1400" b="0" i="0" u="none" strike="noStrike" cap="none" dirty="0" err="1">
                <a:solidFill>
                  <a:srgbClr val="000000"/>
                </a:solidFill>
                <a:latin typeface="Livvic"/>
                <a:ea typeface="Livvic"/>
                <a:cs typeface="Livvic"/>
                <a:sym typeface="Livvic"/>
              </a:rPr>
              <a:t>pemikiran</a:t>
            </a:r>
            <a:endParaRPr sz="1400" b="0" i="0" u="none" strike="noStrike" cap="none" dirty="0">
              <a:solidFill>
                <a:srgbClr val="000000"/>
              </a:solidFill>
              <a:latin typeface="Livvic"/>
              <a:ea typeface="Livvic"/>
              <a:cs typeface="Livvic"/>
              <a:sym typeface="Livvic"/>
            </a:endParaRPr>
          </a:p>
        </p:txBody>
      </p:sp>
      <p:sp>
        <p:nvSpPr>
          <p:cNvPr id="11475" name="Google Shape;11475;p13"/>
          <p:cNvSpPr/>
          <p:nvPr/>
        </p:nvSpPr>
        <p:spPr>
          <a:xfrm>
            <a:off x="1475251" y="2408550"/>
            <a:ext cx="6154744" cy="691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p13"/>
          <p:cNvSpPr/>
          <p:nvPr/>
        </p:nvSpPr>
        <p:spPr>
          <a:xfrm>
            <a:off x="2528950"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13"/>
          <p:cNvSpPr/>
          <p:nvPr/>
        </p:nvSpPr>
        <p:spPr>
          <a:xfrm>
            <a:off x="6256997"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478" name="Google Shape;11478;p13"/>
          <p:cNvGrpSpPr/>
          <p:nvPr/>
        </p:nvGrpSpPr>
        <p:grpSpPr>
          <a:xfrm>
            <a:off x="2183430" y="1548811"/>
            <a:ext cx="724264" cy="705611"/>
            <a:chOff x="2581550" y="1973000"/>
            <a:chExt cx="926050" cy="902200"/>
          </a:xfrm>
        </p:grpSpPr>
        <p:sp>
          <p:nvSpPr>
            <p:cNvPr id="11479" name="Google Shape;11479;p13"/>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p13"/>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81" name="Google Shape;11481;p13"/>
          <p:cNvGrpSpPr/>
          <p:nvPr/>
        </p:nvGrpSpPr>
        <p:grpSpPr>
          <a:xfrm>
            <a:off x="5888527" y="1569386"/>
            <a:ext cx="724264" cy="705611"/>
            <a:chOff x="2581550" y="1973000"/>
            <a:chExt cx="926050" cy="902200"/>
          </a:xfrm>
        </p:grpSpPr>
        <p:sp>
          <p:nvSpPr>
            <p:cNvPr id="11482" name="Google Shape;11482;p13"/>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13"/>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84" name="Google Shape;11484;p13"/>
          <p:cNvSpPr txBox="1">
            <a:spLocks noGrp="1"/>
          </p:cNvSpPr>
          <p:nvPr>
            <p:ph type="title" idx="4294967295"/>
          </p:nvPr>
        </p:nvSpPr>
        <p:spPr>
          <a:xfrm>
            <a:off x="2221659" y="1652200"/>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04</a:t>
            </a:r>
            <a:endParaRPr sz="2200">
              <a:solidFill>
                <a:schemeClr val="dk2"/>
              </a:solidFill>
            </a:endParaRPr>
          </a:p>
        </p:txBody>
      </p:sp>
      <p:sp>
        <p:nvSpPr>
          <p:cNvPr id="11485" name="Google Shape;11485;p13"/>
          <p:cNvSpPr txBox="1">
            <a:spLocks noGrp="1"/>
          </p:cNvSpPr>
          <p:nvPr>
            <p:ph type="title" idx="4294967295"/>
          </p:nvPr>
        </p:nvSpPr>
        <p:spPr>
          <a:xfrm>
            <a:off x="5938656" y="1640013"/>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05</a:t>
            </a:r>
            <a:endParaRPr sz="2200">
              <a:solidFill>
                <a:schemeClr val="dk2"/>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489"/>
        <p:cNvGrpSpPr/>
        <p:nvPr/>
      </p:nvGrpSpPr>
      <p:grpSpPr>
        <a:xfrm>
          <a:off x="0" y="0"/>
          <a:ext cx="0" cy="0"/>
          <a:chOff x="0" y="0"/>
          <a:chExt cx="0" cy="0"/>
        </a:xfrm>
      </p:grpSpPr>
      <p:sp>
        <p:nvSpPr>
          <p:cNvPr id="11490" name="Google Shape;11490;p15"/>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dirty="0" err="1"/>
              <a:t>Transformasi</a:t>
            </a:r>
            <a:r>
              <a:rPr lang="en-MY" dirty="0"/>
              <a:t> Sosial </a:t>
            </a:r>
            <a:r>
              <a:rPr lang="en-MY" dirty="0" err="1"/>
              <a:t>ke</a:t>
            </a:r>
            <a:r>
              <a:rPr lang="en-MY" dirty="0"/>
              <a:t> </a:t>
            </a:r>
            <a:r>
              <a:rPr lang="en-MY" dirty="0" err="1"/>
              <a:t>Arah</a:t>
            </a:r>
            <a:r>
              <a:rPr lang="en-MY" dirty="0"/>
              <a:t> </a:t>
            </a:r>
            <a:r>
              <a:rPr lang="en-MY" dirty="0" err="1"/>
              <a:t>Peradaban</a:t>
            </a:r>
            <a:r>
              <a:rPr lang="en-MY" dirty="0"/>
              <a:t> </a:t>
            </a:r>
            <a:r>
              <a:rPr lang="en-MY" dirty="0" err="1"/>
              <a:t>Acuan</a:t>
            </a:r>
            <a:r>
              <a:rPr lang="en-MY" dirty="0"/>
              <a:t> Malaysia</a:t>
            </a:r>
            <a:endParaRPr dirty="0"/>
          </a:p>
        </p:txBody>
      </p:sp>
      <p:sp>
        <p:nvSpPr>
          <p:cNvPr id="11491" name="Google Shape;11491;p15"/>
          <p:cNvSpPr/>
          <p:nvPr/>
        </p:nvSpPr>
        <p:spPr>
          <a:xfrm>
            <a:off x="2730701" y="3308730"/>
            <a:ext cx="2115019" cy="1015620"/>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chemeClr val="accent2">
              <a:lumMod val="60000"/>
              <a:lumOff val="40000"/>
            </a:schemeClr>
          </a:solidFill>
          <a:ln w="38100" cap="flat" cmpd="sng">
            <a:solidFill>
              <a:srgbClr val="CC0099"/>
            </a:solidFill>
            <a:prstDash val="solid"/>
            <a:round/>
            <a:headEnd type="none" w="sm" len="sm"/>
            <a:tailEnd type="none" w="sm" len="sm"/>
          </a:ln>
          <a:effectLst>
            <a:outerShdw blurRad="50800" dist="38100" dir="16200000" rotWithShape="0">
              <a:srgbClr val="000000">
                <a:alpha val="4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a:solidFill>
                  <a:schemeClr val="dk1"/>
                </a:solidFill>
                <a:latin typeface="Livvic" panose="020B0604020202020204" charset="0"/>
                <a:ea typeface="Aharoni"/>
                <a:cs typeface="Aharoni"/>
                <a:sym typeface="Aharoni"/>
              </a:rPr>
              <a:t>Pembangunan, </a:t>
            </a:r>
            <a:r>
              <a:rPr lang="en-MY" sz="1400" b="1" i="0" u="none" strike="noStrike" cap="none" dirty="0" err="1">
                <a:solidFill>
                  <a:schemeClr val="dk1"/>
                </a:solidFill>
                <a:latin typeface="Livvic" panose="020B0604020202020204" charset="0"/>
                <a:ea typeface="Aharoni"/>
                <a:cs typeface="Aharoni"/>
                <a:sym typeface="Aharoni"/>
              </a:rPr>
              <a:t>Industri</a:t>
            </a:r>
            <a:r>
              <a:rPr lang="en-MY" sz="1400" b="1" i="0" u="none" strike="noStrike" cap="none" dirty="0">
                <a:solidFill>
                  <a:schemeClr val="dk1"/>
                </a:solidFill>
                <a:latin typeface="Livvic" panose="020B0604020202020204" charset="0"/>
                <a:ea typeface="Aharoni"/>
                <a:cs typeface="Aharoni"/>
                <a:sym typeface="Aharoni"/>
              </a:rPr>
              <a:t> &amp; </a:t>
            </a:r>
            <a:r>
              <a:rPr lang="en-MY" sz="1400" b="1" i="0" u="none" strike="noStrike" cap="none" dirty="0" err="1">
                <a:solidFill>
                  <a:schemeClr val="dk1"/>
                </a:solidFill>
                <a:latin typeface="Livvic" panose="020B0604020202020204" charset="0"/>
                <a:ea typeface="Aharoni"/>
                <a:cs typeface="Aharoni"/>
                <a:sym typeface="Aharoni"/>
              </a:rPr>
              <a:t>Penghijrahan</a:t>
            </a:r>
            <a:endParaRPr sz="1400" b="0" i="0" u="none" strike="noStrike" cap="none" dirty="0">
              <a:solidFill>
                <a:schemeClr val="dk1"/>
              </a:solidFill>
              <a:latin typeface="Livvic" panose="020B0604020202020204" charset="0"/>
              <a:ea typeface="Aharoni"/>
              <a:cs typeface="Aharoni"/>
              <a:sym typeface="Aharoni"/>
            </a:endParaRPr>
          </a:p>
        </p:txBody>
      </p:sp>
      <p:sp>
        <p:nvSpPr>
          <p:cNvPr id="11492" name="Google Shape;11492;p15"/>
          <p:cNvSpPr/>
          <p:nvPr/>
        </p:nvSpPr>
        <p:spPr>
          <a:xfrm>
            <a:off x="5343084" y="3308730"/>
            <a:ext cx="2115019" cy="1015620"/>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FFC000"/>
          </a:solidFill>
          <a:ln w="38100" cap="flat" cmpd="sng">
            <a:solidFill>
              <a:srgbClr val="FF9900"/>
            </a:solidFill>
            <a:prstDash val="solid"/>
            <a:round/>
            <a:headEnd type="none" w="sm" len="sm"/>
            <a:tailEnd type="none" w="sm" len="sm"/>
          </a:ln>
          <a:effectLst>
            <a:outerShdw blurRad="63500" sx="102000" sy="102000" algn="ctr" rotWithShape="0">
              <a:srgbClr val="000000">
                <a:alpha val="4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panose="020B0604020202020204" charset="0"/>
                <a:ea typeface="Aharoni"/>
                <a:cs typeface="Aharoni"/>
                <a:sym typeface="Aharoni"/>
              </a:rPr>
              <a:t>Ke</a:t>
            </a:r>
            <a:r>
              <a:rPr lang="en-MY" sz="1400" b="1" i="0" u="none" strike="noStrike" cap="none" dirty="0">
                <a:solidFill>
                  <a:schemeClr val="dk1"/>
                </a:solidFill>
                <a:latin typeface="Livvic" panose="020B0604020202020204" charset="0"/>
                <a:ea typeface="Aharoni"/>
                <a:cs typeface="Aharoni"/>
                <a:sym typeface="Aharoni"/>
              </a:rPr>
              <a:t> </a:t>
            </a:r>
            <a:r>
              <a:rPr lang="en-MY" sz="1400" b="1" i="0" u="none" strike="noStrike" cap="none" dirty="0" err="1">
                <a:solidFill>
                  <a:schemeClr val="dk1"/>
                </a:solidFill>
                <a:latin typeface="Livvic" panose="020B0604020202020204" charset="0"/>
                <a:ea typeface="Aharoni"/>
                <a:cs typeface="Aharoni"/>
                <a:sym typeface="Aharoni"/>
              </a:rPr>
              <a:t>Arah</a:t>
            </a:r>
            <a:endParaRPr sz="1400" b="1" i="0" u="none" strike="noStrike" cap="none" dirty="0">
              <a:solidFill>
                <a:schemeClr val="dk1"/>
              </a:solidFill>
              <a:latin typeface="Livvic" panose="020B0604020202020204" charset="0"/>
              <a:ea typeface="Aharoni"/>
              <a:cs typeface="Aharoni"/>
              <a:sym typeface="Aharoni"/>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a:solidFill>
                  <a:schemeClr val="dk1"/>
                </a:solidFill>
                <a:latin typeface="Livvic" panose="020B0604020202020204" charset="0"/>
                <a:ea typeface="Aharoni"/>
                <a:cs typeface="Aharoni"/>
                <a:sym typeface="Aharoni"/>
              </a:rPr>
              <a:t> Negara </a:t>
            </a:r>
            <a:r>
              <a:rPr lang="en-MY" sz="1400" b="1" i="0" u="none" strike="noStrike" cap="none" dirty="0" err="1">
                <a:solidFill>
                  <a:schemeClr val="dk1"/>
                </a:solidFill>
                <a:latin typeface="Livvic" panose="020B0604020202020204" charset="0"/>
                <a:ea typeface="Aharoni"/>
                <a:cs typeface="Aharoni"/>
                <a:sym typeface="Aharoni"/>
              </a:rPr>
              <a:t>Maju</a:t>
            </a:r>
            <a:endParaRPr sz="1400" b="1" i="0" u="none" strike="noStrike" cap="none" dirty="0">
              <a:solidFill>
                <a:schemeClr val="dk1"/>
              </a:solidFill>
              <a:latin typeface="Livvic" panose="020B0604020202020204" charset="0"/>
              <a:ea typeface="Aharoni"/>
              <a:cs typeface="Aharoni"/>
              <a:sym typeface="Aharoni"/>
            </a:endParaRPr>
          </a:p>
        </p:txBody>
      </p:sp>
      <p:sp>
        <p:nvSpPr>
          <p:cNvPr id="11493" name="Google Shape;11493;p15"/>
          <p:cNvSpPr/>
          <p:nvPr/>
        </p:nvSpPr>
        <p:spPr>
          <a:xfrm>
            <a:off x="1434037" y="1671962"/>
            <a:ext cx="2143995" cy="1015777"/>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chemeClr val="lt1"/>
          </a:solid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panose="020B0604020202020204" charset="0"/>
                <a:ea typeface="Aharoni"/>
                <a:cs typeface="Aharoni"/>
                <a:sym typeface="Aharoni"/>
              </a:rPr>
              <a:t>kemiskinan</a:t>
            </a:r>
            <a:r>
              <a:rPr lang="en-MY" sz="1400" b="1" i="0" u="none" strike="noStrike" cap="none" dirty="0">
                <a:solidFill>
                  <a:schemeClr val="dk1"/>
                </a:solidFill>
                <a:latin typeface="Livvic" panose="020B0604020202020204" charset="0"/>
                <a:ea typeface="Aharoni"/>
                <a:cs typeface="Aharoni"/>
                <a:sym typeface="Aharoni"/>
              </a:rPr>
              <a:t> &amp; </a:t>
            </a:r>
            <a:r>
              <a:rPr lang="en-MY" sz="1400" b="1" i="0" u="none" strike="noStrike" cap="none" dirty="0" err="1">
                <a:solidFill>
                  <a:schemeClr val="dk1"/>
                </a:solidFill>
                <a:latin typeface="Livvic" panose="020B0604020202020204" charset="0"/>
                <a:ea typeface="Aharoni"/>
                <a:cs typeface="Aharoni"/>
                <a:sym typeface="Aharoni"/>
              </a:rPr>
              <a:t>ketidaksamarataaan</a:t>
            </a:r>
            <a:endParaRPr sz="1400" b="0" i="0" u="none" strike="noStrike" cap="none" dirty="0">
              <a:solidFill>
                <a:schemeClr val="dk1"/>
              </a:solidFill>
              <a:latin typeface="Livvic" panose="020B0604020202020204" charset="0"/>
              <a:ea typeface="Aharoni"/>
              <a:cs typeface="Aharoni"/>
              <a:sym typeface="Aharoni"/>
            </a:endParaRPr>
          </a:p>
        </p:txBody>
      </p:sp>
      <p:sp>
        <p:nvSpPr>
          <p:cNvPr id="11494" name="Google Shape;11494;p15"/>
          <p:cNvSpPr/>
          <p:nvPr/>
        </p:nvSpPr>
        <p:spPr>
          <a:xfrm>
            <a:off x="4003040" y="1666875"/>
            <a:ext cx="2143995" cy="1015620"/>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B3FCFF"/>
          </a:solidFill>
          <a:ln w="38100" cap="flat" cmpd="sng">
            <a:solidFill>
              <a:srgbClr val="005D63"/>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panose="020B0604020202020204" charset="0"/>
                <a:ea typeface="Aharoni"/>
                <a:cs typeface="Aharoni"/>
                <a:sym typeface="Aharoni"/>
              </a:rPr>
              <a:t>perbandaran</a:t>
            </a:r>
            <a:r>
              <a:rPr lang="en-MY" sz="1400" b="1" i="0" u="none" strike="noStrike" cap="none" dirty="0">
                <a:solidFill>
                  <a:schemeClr val="dk1"/>
                </a:solidFill>
                <a:latin typeface="Livvic" panose="020B0604020202020204" charset="0"/>
                <a:ea typeface="Aharoni"/>
                <a:cs typeface="Aharoni"/>
                <a:sym typeface="Aharoni"/>
              </a:rPr>
              <a:t> &amp; </a:t>
            </a:r>
            <a:endParaRPr sz="1400" b="0" i="0" u="none" strike="noStrike" cap="none" dirty="0">
              <a:solidFill>
                <a:srgbClr val="000000"/>
              </a:solidFill>
              <a:latin typeface="Livvic" panose="020B0604020202020204" charset="0"/>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panose="020B0604020202020204" charset="0"/>
                <a:ea typeface="Aharoni"/>
                <a:cs typeface="Aharoni"/>
                <a:sym typeface="Aharoni"/>
              </a:rPr>
              <a:t>kelas</a:t>
            </a:r>
            <a:r>
              <a:rPr lang="en-MY" sz="1400" b="1" i="0" u="none" strike="noStrike" cap="none" dirty="0">
                <a:solidFill>
                  <a:schemeClr val="dk1"/>
                </a:solidFill>
                <a:latin typeface="Livvic" panose="020B0604020202020204" charset="0"/>
                <a:ea typeface="Aharoni"/>
                <a:cs typeface="Aharoni"/>
                <a:sym typeface="Aharoni"/>
              </a:rPr>
              <a:t> </a:t>
            </a:r>
            <a:r>
              <a:rPr lang="en-MY" sz="1400" b="1" i="0" u="none" strike="noStrike" cap="none" dirty="0" err="1">
                <a:solidFill>
                  <a:schemeClr val="dk1"/>
                </a:solidFill>
                <a:latin typeface="Livvic" panose="020B0604020202020204" charset="0"/>
                <a:ea typeface="Aharoni"/>
                <a:cs typeface="Aharoni"/>
                <a:sym typeface="Aharoni"/>
              </a:rPr>
              <a:t>menengah</a:t>
            </a:r>
            <a:endParaRPr sz="1400" b="0" i="0" u="none" strike="noStrike" cap="none" dirty="0">
              <a:solidFill>
                <a:schemeClr val="dk1"/>
              </a:solidFill>
              <a:latin typeface="Livvic" panose="020B0604020202020204" charset="0"/>
              <a:ea typeface="Aharoni"/>
              <a:cs typeface="Aharoni"/>
              <a:sym typeface="Aharoni"/>
            </a:endParaRPr>
          </a:p>
        </p:txBody>
      </p:sp>
      <p:cxnSp>
        <p:nvCxnSpPr>
          <p:cNvPr id="11495" name="Google Shape;11495;p15"/>
          <p:cNvCxnSpPr/>
          <p:nvPr/>
        </p:nvCxnSpPr>
        <p:spPr>
          <a:xfrm>
            <a:off x="1100662" y="3000376"/>
            <a:ext cx="6871763" cy="9331"/>
          </a:xfrm>
          <a:prstGeom prst="straightConnector1">
            <a:avLst/>
          </a:prstGeom>
          <a:noFill/>
          <a:ln w="76200" cap="flat" cmpd="sng">
            <a:solidFill>
              <a:srgbClr val="3D3440"/>
            </a:solidFill>
            <a:prstDash val="solid"/>
            <a:round/>
            <a:headEnd type="none" w="sm" len="sm"/>
            <a:tailEnd type="triangle" w="med" len="med"/>
          </a:ln>
        </p:spPr>
      </p:cxnSp>
      <p:sp>
        <p:nvSpPr>
          <p:cNvPr id="11496" name="Google Shape;11496;p15"/>
          <p:cNvSpPr/>
          <p:nvPr/>
        </p:nvSpPr>
        <p:spPr>
          <a:xfrm>
            <a:off x="1872621" y="2735242"/>
            <a:ext cx="1266825" cy="205235"/>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r>
              <a:rPr lang="en-MY" sz="2000" b="0" i="0" u="none" strike="noStrike" cap="none" dirty="0">
                <a:solidFill>
                  <a:schemeClr val="dk1"/>
                </a:solidFill>
                <a:latin typeface="Livvic" panose="020B0604020202020204" charset="0"/>
                <a:ea typeface="Aharoni"/>
                <a:cs typeface="Aharoni"/>
                <a:sym typeface="Aharoni"/>
              </a:rPr>
              <a:t>1970 an</a:t>
            </a:r>
            <a:endParaRPr sz="2000" b="0" i="0" u="none" strike="noStrike" cap="none" dirty="0">
              <a:solidFill>
                <a:schemeClr val="dk1"/>
              </a:solidFill>
              <a:latin typeface="Livvic" panose="020B0604020202020204" charset="0"/>
              <a:ea typeface="Aharoni"/>
              <a:cs typeface="Aharoni"/>
              <a:sym typeface="Aharoni"/>
            </a:endParaRPr>
          </a:p>
        </p:txBody>
      </p:sp>
      <p:sp>
        <p:nvSpPr>
          <p:cNvPr id="11497" name="Google Shape;11497;p15"/>
          <p:cNvSpPr/>
          <p:nvPr/>
        </p:nvSpPr>
        <p:spPr>
          <a:xfrm>
            <a:off x="2984501" y="3040970"/>
            <a:ext cx="1663700" cy="207021"/>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r>
              <a:rPr lang="en-MY" sz="2000" b="0" i="0" u="none" strike="noStrike" cap="none" dirty="0">
                <a:solidFill>
                  <a:schemeClr val="dk1"/>
                </a:solidFill>
                <a:latin typeface="Livvic" panose="020B0604020202020204" charset="0"/>
                <a:ea typeface="Aharoni"/>
                <a:cs typeface="Aharoni"/>
                <a:sym typeface="Aharoni"/>
              </a:rPr>
              <a:t>1980-90 an</a:t>
            </a:r>
            <a:endParaRPr sz="2000" b="0" i="0" u="none" strike="noStrike" cap="none" dirty="0">
              <a:solidFill>
                <a:schemeClr val="dk1"/>
              </a:solidFill>
              <a:latin typeface="Livvic" panose="020B0604020202020204" charset="0"/>
              <a:ea typeface="Aharoni"/>
              <a:cs typeface="Aharoni"/>
              <a:sym typeface="Aharoni"/>
            </a:endParaRPr>
          </a:p>
        </p:txBody>
      </p:sp>
      <p:sp>
        <p:nvSpPr>
          <p:cNvPr id="11498" name="Google Shape;11498;p15"/>
          <p:cNvSpPr/>
          <p:nvPr/>
        </p:nvSpPr>
        <p:spPr>
          <a:xfrm>
            <a:off x="4441624" y="2730119"/>
            <a:ext cx="1266825" cy="205235"/>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r>
              <a:rPr lang="en-MY" sz="2000" b="0" i="0" u="none" strike="noStrike" cap="none">
                <a:solidFill>
                  <a:schemeClr val="dk1"/>
                </a:solidFill>
                <a:latin typeface="Livvic" panose="020B0604020202020204" charset="0"/>
                <a:ea typeface="Aharoni"/>
                <a:cs typeface="Aharoni"/>
                <a:sym typeface="Aharoni"/>
              </a:rPr>
              <a:t>2000 an</a:t>
            </a:r>
            <a:endParaRPr sz="2000" b="0" i="0" u="none" strike="noStrike" cap="none">
              <a:solidFill>
                <a:schemeClr val="dk1"/>
              </a:solidFill>
              <a:latin typeface="Livvic" panose="020B0604020202020204" charset="0"/>
              <a:ea typeface="Aharoni"/>
              <a:cs typeface="Aharoni"/>
              <a:sym typeface="Aharoni"/>
            </a:endParaRPr>
          </a:p>
        </p:txBody>
      </p:sp>
      <p:sp>
        <p:nvSpPr>
          <p:cNvPr id="11499" name="Google Shape;11499;p15"/>
          <p:cNvSpPr/>
          <p:nvPr/>
        </p:nvSpPr>
        <p:spPr>
          <a:xfrm>
            <a:off x="5767180" y="3050747"/>
            <a:ext cx="1266825" cy="205235"/>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r>
              <a:rPr lang="en-MY" sz="2000" b="0" i="0" u="none" strike="noStrike" cap="none">
                <a:solidFill>
                  <a:schemeClr val="dk1"/>
                </a:solidFill>
                <a:latin typeface="Livvic" panose="020B0604020202020204" charset="0"/>
                <a:ea typeface="Aharoni"/>
                <a:cs typeface="Aharoni"/>
                <a:sym typeface="Aharoni"/>
              </a:rPr>
              <a:t>2010 an</a:t>
            </a:r>
            <a:endParaRPr sz="2000" b="0" i="0" u="none" strike="noStrike" cap="none">
              <a:solidFill>
                <a:schemeClr val="dk1"/>
              </a:solidFill>
              <a:latin typeface="Livvic" panose="020B0604020202020204" charset="0"/>
              <a:ea typeface="Aharoni"/>
              <a:cs typeface="Aharoni"/>
              <a:sym typeface="Aharoni"/>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503"/>
        <p:cNvGrpSpPr/>
        <p:nvPr/>
      </p:nvGrpSpPr>
      <p:grpSpPr>
        <a:xfrm>
          <a:off x="0" y="0"/>
          <a:ext cx="0" cy="0"/>
          <a:chOff x="0" y="0"/>
          <a:chExt cx="0" cy="0"/>
        </a:xfrm>
      </p:grpSpPr>
      <p:grpSp>
        <p:nvGrpSpPr>
          <p:cNvPr id="11504" name="Google Shape;11504;p10"/>
          <p:cNvGrpSpPr/>
          <p:nvPr/>
        </p:nvGrpSpPr>
        <p:grpSpPr>
          <a:xfrm rot="3682741">
            <a:off x="7656334" y="2868191"/>
            <a:ext cx="1671509" cy="2146715"/>
            <a:chOff x="3362025" y="2093550"/>
            <a:chExt cx="1923775" cy="2470700"/>
          </a:xfrm>
        </p:grpSpPr>
        <p:sp>
          <p:nvSpPr>
            <p:cNvPr id="11505" name="Google Shape;11505;p10"/>
            <p:cNvSpPr/>
            <p:nvPr/>
          </p:nvSpPr>
          <p:spPr>
            <a:xfrm>
              <a:off x="4485975" y="4083575"/>
              <a:ext cx="711125" cy="433800"/>
            </a:xfrm>
            <a:custGeom>
              <a:avLst/>
              <a:gdLst/>
              <a:ahLst/>
              <a:cxnLst/>
              <a:rect l="l" t="t" r="r" b="b"/>
              <a:pathLst>
                <a:path w="28445" h="17352" extrusionOk="0">
                  <a:moveTo>
                    <a:pt x="4084" y="10482"/>
                  </a:moveTo>
                  <a:lnTo>
                    <a:pt x="4084" y="10482"/>
                  </a:lnTo>
                  <a:cubicBezTo>
                    <a:pt x="4394" y="10613"/>
                    <a:pt x="4703" y="10720"/>
                    <a:pt x="5001" y="10827"/>
                  </a:cubicBezTo>
                  <a:lnTo>
                    <a:pt x="5048" y="10839"/>
                  </a:lnTo>
                  <a:cubicBezTo>
                    <a:pt x="5513" y="11006"/>
                    <a:pt x="5977" y="11137"/>
                    <a:pt x="6418" y="11244"/>
                  </a:cubicBezTo>
                  <a:cubicBezTo>
                    <a:pt x="5453" y="11113"/>
                    <a:pt x="4596" y="10875"/>
                    <a:pt x="4084" y="10482"/>
                  </a:cubicBezTo>
                  <a:close/>
                  <a:moveTo>
                    <a:pt x="15395" y="3147"/>
                  </a:moveTo>
                  <a:cubicBezTo>
                    <a:pt x="15597" y="3219"/>
                    <a:pt x="15812" y="3314"/>
                    <a:pt x="16038" y="3397"/>
                  </a:cubicBezTo>
                  <a:cubicBezTo>
                    <a:pt x="16586" y="3624"/>
                    <a:pt x="17133" y="3850"/>
                    <a:pt x="17717" y="4005"/>
                  </a:cubicBezTo>
                  <a:cubicBezTo>
                    <a:pt x="17786" y="4028"/>
                    <a:pt x="17854" y="4038"/>
                    <a:pt x="17921" y="4038"/>
                  </a:cubicBezTo>
                  <a:cubicBezTo>
                    <a:pt x="18094" y="4038"/>
                    <a:pt x="18254" y="3968"/>
                    <a:pt x="18383" y="3874"/>
                  </a:cubicBezTo>
                  <a:cubicBezTo>
                    <a:pt x="18550" y="4231"/>
                    <a:pt x="18717" y="4600"/>
                    <a:pt x="18860" y="4993"/>
                  </a:cubicBezTo>
                  <a:cubicBezTo>
                    <a:pt x="19348" y="6326"/>
                    <a:pt x="18217" y="7505"/>
                    <a:pt x="17324" y="8279"/>
                  </a:cubicBezTo>
                  <a:cubicBezTo>
                    <a:pt x="15597" y="9767"/>
                    <a:pt x="13538" y="10851"/>
                    <a:pt x="11763" y="11196"/>
                  </a:cubicBezTo>
                  <a:cubicBezTo>
                    <a:pt x="11216" y="11303"/>
                    <a:pt x="10097" y="11410"/>
                    <a:pt x="8870" y="11422"/>
                  </a:cubicBezTo>
                  <a:cubicBezTo>
                    <a:pt x="8930" y="11363"/>
                    <a:pt x="8989" y="11303"/>
                    <a:pt x="9037" y="11208"/>
                  </a:cubicBezTo>
                  <a:cubicBezTo>
                    <a:pt x="9216" y="10898"/>
                    <a:pt x="9216" y="10517"/>
                    <a:pt x="9025" y="10255"/>
                  </a:cubicBezTo>
                  <a:cubicBezTo>
                    <a:pt x="8906" y="10101"/>
                    <a:pt x="8715" y="9982"/>
                    <a:pt x="8477" y="9946"/>
                  </a:cubicBezTo>
                  <a:cubicBezTo>
                    <a:pt x="7787" y="9863"/>
                    <a:pt x="7049" y="9696"/>
                    <a:pt x="6156" y="9446"/>
                  </a:cubicBezTo>
                  <a:cubicBezTo>
                    <a:pt x="6072" y="9422"/>
                    <a:pt x="5989" y="9398"/>
                    <a:pt x="5882" y="9362"/>
                  </a:cubicBezTo>
                  <a:cubicBezTo>
                    <a:pt x="5298" y="9220"/>
                    <a:pt x="4405" y="8981"/>
                    <a:pt x="4108" y="8565"/>
                  </a:cubicBezTo>
                  <a:cubicBezTo>
                    <a:pt x="4072" y="8505"/>
                    <a:pt x="4024" y="8458"/>
                    <a:pt x="3977" y="8410"/>
                  </a:cubicBezTo>
                  <a:cubicBezTo>
                    <a:pt x="4036" y="8291"/>
                    <a:pt x="4072" y="8196"/>
                    <a:pt x="4072" y="8077"/>
                  </a:cubicBezTo>
                  <a:cubicBezTo>
                    <a:pt x="4137" y="8066"/>
                    <a:pt x="4207" y="8061"/>
                    <a:pt x="4281" y="8061"/>
                  </a:cubicBezTo>
                  <a:cubicBezTo>
                    <a:pt x="4962" y="8061"/>
                    <a:pt x="5972" y="8476"/>
                    <a:pt x="6691" y="8755"/>
                  </a:cubicBezTo>
                  <a:cubicBezTo>
                    <a:pt x="6953" y="8862"/>
                    <a:pt x="7180" y="8946"/>
                    <a:pt x="7358" y="9029"/>
                  </a:cubicBezTo>
                  <a:cubicBezTo>
                    <a:pt x="7775" y="9172"/>
                    <a:pt x="8204" y="9327"/>
                    <a:pt x="8620" y="9470"/>
                  </a:cubicBezTo>
                  <a:cubicBezTo>
                    <a:pt x="9442" y="9767"/>
                    <a:pt x="10287" y="10077"/>
                    <a:pt x="11156" y="10315"/>
                  </a:cubicBezTo>
                  <a:cubicBezTo>
                    <a:pt x="11237" y="10338"/>
                    <a:pt x="11317" y="10349"/>
                    <a:pt x="11395" y="10349"/>
                  </a:cubicBezTo>
                  <a:cubicBezTo>
                    <a:pt x="11638" y="10349"/>
                    <a:pt x="11857" y="10240"/>
                    <a:pt x="12002" y="10041"/>
                  </a:cubicBezTo>
                  <a:cubicBezTo>
                    <a:pt x="12204" y="9720"/>
                    <a:pt x="12204" y="9279"/>
                    <a:pt x="11990" y="8981"/>
                  </a:cubicBezTo>
                  <a:cubicBezTo>
                    <a:pt x="11871" y="8827"/>
                    <a:pt x="11716" y="8708"/>
                    <a:pt x="11525" y="8648"/>
                  </a:cubicBezTo>
                  <a:cubicBezTo>
                    <a:pt x="10632" y="8398"/>
                    <a:pt x="9728" y="8077"/>
                    <a:pt x="8858" y="7755"/>
                  </a:cubicBezTo>
                  <a:cubicBezTo>
                    <a:pt x="8442" y="7612"/>
                    <a:pt x="8013" y="7446"/>
                    <a:pt x="7584" y="7303"/>
                  </a:cubicBezTo>
                  <a:lnTo>
                    <a:pt x="7584" y="7303"/>
                  </a:lnTo>
                  <a:cubicBezTo>
                    <a:pt x="8204" y="7457"/>
                    <a:pt x="8835" y="7624"/>
                    <a:pt x="9442" y="7779"/>
                  </a:cubicBezTo>
                  <a:cubicBezTo>
                    <a:pt x="10656" y="8053"/>
                    <a:pt x="11930" y="8386"/>
                    <a:pt x="13133" y="8755"/>
                  </a:cubicBezTo>
                  <a:cubicBezTo>
                    <a:pt x="13216" y="8783"/>
                    <a:pt x="13299" y="8796"/>
                    <a:pt x="13381" y="8796"/>
                  </a:cubicBezTo>
                  <a:cubicBezTo>
                    <a:pt x="13612" y="8796"/>
                    <a:pt x="13825" y="8687"/>
                    <a:pt x="13966" y="8493"/>
                  </a:cubicBezTo>
                  <a:cubicBezTo>
                    <a:pt x="14192" y="8172"/>
                    <a:pt x="14192" y="7731"/>
                    <a:pt x="13954" y="7422"/>
                  </a:cubicBezTo>
                  <a:cubicBezTo>
                    <a:pt x="13847" y="7267"/>
                    <a:pt x="13680" y="7148"/>
                    <a:pt x="13502" y="7100"/>
                  </a:cubicBezTo>
                  <a:cubicBezTo>
                    <a:pt x="12264" y="6719"/>
                    <a:pt x="11001" y="6398"/>
                    <a:pt x="9787" y="6088"/>
                  </a:cubicBezTo>
                  <a:cubicBezTo>
                    <a:pt x="9168" y="5945"/>
                    <a:pt x="8537" y="5779"/>
                    <a:pt x="7906" y="5612"/>
                  </a:cubicBezTo>
                  <a:cubicBezTo>
                    <a:pt x="8025" y="5576"/>
                    <a:pt x="8132" y="5529"/>
                    <a:pt x="8263" y="5481"/>
                  </a:cubicBezTo>
                  <a:cubicBezTo>
                    <a:pt x="9430" y="5672"/>
                    <a:pt x="10573" y="6041"/>
                    <a:pt x="11668" y="6422"/>
                  </a:cubicBezTo>
                  <a:cubicBezTo>
                    <a:pt x="12978" y="6850"/>
                    <a:pt x="14335" y="7291"/>
                    <a:pt x="15752" y="7446"/>
                  </a:cubicBezTo>
                  <a:cubicBezTo>
                    <a:pt x="15793" y="7451"/>
                    <a:pt x="15832" y="7454"/>
                    <a:pt x="15871" y="7454"/>
                  </a:cubicBezTo>
                  <a:cubicBezTo>
                    <a:pt x="16178" y="7454"/>
                    <a:pt x="16439" y="7291"/>
                    <a:pt x="16597" y="7017"/>
                  </a:cubicBezTo>
                  <a:cubicBezTo>
                    <a:pt x="16776" y="6695"/>
                    <a:pt x="16764" y="6326"/>
                    <a:pt x="16586" y="6064"/>
                  </a:cubicBezTo>
                  <a:cubicBezTo>
                    <a:pt x="16490" y="5945"/>
                    <a:pt x="16335" y="5791"/>
                    <a:pt x="16038" y="5767"/>
                  </a:cubicBezTo>
                  <a:cubicBezTo>
                    <a:pt x="14681" y="5612"/>
                    <a:pt x="13359" y="5172"/>
                    <a:pt x="12061" y="4755"/>
                  </a:cubicBezTo>
                  <a:lnTo>
                    <a:pt x="11073" y="4445"/>
                  </a:lnTo>
                  <a:cubicBezTo>
                    <a:pt x="11299" y="4362"/>
                    <a:pt x="11525" y="4290"/>
                    <a:pt x="11775" y="4207"/>
                  </a:cubicBezTo>
                  <a:cubicBezTo>
                    <a:pt x="11883" y="4255"/>
                    <a:pt x="11990" y="4302"/>
                    <a:pt x="12121" y="4338"/>
                  </a:cubicBezTo>
                  <a:cubicBezTo>
                    <a:pt x="13538" y="4552"/>
                    <a:pt x="14919" y="5005"/>
                    <a:pt x="16252" y="5433"/>
                  </a:cubicBezTo>
                  <a:lnTo>
                    <a:pt x="17550" y="5838"/>
                  </a:lnTo>
                  <a:cubicBezTo>
                    <a:pt x="17636" y="5866"/>
                    <a:pt x="17722" y="5879"/>
                    <a:pt x="17805" y="5879"/>
                  </a:cubicBezTo>
                  <a:cubicBezTo>
                    <a:pt x="18040" y="5879"/>
                    <a:pt x="18251" y="5770"/>
                    <a:pt x="18383" y="5576"/>
                  </a:cubicBezTo>
                  <a:cubicBezTo>
                    <a:pt x="18610" y="5255"/>
                    <a:pt x="18598" y="4814"/>
                    <a:pt x="18371" y="4505"/>
                  </a:cubicBezTo>
                  <a:cubicBezTo>
                    <a:pt x="18264" y="4350"/>
                    <a:pt x="18098" y="4231"/>
                    <a:pt x="17907" y="4183"/>
                  </a:cubicBezTo>
                  <a:cubicBezTo>
                    <a:pt x="17490" y="4052"/>
                    <a:pt x="17062" y="3921"/>
                    <a:pt x="16645" y="3778"/>
                  </a:cubicBezTo>
                  <a:cubicBezTo>
                    <a:pt x="16074" y="3600"/>
                    <a:pt x="15514" y="3421"/>
                    <a:pt x="14931" y="3267"/>
                  </a:cubicBezTo>
                  <a:cubicBezTo>
                    <a:pt x="15085" y="3219"/>
                    <a:pt x="15228" y="3183"/>
                    <a:pt x="15395" y="3147"/>
                  </a:cubicBezTo>
                  <a:close/>
                  <a:moveTo>
                    <a:pt x="23979" y="1897"/>
                  </a:moveTo>
                  <a:lnTo>
                    <a:pt x="23979" y="1897"/>
                  </a:lnTo>
                  <a:cubicBezTo>
                    <a:pt x="24765" y="2028"/>
                    <a:pt x="25682" y="2326"/>
                    <a:pt x="26170" y="2993"/>
                  </a:cubicBezTo>
                  <a:cubicBezTo>
                    <a:pt x="26492" y="3457"/>
                    <a:pt x="26611" y="4052"/>
                    <a:pt x="26515" y="4767"/>
                  </a:cubicBezTo>
                  <a:cubicBezTo>
                    <a:pt x="26253" y="6565"/>
                    <a:pt x="24515" y="8350"/>
                    <a:pt x="23122" y="9803"/>
                  </a:cubicBezTo>
                  <a:cubicBezTo>
                    <a:pt x="22801" y="10124"/>
                    <a:pt x="22503" y="10434"/>
                    <a:pt x="22241" y="10720"/>
                  </a:cubicBezTo>
                  <a:cubicBezTo>
                    <a:pt x="21015" y="12041"/>
                    <a:pt x="19586" y="13113"/>
                    <a:pt x="18038" y="13923"/>
                  </a:cubicBezTo>
                  <a:cubicBezTo>
                    <a:pt x="19336" y="13030"/>
                    <a:pt x="20538" y="11899"/>
                    <a:pt x="21658" y="10815"/>
                  </a:cubicBezTo>
                  <a:cubicBezTo>
                    <a:pt x="21955" y="10529"/>
                    <a:pt x="22241" y="10244"/>
                    <a:pt x="22527" y="9994"/>
                  </a:cubicBezTo>
                  <a:cubicBezTo>
                    <a:pt x="24741" y="7922"/>
                    <a:pt x="25229" y="5195"/>
                    <a:pt x="23979" y="1897"/>
                  </a:cubicBezTo>
                  <a:close/>
                  <a:moveTo>
                    <a:pt x="22098" y="1802"/>
                  </a:moveTo>
                  <a:lnTo>
                    <a:pt x="22098" y="1802"/>
                  </a:lnTo>
                  <a:cubicBezTo>
                    <a:pt x="23432" y="4814"/>
                    <a:pt x="23170" y="6922"/>
                    <a:pt x="21253" y="8851"/>
                  </a:cubicBezTo>
                  <a:lnTo>
                    <a:pt x="21134" y="8970"/>
                  </a:lnTo>
                  <a:cubicBezTo>
                    <a:pt x="19145" y="10958"/>
                    <a:pt x="16419" y="13696"/>
                    <a:pt x="13561" y="13934"/>
                  </a:cubicBezTo>
                  <a:cubicBezTo>
                    <a:pt x="13366" y="13951"/>
                    <a:pt x="13147" y="13960"/>
                    <a:pt x="12907" y="13960"/>
                  </a:cubicBezTo>
                  <a:cubicBezTo>
                    <a:pt x="11449" y="13960"/>
                    <a:pt x="9247" y="13645"/>
                    <a:pt x="7334" y="12970"/>
                  </a:cubicBezTo>
                  <a:lnTo>
                    <a:pt x="7334" y="12970"/>
                  </a:lnTo>
                  <a:cubicBezTo>
                    <a:pt x="7982" y="13031"/>
                    <a:pt x="8624" y="13055"/>
                    <a:pt x="9220" y="13055"/>
                  </a:cubicBezTo>
                  <a:cubicBezTo>
                    <a:pt x="10255" y="13055"/>
                    <a:pt x="11152" y="12982"/>
                    <a:pt x="11704" y="12899"/>
                  </a:cubicBezTo>
                  <a:cubicBezTo>
                    <a:pt x="14026" y="12541"/>
                    <a:pt x="16728" y="11137"/>
                    <a:pt x="18752" y="9243"/>
                  </a:cubicBezTo>
                  <a:cubicBezTo>
                    <a:pt x="19514" y="8529"/>
                    <a:pt x="20562" y="7386"/>
                    <a:pt x="20705" y="5767"/>
                  </a:cubicBezTo>
                  <a:cubicBezTo>
                    <a:pt x="20812" y="4624"/>
                    <a:pt x="20229" y="3505"/>
                    <a:pt x="19669" y="2433"/>
                  </a:cubicBezTo>
                  <a:cubicBezTo>
                    <a:pt x="19622" y="2338"/>
                    <a:pt x="19574" y="2266"/>
                    <a:pt x="19526" y="2183"/>
                  </a:cubicBezTo>
                  <a:cubicBezTo>
                    <a:pt x="20050" y="2076"/>
                    <a:pt x="20526" y="2004"/>
                    <a:pt x="20955" y="1921"/>
                  </a:cubicBezTo>
                  <a:cubicBezTo>
                    <a:pt x="21312" y="1862"/>
                    <a:pt x="21717" y="1826"/>
                    <a:pt x="22098" y="1802"/>
                  </a:cubicBezTo>
                  <a:close/>
                  <a:moveTo>
                    <a:pt x="22778" y="0"/>
                  </a:moveTo>
                  <a:cubicBezTo>
                    <a:pt x="21365" y="0"/>
                    <a:pt x="19905" y="303"/>
                    <a:pt x="18502" y="635"/>
                  </a:cubicBezTo>
                  <a:cubicBezTo>
                    <a:pt x="18427" y="613"/>
                    <a:pt x="18351" y="603"/>
                    <a:pt x="18275" y="603"/>
                  </a:cubicBezTo>
                  <a:cubicBezTo>
                    <a:pt x="18060" y="603"/>
                    <a:pt x="17848" y="685"/>
                    <a:pt x="17681" y="826"/>
                  </a:cubicBezTo>
                  <a:lnTo>
                    <a:pt x="17657" y="826"/>
                  </a:lnTo>
                  <a:cubicBezTo>
                    <a:pt x="17312" y="897"/>
                    <a:pt x="16978" y="981"/>
                    <a:pt x="16657" y="1064"/>
                  </a:cubicBezTo>
                  <a:cubicBezTo>
                    <a:pt x="14704" y="1504"/>
                    <a:pt x="12692" y="2076"/>
                    <a:pt x="10644" y="2755"/>
                  </a:cubicBezTo>
                  <a:lnTo>
                    <a:pt x="10466" y="2814"/>
                  </a:lnTo>
                  <a:cubicBezTo>
                    <a:pt x="9692" y="3064"/>
                    <a:pt x="8811" y="3362"/>
                    <a:pt x="7894" y="3719"/>
                  </a:cubicBezTo>
                  <a:cubicBezTo>
                    <a:pt x="7799" y="3743"/>
                    <a:pt x="7727" y="3767"/>
                    <a:pt x="7656" y="3814"/>
                  </a:cubicBezTo>
                  <a:cubicBezTo>
                    <a:pt x="4703" y="4945"/>
                    <a:pt x="750" y="6862"/>
                    <a:pt x="119" y="10303"/>
                  </a:cubicBezTo>
                  <a:cubicBezTo>
                    <a:pt x="0" y="10910"/>
                    <a:pt x="107" y="11494"/>
                    <a:pt x="214" y="11946"/>
                  </a:cubicBezTo>
                  <a:cubicBezTo>
                    <a:pt x="238" y="12065"/>
                    <a:pt x="286" y="12160"/>
                    <a:pt x="345" y="12244"/>
                  </a:cubicBezTo>
                  <a:cubicBezTo>
                    <a:pt x="484" y="12436"/>
                    <a:pt x="692" y="12534"/>
                    <a:pt x="922" y="12534"/>
                  </a:cubicBezTo>
                  <a:cubicBezTo>
                    <a:pt x="1048" y="12534"/>
                    <a:pt x="1179" y="12505"/>
                    <a:pt x="1310" y="12446"/>
                  </a:cubicBezTo>
                  <a:cubicBezTo>
                    <a:pt x="1655" y="12303"/>
                    <a:pt x="1941" y="11910"/>
                    <a:pt x="1834" y="11422"/>
                  </a:cubicBezTo>
                  <a:cubicBezTo>
                    <a:pt x="1750" y="11053"/>
                    <a:pt x="1750" y="10672"/>
                    <a:pt x="1822" y="10303"/>
                  </a:cubicBezTo>
                  <a:lnTo>
                    <a:pt x="1822" y="10303"/>
                  </a:lnTo>
                  <a:cubicBezTo>
                    <a:pt x="1881" y="10541"/>
                    <a:pt x="1988" y="10767"/>
                    <a:pt x="2131" y="10970"/>
                  </a:cubicBezTo>
                  <a:cubicBezTo>
                    <a:pt x="2250" y="11244"/>
                    <a:pt x="2405" y="11494"/>
                    <a:pt x="2596" y="11744"/>
                  </a:cubicBezTo>
                  <a:cubicBezTo>
                    <a:pt x="4394" y="14220"/>
                    <a:pt x="8966" y="15363"/>
                    <a:pt x="11978" y="15601"/>
                  </a:cubicBezTo>
                  <a:cubicBezTo>
                    <a:pt x="11714" y="15616"/>
                    <a:pt x="11451" y="15623"/>
                    <a:pt x="11188" y="15623"/>
                  </a:cubicBezTo>
                  <a:cubicBezTo>
                    <a:pt x="9273" y="15623"/>
                    <a:pt x="7371" y="15239"/>
                    <a:pt x="5644" y="14423"/>
                  </a:cubicBezTo>
                  <a:cubicBezTo>
                    <a:pt x="5526" y="14371"/>
                    <a:pt x="5404" y="14346"/>
                    <a:pt x="5284" y="14346"/>
                  </a:cubicBezTo>
                  <a:cubicBezTo>
                    <a:pt x="5042" y="14346"/>
                    <a:pt x="4811" y="14450"/>
                    <a:pt x="4644" y="14649"/>
                  </a:cubicBezTo>
                  <a:cubicBezTo>
                    <a:pt x="4382" y="14958"/>
                    <a:pt x="4358" y="15399"/>
                    <a:pt x="4584" y="15709"/>
                  </a:cubicBezTo>
                  <a:cubicBezTo>
                    <a:pt x="4655" y="15828"/>
                    <a:pt x="4775" y="15911"/>
                    <a:pt x="4917" y="15970"/>
                  </a:cubicBezTo>
                  <a:cubicBezTo>
                    <a:pt x="6876" y="16899"/>
                    <a:pt x="8990" y="17351"/>
                    <a:pt x="11131" y="17351"/>
                  </a:cubicBezTo>
                  <a:cubicBezTo>
                    <a:pt x="15276" y="17351"/>
                    <a:pt x="19525" y="15657"/>
                    <a:pt x="22955" y="12446"/>
                  </a:cubicBezTo>
                  <a:cubicBezTo>
                    <a:pt x="23753" y="11684"/>
                    <a:pt x="24503" y="10827"/>
                    <a:pt x="25218" y="9982"/>
                  </a:cubicBezTo>
                  <a:cubicBezTo>
                    <a:pt x="25420" y="9720"/>
                    <a:pt x="25634" y="9482"/>
                    <a:pt x="25837" y="9232"/>
                  </a:cubicBezTo>
                  <a:cubicBezTo>
                    <a:pt x="26706" y="8231"/>
                    <a:pt x="27646" y="7041"/>
                    <a:pt x="28039" y="5707"/>
                  </a:cubicBezTo>
                  <a:cubicBezTo>
                    <a:pt x="28444" y="4386"/>
                    <a:pt x="28254" y="3064"/>
                    <a:pt x="27492" y="2028"/>
                  </a:cubicBezTo>
                  <a:cubicBezTo>
                    <a:pt x="26837" y="1135"/>
                    <a:pt x="25813" y="480"/>
                    <a:pt x="24587" y="195"/>
                  </a:cubicBezTo>
                  <a:cubicBezTo>
                    <a:pt x="23998" y="58"/>
                    <a:pt x="23393" y="0"/>
                    <a:pt x="22778"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10"/>
            <p:cNvSpPr/>
            <p:nvPr/>
          </p:nvSpPr>
          <p:spPr>
            <a:xfrm>
              <a:off x="3362025" y="2093550"/>
              <a:ext cx="1923775" cy="2470700"/>
            </a:xfrm>
            <a:custGeom>
              <a:avLst/>
              <a:gdLst/>
              <a:ahLst/>
              <a:cxnLst/>
              <a:rect l="l" t="t" r="r" b="b"/>
              <a:pathLst>
                <a:path w="76951" h="98828" extrusionOk="0">
                  <a:moveTo>
                    <a:pt x="27015" y="11871"/>
                  </a:moveTo>
                  <a:cubicBezTo>
                    <a:pt x="27039" y="11930"/>
                    <a:pt x="27087" y="11978"/>
                    <a:pt x="27146" y="12025"/>
                  </a:cubicBezTo>
                  <a:cubicBezTo>
                    <a:pt x="26813" y="12335"/>
                    <a:pt x="26753" y="12811"/>
                    <a:pt x="27015" y="13168"/>
                  </a:cubicBezTo>
                  <a:cubicBezTo>
                    <a:pt x="27087" y="13276"/>
                    <a:pt x="27206" y="13359"/>
                    <a:pt x="27325" y="13430"/>
                  </a:cubicBezTo>
                  <a:cubicBezTo>
                    <a:pt x="27563" y="13538"/>
                    <a:pt x="27813" y="13645"/>
                    <a:pt x="28051" y="13740"/>
                  </a:cubicBezTo>
                  <a:cubicBezTo>
                    <a:pt x="27908" y="13859"/>
                    <a:pt x="27813" y="14038"/>
                    <a:pt x="27789" y="14216"/>
                  </a:cubicBezTo>
                  <a:cubicBezTo>
                    <a:pt x="27742" y="14478"/>
                    <a:pt x="27849" y="14776"/>
                    <a:pt x="28051" y="14978"/>
                  </a:cubicBezTo>
                  <a:cubicBezTo>
                    <a:pt x="27980" y="15038"/>
                    <a:pt x="27920" y="15109"/>
                    <a:pt x="27873" y="15181"/>
                  </a:cubicBezTo>
                  <a:cubicBezTo>
                    <a:pt x="27765" y="15026"/>
                    <a:pt x="27646" y="14883"/>
                    <a:pt x="27551" y="14728"/>
                  </a:cubicBezTo>
                  <a:lnTo>
                    <a:pt x="27194" y="14240"/>
                  </a:lnTo>
                  <a:cubicBezTo>
                    <a:pt x="26801" y="13704"/>
                    <a:pt x="26515" y="13192"/>
                    <a:pt x="26301" y="12680"/>
                  </a:cubicBezTo>
                  <a:cubicBezTo>
                    <a:pt x="26241" y="12514"/>
                    <a:pt x="26218" y="12395"/>
                    <a:pt x="26253" y="12299"/>
                  </a:cubicBezTo>
                  <a:cubicBezTo>
                    <a:pt x="26325" y="12133"/>
                    <a:pt x="26634" y="12025"/>
                    <a:pt x="26908" y="11918"/>
                  </a:cubicBezTo>
                  <a:cubicBezTo>
                    <a:pt x="26932" y="11906"/>
                    <a:pt x="26980" y="11883"/>
                    <a:pt x="27015" y="11871"/>
                  </a:cubicBezTo>
                  <a:close/>
                  <a:moveTo>
                    <a:pt x="34576" y="18836"/>
                  </a:moveTo>
                  <a:cubicBezTo>
                    <a:pt x="34719" y="19157"/>
                    <a:pt x="34862" y="19467"/>
                    <a:pt x="35004" y="19776"/>
                  </a:cubicBezTo>
                  <a:cubicBezTo>
                    <a:pt x="34989" y="19772"/>
                    <a:pt x="34974" y="19771"/>
                    <a:pt x="34960" y="19771"/>
                  </a:cubicBezTo>
                  <a:cubicBezTo>
                    <a:pt x="34932" y="19771"/>
                    <a:pt x="34905" y="19776"/>
                    <a:pt x="34874" y="19776"/>
                  </a:cubicBezTo>
                  <a:cubicBezTo>
                    <a:pt x="34826" y="19776"/>
                    <a:pt x="34802" y="19788"/>
                    <a:pt x="34754" y="19788"/>
                  </a:cubicBezTo>
                  <a:cubicBezTo>
                    <a:pt x="34814" y="19550"/>
                    <a:pt x="34754" y="19288"/>
                    <a:pt x="34600" y="19074"/>
                  </a:cubicBezTo>
                  <a:cubicBezTo>
                    <a:pt x="34576" y="19038"/>
                    <a:pt x="34528" y="18991"/>
                    <a:pt x="34481" y="18943"/>
                  </a:cubicBezTo>
                  <a:cubicBezTo>
                    <a:pt x="34516" y="18919"/>
                    <a:pt x="34540" y="18883"/>
                    <a:pt x="34576" y="18836"/>
                  </a:cubicBezTo>
                  <a:close/>
                  <a:moveTo>
                    <a:pt x="35612" y="21146"/>
                  </a:moveTo>
                  <a:cubicBezTo>
                    <a:pt x="35636" y="21181"/>
                    <a:pt x="35636" y="21193"/>
                    <a:pt x="35647" y="21217"/>
                  </a:cubicBezTo>
                  <a:cubicBezTo>
                    <a:pt x="35612" y="21217"/>
                    <a:pt x="35600" y="21241"/>
                    <a:pt x="35576" y="21241"/>
                  </a:cubicBezTo>
                  <a:cubicBezTo>
                    <a:pt x="35576" y="21217"/>
                    <a:pt x="35576" y="21217"/>
                    <a:pt x="35552" y="21205"/>
                  </a:cubicBezTo>
                  <a:cubicBezTo>
                    <a:pt x="35588" y="21193"/>
                    <a:pt x="35600" y="21158"/>
                    <a:pt x="35612" y="21146"/>
                  </a:cubicBezTo>
                  <a:close/>
                  <a:moveTo>
                    <a:pt x="36612" y="23444"/>
                  </a:moveTo>
                  <a:cubicBezTo>
                    <a:pt x="36719" y="23682"/>
                    <a:pt x="36802" y="23920"/>
                    <a:pt x="36909" y="24158"/>
                  </a:cubicBezTo>
                  <a:cubicBezTo>
                    <a:pt x="36850" y="24158"/>
                    <a:pt x="36826" y="24134"/>
                    <a:pt x="36790" y="24134"/>
                  </a:cubicBezTo>
                  <a:lnTo>
                    <a:pt x="36683" y="24134"/>
                  </a:lnTo>
                  <a:cubicBezTo>
                    <a:pt x="36695" y="23944"/>
                    <a:pt x="36671" y="23753"/>
                    <a:pt x="36576" y="23586"/>
                  </a:cubicBezTo>
                  <a:cubicBezTo>
                    <a:pt x="36600" y="23539"/>
                    <a:pt x="36600" y="23479"/>
                    <a:pt x="36612" y="23444"/>
                  </a:cubicBezTo>
                  <a:close/>
                  <a:moveTo>
                    <a:pt x="37445" y="25539"/>
                  </a:moveTo>
                  <a:cubicBezTo>
                    <a:pt x="37493" y="25646"/>
                    <a:pt x="37541" y="25741"/>
                    <a:pt x="37564" y="25849"/>
                  </a:cubicBezTo>
                  <a:cubicBezTo>
                    <a:pt x="37398" y="25849"/>
                    <a:pt x="37243" y="25860"/>
                    <a:pt x="37076" y="25884"/>
                  </a:cubicBezTo>
                  <a:cubicBezTo>
                    <a:pt x="37076" y="25849"/>
                    <a:pt x="37088" y="25801"/>
                    <a:pt x="37088" y="25777"/>
                  </a:cubicBezTo>
                  <a:cubicBezTo>
                    <a:pt x="37243" y="25730"/>
                    <a:pt x="37350" y="25646"/>
                    <a:pt x="37445" y="25539"/>
                  </a:cubicBezTo>
                  <a:close/>
                  <a:moveTo>
                    <a:pt x="19256" y="1774"/>
                  </a:moveTo>
                  <a:cubicBezTo>
                    <a:pt x="22227" y="1774"/>
                    <a:pt x="24582" y="2911"/>
                    <a:pt x="26753" y="5358"/>
                  </a:cubicBezTo>
                  <a:cubicBezTo>
                    <a:pt x="26908" y="5525"/>
                    <a:pt x="27051" y="5703"/>
                    <a:pt x="27206" y="5882"/>
                  </a:cubicBezTo>
                  <a:cubicBezTo>
                    <a:pt x="24110" y="6215"/>
                    <a:pt x="20931" y="7787"/>
                    <a:pt x="18764" y="10025"/>
                  </a:cubicBezTo>
                  <a:cubicBezTo>
                    <a:pt x="18491" y="10323"/>
                    <a:pt x="18455" y="10716"/>
                    <a:pt x="18693" y="11037"/>
                  </a:cubicBezTo>
                  <a:cubicBezTo>
                    <a:pt x="18860" y="11263"/>
                    <a:pt x="19110" y="11394"/>
                    <a:pt x="19383" y="11430"/>
                  </a:cubicBezTo>
                  <a:cubicBezTo>
                    <a:pt x="19399" y="11431"/>
                    <a:pt x="19414" y="11431"/>
                    <a:pt x="19430" y="11431"/>
                  </a:cubicBezTo>
                  <a:cubicBezTo>
                    <a:pt x="19663" y="11431"/>
                    <a:pt x="19883" y="11346"/>
                    <a:pt x="20050" y="11156"/>
                  </a:cubicBezTo>
                  <a:cubicBezTo>
                    <a:pt x="22122" y="9013"/>
                    <a:pt x="25468" y="7561"/>
                    <a:pt x="28397" y="7513"/>
                  </a:cubicBezTo>
                  <a:cubicBezTo>
                    <a:pt x="28801" y="8096"/>
                    <a:pt x="29206" y="8716"/>
                    <a:pt x="29635" y="9430"/>
                  </a:cubicBezTo>
                  <a:cubicBezTo>
                    <a:pt x="28932" y="9513"/>
                    <a:pt x="28254" y="9656"/>
                    <a:pt x="27563" y="9847"/>
                  </a:cubicBezTo>
                  <a:lnTo>
                    <a:pt x="27492" y="9882"/>
                  </a:lnTo>
                  <a:cubicBezTo>
                    <a:pt x="26682" y="10120"/>
                    <a:pt x="25015" y="10621"/>
                    <a:pt x="24706" y="11549"/>
                  </a:cubicBezTo>
                  <a:cubicBezTo>
                    <a:pt x="24217" y="12990"/>
                    <a:pt x="25122" y="14466"/>
                    <a:pt x="25837" y="15443"/>
                  </a:cubicBezTo>
                  <a:cubicBezTo>
                    <a:pt x="26206" y="15955"/>
                    <a:pt x="26611" y="16443"/>
                    <a:pt x="27015" y="16907"/>
                  </a:cubicBezTo>
                  <a:cubicBezTo>
                    <a:pt x="27384" y="17348"/>
                    <a:pt x="27742" y="17764"/>
                    <a:pt x="27992" y="18145"/>
                  </a:cubicBezTo>
                  <a:cubicBezTo>
                    <a:pt x="28778" y="19276"/>
                    <a:pt x="29409" y="20586"/>
                    <a:pt x="30016" y="21848"/>
                  </a:cubicBezTo>
                  <a:lnTo>
                    <a:pt x="30468" y="22789"/>
                  </a:lnTo>
                  <a:cubicBezTo>
                    <a:pt x="30718" y="23289"/>
                    <a:pt x="30909" y="23825"/>
                    <a:pt x="31123" y="24337"/>
                  </a:cubicBezTo>
                  <a:cubicBezTo>
                    <a:pt x="31385" y="25027"/>
                    <a:pt x="31671" y="25765"/>
                    <a:pt x="32052" y="26432"/>
                  </a:cubicBezTo>
                  <a:cubicBezTo>
                    <a:pt x="32668" y="27482"/>
                    <a:pt x="33834" y="27721"/>
                    <a:pt x="35073" y="27721"/>
                  </a:cubicBezTo>
                  <a:cubicBezTo>
                    <a:pt x="35605" y="27721"/>
                    <a:pt x="36150" y="27677"/>
                    <a:pt x="36671" y="27635"/>
                  </a:cubicBezTo>
                  <a:cubicBezTo>
                    <a:pt x="37148" y="27596"/>
                    <a:pt x="37600" y="27557"/>
                    <a:pt x="38003" y="27557"/>
                  </a:cubicBezTo>
                  <a:cubicBezTo>
                    <a:pt x="38094" y="27557"/>
                    <a:pt x="38182" y="27559"/>
                    <a:pt x="38267" y="27563"/>
                  </a:cubicBezTo>
                  <a:cubicBezTo>
                    <a:pt x="38564" y="28301"/>
                    <a:pt x="38838" y="29051"/>
                    <a:pt x="39124" y="29813"/>
                  </a:cubicBezTo>
                  <a:cubicBezTo>
                    <a:pt x="38791" y="29772"/>
                    <a:pt x="38446" y="29752"/>
                    <a:pt x="38090" y="29752"/>
                  </a:cubicBezTo>
                  <a:cubicBezTo>
                    <a:pt x="35649" y="29752"/>
                    <a:pt x="32644" y="30709"/>
                    <a:pt x="29123" y="32599"/>
                  </a:cubicBezTo>
                  <a:cubicBezTo>
                    <a:pt x="26515" y="27444"/>
                    <a:pt x="23836" y="22979"/>
                    <a:pt x="20907" y="18955"/>
                  </a:cubicBezTo>
                  <a:cubicBezTo>
                    <a:pt x="16728" y="13240"/>
                    <a:pt x="12049" y="8513"/>
                    <a:pt x="6989" y="4882"/>
                  </a:cubicBezTo>
                  <a:cubicBezTo>
                    <a:pt x="10359" y="3584"/>
                    <a:pt x="13942" y="2322"/>
                    <a:pt x="17705" y="1869"/>
                  </a:cubicBezTo>
                  <a:cubicBezTo>
                    <a:pt x="18241" y="1806"/>
                    <a:pt x="18757" y="1774"/>
                    <a:pt x="19256" y="1774"/>
                  </a:cubicBezTo>
                  <a:close/>
                  <a:moveTo>
                    <a:pt x="8823" y="8466"/>
                  </a:moveTo>
                  <a:cubicBezTo>
                    <a:pt x="12668" y="11633"/>
                    <a:pt x="16264" y="15538"/>
                    <a:pt x="19562" y="20026"/>
                  </a:cubicBezTo>
                  <a:cubicBezTo>
                    <a:pt x="22420" y="23932"/>
                    <a:pt x="25015" y="28266"/>
                    <a:pt x="27515" y="33230"/>
                  </a:cubicBezTo>
                  <a:cubicBezTo>
                    <a:pt x="27551" y="33302"/>
                    <a:pt x="27599" y="33361"/>
                    <a:pt x="27635" y="33421"/>
                  </a:cubicBezTo>
                  <a:cubicBezTo>
                    <a:pt x="25420" y="34766"/>
                    <a:pt x="21789" y="37314"/>
                    <a:pt x="19645" y="40779"/>
                  </a:cubicBezTo>
                  <a:cubicBezTo>
                    <a:pt x="19098" y="39898"/>
                    <a:pt x="18502" y="39017"/>
                    <a:pt x="17836" y="38112"/>
                  </a:cubicBezTo>
                  <a:cubicBezTo>
                    <a:pt x="18217" y="37040"/>
                    <a:pt x="19026" y="35778"/>
                    <a:pt x="20181" y="35314"/>
                  </a:cubicBezTo>
                  <a:cubicBezTo>
                    <a:pt x="20455" y="35183"/>
                    <a:pt x="20634" y="34993"/>
                    <a:pt x="20705" y="34754"/>
                  </a:cubicBezTo>
                  <a:cubicBezTo>
                    <a:pt x="20777" y="34481"/>
                    <a:pt x="20717" y="34183"/>
                    <a:pt x="20550" y="33957"/>
                  </a:cubicBezTo>
                  <a:cubicBezTo>
                    <a:pt x="20401" y="33741"/>
                    <a:pt x="20182" y="33635"/>
                    <a:pt x="19934" y="33635"/>
                  </a:cubicBezTo>
                  <a:cubicBezTo>
                    <a:pt x="19826" y="33635"/>
                    <a:pt x="19713" y="33655"/>
                    <a:pt x="19598" y="33695"/>
                  </a:cubicBezTo>
                  <a:cubicBezTo>
                    <a:pt x="18443" y="34159"/>
                    <a:pt x="17371" y="35207"/>
                    <a:pt x="16669" y="36517"/>
                  </a:cubicBezTo>
                  <a:cubicBezTo>
                    <a:pt x="16443" y="36243"/>
                    <a:pt x="16205" y="35921"/>
                    <a:pt x="15931" y="35588"/>
                  </a:cubicBezTo>
                  <a:cubicBezTo>
                    <a:pt x="16621" y="34254"/>
                    <a:pt x="17431" y="33409"/>
                    <a:pt x="18431" y="32921"/>
                  </a:cubicBezTo>
                  <a:cubicBezTo>
                    <a:pt x="18669" y="32802"/>
                    <a:pt x="18824" y="32588"/>
                    <a:pt x="18907" y="32337"/>
                  </a:cubicBezTo>
                  <a:cubicBezTo>
                    <a:pt x="18967" y="32076"/>
                    <a:pt x="18919" y="31778"/>
                    <a:pt x="18752" y="31552"/>
                  </a:cubicBezTo>
                  <a:cubicBezTo>
                    <a:pt x="18603" y="31347"/>
                    <a:pt x="18391" y="31241"/>
                    <a:pt x="18161" y="31241"/>
                  </a:cubicBezTo>
                  <a:cubicBezTo>
                    <a:pt x="18043" y="31241"/>
                    <a:pt x="17921" y="31269"/>
                    <a:pt x="17800" y="31325"/>
                  </a:cubicBezTo>
                  <a:cubicBezTo>
                    <a:pt x="16586" y="31921"/>
                    <a:pt x="15597" y="32861"/>
                    <a:pt x="14776" y="34171"/>
                  </a:cubicBezTo>
                  <a:cubicBezTo>
                    <a:pt x="14526" y="33873"/>
                    <a:pt x="14288" y="33588"/>
                    <a:pt x="14038" y="33290"/>
                  </a:cubicBezTo>
                  <a:cubicBezTo>
                    <a:pt x="14383" y="32040"/>
                    <a:pt x="15228" y="31135"/>
                    <a:pt x="16133" y="30171"/>
                  </a:cubicBezTo>
                  <a:cubicBezTo>
                    <a:pt x="16764" y="29492"/>
                    <a:pt x="17419" y="28801"/>
                    <a:pt x="17871" y="27980"/>
                  </a:cubicBezTo>
                  <a:cubicBezTo>
                    <a:pt x="18038" y="27694"/>
                    <a:pt x="18026" y="27384"/>
                    <a:pt x="17848" y="27146"/>
                  </a:cubicBezTo>
                  <a:cubicBezTo>
                    <a:pt x="17686" y="26931"/>
                    <a:pt x="17418" y="26784"/>
                    <a:pt x="17148" y="26784"/>
                  </a:cubicBezTo>
                  <a:cubicBezTo>
                    <a:pt x="17119" y="26784"/>
                    <a:pt x="17090" y="26786"/>
                    <a:pt x="17062" y="26789"/>
                  </a:cubicBezTo>
                  <a:cubicBezTo>
                    <a:pt x="16764" y="26801"/>
                    <a:pt x="16502" y="26968"/>
                    <a:pt x="16359" y="27218"/>
                  </a:cubicBezTo>
                  <a:cubicBezTo>
                    <a:pt x="15895" y="28039"/>
                    <a:pt x="15252" y="28718"/>
                    <a:pt x="14645" y="29397"/>
                  </a:cubicBezTo>
                  <a:cubicBezTo>
                    <a:pt x="13966" y="30135"/>
                    <a:pt x="13252" y="30909"/>
                    <a:pt x="12776" y="31873"/>
                  </a:cubicBezTo>
                  <a:cubicBezTo>
                    <a:pt x="12180" y="31206"/>
                    <a:pt x="11549" y="30504"/>
                    <a:pt x="10847" y="29754"/>
                  </a:cubicBezTo>
                  <a:cubicBezTo>
                    <a:pt x="10728" y="29611"/>
                    <a:pt x="10609" y="29492"/>
                    <a:pt x="10490" y="29361"/>
                  </a:cubicBezTo>
                  <a:cubicBezTo>
                    <a:pt x="11442" y="27206"/>
                    <a:pt x="13049" y="25349"/>
                    <a:pt x="15585" y="23527"/>
                  </a:cubicBezTo>
                  <a:cubicBezTo>
                    <a:pt x="15776" y="23396"/>
                    <a:pt x="15895" y="23205"/>
                    <a:pt x="15931" y="22991"/>
                  </a:cubicBezTo>
                  <a:cubicBezTo>
                    <a:pt x="15954" y="22765"/>
                    <a:pt x="15895" y="22527"/>
                    <a:pt x="15764" y="22336"/>
                  </a:cubicBezTo>
                  <a:cubicBezTo>
                    <a:pt x="15615" y="22120"/>
                    <a:pt x="15373" y="21979"/>
                    <a:pt x="15102" y="21979"/>
                  </a:cubicBezTo>
                  <a:cubicBezTo>
                    <a:pt x="14940" y="21979"/>
                    <a:pt x="14767" y="22030"/>
                    <a:pt x="14597" y="22146"/>
                  </a:cubicBezTo>
                  <a:cubicBezTo>
                    <a:pt x="12073" y="23956"/>
                    <a:pt x="10359" y="25825"/>
                    <a:pt x="9275" y="27968"/>
                  </a:cubicBezTo>
                  <a:cubicBezTo>
                    <a:pt x="7144" y="25503"/>
                    <a:pt x="4941" y="22991"/>
                    <a:pt x="1881" y="21741"/>
                  </a:cubicBezTo>
                  <a:cubicBezTo>
                    <a:pt x="1774" y="19312"/>
                    <a:pt x="2846" y="16859"/>
                    <a:pt x="4036" y="14585"/>
                  </a:cubicBezTo>
                  <a:cubicBezTo>
                    <a:pt x="5001" y="12704"/>
                    <a:pt x="6549" y="10025"/>
                    <a:pt x="8811" y="8477"/>
                  </a:cubicBezTo>
                  <a:lnTo>
                    <a:pt x="8823" y="8466"/>
                  </a:lnTo>
                  <a:close/>
                  <a:moveTo>
                    <a:pt x="38323" y="31492"/>
                  </a:moveTo>
                  <a:cubicBezTo>
                    <a:pt x="38841" y="31492"/>
                    <a:pt x="39351" y="31549"/>
                    <a:pt x="39838" y="31683"/>
                  </a:cubicBezTo>
                  <a:cubicBezTo>
                    <a:pt x="42041" y="37410"/>
                    <a:pt x="43934" y="42208"/>
                    <a:pt x="46375" y="46887"/>
                  </a:cubicBezTo>
                  <a:cubicBezTo>
                    <a:pt x="45987" y="46852"/>
                    <a:pt x="45600" y="46836"/>
                    <a:pt x="45214" y="46836"/>
                  </a:cubicBezTo>
                  <a:cubicBezTo>
                    <a:pt x="41465" y="46836"/>
                    <a:pt x="37855" y="48375"/>
                    <a:pt x="35362" y="49756"/>
                  </a:cubicBezTo>
                  <a:cubicBezTo>
                    <a:pt x="32992" y="51066"/>
                    <a:pt x="29039" y="53876"/>
                    <a:pt x="28408" y="58269"/>
                  </a:cubicBezTo>
                  <a:cubicBezTo>
                    <a:pt x="28397" y="58234"/>
                    <a:pt x="28373" y="58222"/>
                    <a:pt x="28349" y="58186"/>
                  </a:cubicBezTo>
                  <a:cubicBezTo>
                    <a:pt x="28158" y="57936"/>
                    <a:pt x="27968" y="57638"/>
                    <a:pt x="27801" y="57376"/>
                  </a:cubicBezTo>
                  <a:lnTo>
                    <a:pt x="27384" y="56721"/>
                  </a:lnTo>
                  <a:cubicBezTo>
                    <a:pt x="27123" y="56305"/>
                    <a:pt x="26849" y="55864"/>
                    <a:pt x="26587" y="55447"/>
                  </a:cubicBezTo>
                  <a:cubicBezTo>
                    <a:pt x="26075" y="54614"/>
                    <a:pt x="25634" y="53721"/>
                    <a:pt x="25194" y="52876"/>
                  </a:cubicBezTo>
                  <a:cubicBezTo>
                    <a:pt x="24741" y="51971"/>
                    <a:pt x="24265" y="51018"/>
                    <a:pt x="23705" y="50125"/>
                  </a:cubicBezTo>
                  <a:cubicBezTo>
                    <a:pt x="22932" y="48875"/>
                    <a:pt x="22122" y="47530"/>
                    <a:pt x="21431" y="46077"/>
                  </a:cubicBezTo>
                  <a:cubicBezTo>
                    <a:pt x="21062" y="45291"/>
                    <a:pt x="20455" y="43994"/>
                    <a:pt x="20598" y="43029"/>
                  </a:cubicBezTo>
                  <a:cubicBezTo>
                    <a:pt x="20646" y="42934"/>
                    <a:pt x="20657" y="42851"/>
                    <a:pt x="20669" y="42744"/>
                  </a:cubicBezTo>
                  <a:cubicBezTo>
                    <a:pt x="20729" y="42553"/>
                    <a:pt x="20836" y="42398"/>
                    <a:pt x="20967" y="42267"/>
                  </a:cubicBezTo>
                  <a:cubicBezTo>
                    <a:pt x="21169" y="42077"/>
                    <a:pt x="21241" y="41815"/>
                    <a:pt x="21193" y="41565"/>
                  </a:cubicBezTo>
                  <a:cubicBezTo>
                    <a:pt x="23253" y="38326"/>
                    <a:pt x="26825" y="35921"/>
                    <a:pt x="29349" y="34409"/>
                  </a:cubicBezTo>
                  <a:cubicBezTo>
                    <a:pt x="30718" y="33576"/>
                    <a:pt x="32361" y="32885"/>
                    <a:pt x="34493" y="32218"/>
                  </a:cubicBezTo>
                  <a:cubicBezTo>
                    <a:pt x="35704" y="31837"/>
                    <a:pt x="37042" y="31492"/>
                    <a:pt x="38323" y="31492"/>
                  </a:cubicBezTo>
                  <a:close/>
                  <a:moveTo>
                    <a:pt x="45206" y="48499"/>
                  </a:moveTo>
                  <a:cubicBezTo>
                    <a:pt x="45758" y="48499"/>
                    <a:pt x="46292" y="48537"/>
                    <a:pt x="46804" y="48613"/>
                  </a:cubicBezTo>
                  <a:cubicBezTo>
                    <a:pt x="46862" y="48627"/>
                    <a:pt x="46918" y="48633"/>
                    <a:pt x="46973" y="48633"/>
                  </a:cubicBezTo>
                  <a:cubicBezTo>
                    <a:pt x="47066" y="48633"/>
                    <a:pt x="47155" y="48615"/>
                    <a:pt x="47244" y="48578"/>
                  </a:cubicBezTo>
                  <a:cubicBezTo>
                    <a:pt x="47685" y="49387"/>
                    <a:pt x="48101" y="50090"/>
                    <a:pt x="48494" y="50745"/>
                  </a:cubicBezTo>
                  <a:cubicBezTo>
                    <a:pt x="48697" y="51090"/>
                    <a:pt x="48923" y="51459"/>
                    <a:pt x="49185" y="51864"/>
                  </a:cubicBezTo>
                  <a:cubicBezTo>
                    <a:pt x="47268" y="51983"/>
                    <a:pt x="45577" y="52399"/>
                    <a:pt x="44148" y="53114"/>
                  </a:cubicBezTo>
                  <a:cubicBezTo>
                    <a:pt x="43910" y="53233"/>
                    <a:pt x="43744" y="53447"/>
                    <a:pt x="43684" y="53697"/>
                  </a:cubicBezTo>
                  <a:cubicBezTo>
                    <a:pt x="43625" y="53959"/>
                    <a:pt x="43672" y="54257"/>
                    <a:pt x="43827" y="54483"/>
                  </a:cubicBezTo>
                  <a:cubicBezTo>
                    <a:pt x="43972" y="54681"/>
                    <a:pt x="44176" y="54787"/>
                    <a:pt x="44394" y="54787"/>
                  </a:cubicBezTo>
                  <a:cubicBezTo>
                    <a:pt x="44517" y="54787"/>
                    <a:pt x="44644" y="54754"/>
                    <a:pt x="44768" y="54685"/>
                  </a:cubicBezTo>
                  <a:cubicBezTo>
                    <a:pt x="46247" y="53957"/>
                    <a:pt x="48040" y="53577"/>
                    <a:pt x="50125" y="53577"/>
                  </a:cubicBezTo>
                  <a:cubicBezTo>
                    <a:pt x="50189" y="53577"/>
                    <a:pt x="50252" y="53577"/>
                    <a:pt x="50316" y="53578"/>
                  </a:cubicBezTo>
                  <a:cubicBezTo>
                    <a:pt x="50661" y="54066"/>
                    <a:pt x="50971" y="54531"/>
                    <a:pt x="51268" y="54959"/>
                  </a:cubicBezTo>
                  <a:cubicBezTo>
                    <a:pt x="49649" y="55519"/>
                    <a:pt x="47875" y="56198"/>
                    <a:pt x="46732" y="57650"/>
                  </a:cubicBezTo>
                  <a:cubicBezTo>
                    <a:pt x="46494" y="57960"/>
                    <a:pt x="46482" y="58353"/>
                    <a:pt x="46720" y="58674"/>
                  </a:cubicBezTo>
                  <a:cubicBezTo>
                    <a:pt x="46887" y="58912"/>
                    <a:pt x="47149" y="59055"/>
                    <a:pt x="47423" y="59055"/>
                  </a:cubicBezTo>
                  <a:cubicBezTo>
                    <a:pt x="47673" y="59055"/>
                    <a:pt x="47899" y="58948"/>
                    <a:pt x="48054" y="58734"/>
                  </a:cubicBezTo>
                  <a:cubicBezTo>
                    <a:pt x="49030" y="57507"/>
                    <a:pt x="50590" y="56983"/>
                    <a:pt x="52102" y="56459"/>
                  </a:cubicBezTo>
                  <a:lnTo>
                    <a:pt x="52316" y="56388"/>
                  </a:lnTo>
                  <a:cubicBezTo>
                    <a:pt x="52816" y="57055"/>
                    <a:pt x="53328" y="57722"/>
                    <a:pt x="53852" y="58376"/>
                  </a:cubicBezTo>
                  <a:cubicBezTo>
                    <a:pt x="52495" y="58793"/>
                    <a:pt x="50876" y="59448"/>
                    <a:pt x="49590" y="60698"/>
                  </a:cubicBezTo>
                  <a:cubicBezTo>
                    <a:pt x="49292" y="60984"/>
                    <a:pt x="49268" y="61389"/>
                    <a:pt x="49506" y="61698"/>
                  </a:cubicBezTo>
                  <a:cubicBezTo>
                    <a:pt x="49661" y="61924"/>
                    <a:pt x="49923" y="62055"/>
                    <a:pt x="50185" y="62091"/>
                  </a:cubicBezTo>
                  <a:cubicBezTo>
                    <a:pt x="50201" y="62092"/>
                    <a:pt x="50216" y="62092"/>
                    <a:pt x="50232" y="62092"/>
                  </a:cubicBezTo>
                  <a:cubicBezTo>
                    <a:pt x="50464" y="62092"/>
                    <a:pt x="50686" y="62008"/>
                    <a:pt x="50876" y="61829"/>
                  </a:cubicBezTo>
                  <a:cubicBezTo>
                    <a:pt x="51983" y="60746"/>
                    <a:pt x="53578" y="60210"/>
                    <a:pt x="55007" y="59805"/>
                  </a:cubicBezTo>
                  <a:cubicBezTo>
                    <a:pt x="55352" y="60222"/>
                    <a:pt x="55662" y="60615"/>
                    <a:pt x="55959" y="60972"/>
                  </a:cubicBezTo>
                  <a:cubicBezTo>
                    <a:pt x="54697" y="61258"/>
                    <a:pt x="53578" y="61924"/>
                    <a:pt x="52721" y="62901"/>
                  </a:cubicBezTo>
                  <a:cubicBezTo>
                    <a:pt x="52447" y="63198"/>
                    <a:pt x="52435" y="63603"/>
                    <a:pt x="52673" y="63913"/>
                  </a:cubicBezTo>
                  <a:cubicBezTo>
                    <a:pt x="52840" y="64139"/>
                    <a:pt x="53090" y="64294"/>
                    <a:pt x="53352" y="64294"/>
                  </a:cubicBezTo>
                  <a:cubicBezTo>
                    <a:pt x="53365" y="64294"/>
                    <a:pt x="53378" y="64295"/>
                    <a:pt x="53391" y="64295"/>
                  </a:cubicBezTo>
                  <a:cubicBezTo>
                    <a:pt x="53635" y="64295"/>
                    <a:pt x="53837" y="64188"/>
                    <a:pt x="54007" y="63996"/>
                  </a:cubicBezTo>
                  <a:cubicBezTo>
                    <a:pt x="54840" y="63044"/>
                    <a:pt x="56007" y="62508"/>
                    <a:pt x="57269" y="62484"/>
                  </a:cubicBezTo>
                  <a:cubicBezTo>
                    <a:pt x="57757" y="63044"/>
                    <a:pt x="58257" y="63603"/>
                    <a:pt x="58746" y="64139"/>
                  </a:cubicBezTo>
                  <a:cubicBezTo>
                    <a:pt x="57198" y="64449"/>
                    <a:pt x="55674" y="64865"/>
                    <a:pt x="54221" y="65377"/>
                  </a:cubicBezTo>
                  <a:cubicBezTo>
                    <a:pt x="53971" y="65461"/>
                    <a:pt x="53769" y="65639"/>
                    <a:pt x="53697" y="65901"/>
                  </a:cubicBezTo>
                  <a:cubicBezTo>
                    <a:pt x="53614" y="66151"/>
                    <a:pt x="53673" y="66461"/>
                    <a:pt x="53852" y="66699"/>
                  </a:cubicBezTo>
                  <a:cubicBezTo>
                    <a:pt x="54011" y="66920"/>
                    <a:pt x="54249" y="67042"/>
                    <a:pt x="54506" y="67042"/>
                  </a:cubicBezTo>
                  <a:cubicBezTo>
                    <a:pt x="54596" y="67042"/>
                    <a:pt x="54688" y="67027"/>
                    <a:pt x="54781" y="66997"/>
                  </a:cubicBezTo>
                  <a:cubicBezTo>
                    <a:pt x="56543" y="66389"/>
                    <a:pt x="58329" y="65925"/>
                    <a:pt x="60079" y="65627"/>
                  </a:cubicBezTo>
                  <a:cubicBezTo>
                    <a:pt x="60353" y="65925"/>
                    <a:pt x="60639" y="66223"/>
                    <a:pt x="60901" y="66520"/>
                  </a:cubicBezTo>
                  <a:cubicBezTo>
                    <a:pt x="59162" y="66592"/>
                    <a:pt x="57245" y="66913"/>
                    <a:pt x="56317" y="68247"/>
                  </a:cubicBezTo>
                  <a:cubicBezTo>
                    <a:pt x="56090" y="68556"/>
                    <a:pt x="56114" y="68961"/>
                    <a:pt x="56329" y="69271"/>
                  </a:cubicBezTo>
                  <a:cubicBezTo>
                    <a:pt x="56507" y="69509"/>
                    <a:pt x="56781" y="69652"/>
                    <a:pt x="57031" y="69652"/>
                  </a:cubicBezTo>
                  <a:cubicBezTo>
                    <a:pt x="57269" y="69652"/>
                    <a:pt x="57495" y="69509"/>
                    <a:pt x="57638" y="69306"/>
                  </a:cubicBezTo>
                  <a:cubicBezTo>
                    <a:pt x="58384" y="68210"/>
                    <a:pt x="60580" y="68199"/>
                    <a:pt x="61946" y="68199"/>
                  </a:cubicBezTo>
                  <a:cubicBezTo>
                    <a:pt x="61975" y="68199"/>
                    <a:pt x="62003" y="68199"/>
                    <a:pt x="62032" y="68199"/>
                  </a:cubicBezTo>
                  <a:lnTo>
                    <a:pt x="62341" y="68199"/>
                  </a:lnTo>
                  <a:cubicBezTo>
                    <a:pt x="62389" y="68199"/>
                    <a:pt x="62436" y="68199"/>
                    <a:pt x="62460" y="68187"/>
                  </a:cubicBezTo>
                  <a:cubicBezTo>
                    <a:pt x="62579" y="68318"/>
                    <a:pt x="62698" y="68437"/>
                    <a:pt x="62817" y="68580"/>
                  </a:cubicBezTo>
                  <a:cubicBezTo>
                    <a:pt x="62752" y="68579"/>
                    <a:pt x="62686" y="68578"/>
                    <a:pt x="62621" y="68578"/>
                  </a:cubicBezTo>
                  <a:cubicBezTo>
                    <a:pt x="60770" y="68578"/>
                    <a:pt x="58928" y="69065"/>
                    <a:pt x="57341" y="69973"/>
                  </a:cubicBezTo>
                  <a:cubicBezTo>
                    <a:pt x="57091" y="70128"/>
                    <a:pt x="56983" y="70330"/>
                    <a:pt x="56960" y="70485"/>
                  </a:cubicBezTo>
                  <a:cubicBezTo>
                    <a:pt x="56912" y="70699"/>
                    <a:pt x="56972" y="70937"/>
                    <a:pt x="57102" y="71140"/>
                  </a:cubicBezTo>
                  <a:cubicBezTo>
                    <a:pt x="57264" y="71359"/>
                    <a:pt x="57537" y="71517"/>
                    <a:pt x="57837" y="71517"/>
                  </a:cubicBezTo>
                  <a:cubicBezTo>
                    <a:pt x="57978" y="71517"/>
                    <a:pt x="58125" y="71482"/>
                    <a:pt x="58269" y="71402"/>
                  </a:cubicBezTo>
                  <a:cubicBezTo>
                    <a:pt x="59539" y="70665"/>
                    <a:pt x="61062" y="70282"/>
                    <a:pt x="62591" y="70282"/>
                  </a:cubicBezTo>
                  <a:cubicBezTo>
                    <a:pt x="63284" y="70282"/>
                    <a:pt x="63979" y="70361"/>
                    <a:pt x="64651" y="70521"/>
                  </a:cubicBezTo>
                  <a:lnTo>
                    <a:pt x="65889" y="71807"/>
                  </a:lnTo>
                  <a:cubicBezTo>
                    <a:pt x="67128" y="73104"/>
                    <a:pt x="68294" y="74247"/>
                    <a:pt x="69461" y="75283"/>
                  </a:cubicBezTo>
                  <a:cubicBezTo>
                    <a:pt x="67957" y="74854"/>
                    <a:pt x="66299" y="74641"/>
                    <a:pt x="64507" y="74641"/>
                  </a:cubicBezTo>
                  <a:cubicBezTo>
                    <a:pt x="63816" y="74641"/>
                    <a:pt x="63106" y="74673"/>
                    <a:pt x="62377" y="74736"/>
                  </a:cubicBezTo>
                  <a:cubicBezTo>
                    <a:pt x="60853" y="74867"/>
                    <a:pt x="59234" y="75164"/>
                    <a:pt x="57269" y="75688"/>
                  </a:cubicBezTo>
                  <a:cubicBezTo>
                    <a:pt x="56483" y="75902"/>
                    <a:pt x="55614" y="76164"/>
                    <a:pt x="54578" y="76533"/>
                  </a:cubicBezTo>
                  <a:cubicBezTo>
                    <a:pt x="54245" y="76652"/>
                    <a:pt x="53924" y="76772"/>
                    <a:pt x="53590" y="76914"/>
                  </a:cubicBezTo>
                  <a:cubicBezTo>
                    <a:pt x="53447" y="76795"/>
                    <a:pt x="53114" y="76462"/>
                    <a:pt x="52638" y="75914"/>
                  </a:cubicBezTo>
                  <a:cubicBezTo>
                    <a:pt x="52554" y="75819"/>
                    <a:pt x="52495" y="75748"/>
                    <a:pt x="52483" y="75724"/>
                  </a:cubicBezTo>
                  <a:cubicBezTo>
                    <a:pt x="51006" y="74200"/>
                    <a:pt x="49566" y="72485"/>
                    <a:pt x="48197" y="70616"/>
                  </a:cubicBezTo>
                  <a:cubicBezTo>
                    <a:pt x="46685" y="68544"/>
                    <a:pt x="45244" y="66282"/>
                    <a:pt x="43791" y="63675"/>
                  </a:cubicBezTo>
                  <a:cubicBezTo>
                    <a:pt x="41565" y="59722"/>
                    <a:pt x="39172" y="55031"/>
                    <a:pt x="38041" y="50244"/>
                  </a:cubicBezTo>
                  <a:cubicBezTo>
                    <a:pt x="40517" y="49101"/>
                    <a:pt x="43001" y="48499"/>
                    <a:pt x="45206" y="48499"/>
                  </a:cubicBezTo>
                  <a:close/>
                  <a:moveTo>
                    <a:pt x="72485" y="78248"/>
                  </a:moveTo>
                  <a:cubicBezTo>
                    <a:pt x="72521" y="78307"/>
                    <a:pt x="72569" y="78367"/>
                    <a:pt x="72628" y="78450"/>
                  </a:cubicBezTo>
                  <a:cubicBezTo>
                    <a:pt x="72509" y="78367"/>
                    <a:pt x="72390" y="78331"/>
                    <a:pt x="72271" y="78272"/>
                  </a:cubicBezTo>
                  <a:cubicBezTo>
                    <a:pt x="72342" y="78272"/>
                    <a:pt x="72402" y="78272"/>
                    <a:pt x="72485" y="78248"/>
                  </a:cubicBezTo>
                  <a:close/>
                  <a:moveTo>
                    <a:pt x="36457" y="51066"/>
                  </a:moveTo>
                  <a:cubicBezTo>
                    <a:pt x="37683" y="56090"/>
                    <a:pt x="40267" y="60948"/>
                    <a:pt x="42601" y="65115"/>
                  </a:cubicBezTo>
                  <a:cubicBezTo>
                    <a:pt x="43827" y="67318"/>
                    <a:pt x="45172" y="69413"/>
                    <a:pt x="46601" y="71378"/>
                  </a:cubicBezTo>
                  <a:cubicBezTo>
                    <a:pt x="48506" y="73997"/>
                    <a:pt x="50614" y="76402"/>
                    <a:pt x="52852" y="78569"/>
                  </a:cubicBezTo>
                  <a:cubicBezTo>
                    <a:pt x="52988" y="78705"/>
                    <a:pt x="53204" y="78777"/>
                    <a:pt x="53414" y="78777"/>
                  </a:cubicBezTo>
                  <a:cubicBezTo>
                    <a:pt x="53517" y="78777"/>
                    <a:pt x="53619" y="78759"/>
                    <a:pt x="53709" y="78724"/>
                  </a:cubicBezTo>
                  <a:cubicBezTo>
                    <a:pt x="56773" y="77479"/>
                    <a:pt x="60620" y="76339"/>
                    <a:pt x="64445" y="76339"/>
                  </a:cubicBezTo>
                  <a:cubicBezTo>
                    <a:pt x="66908" y="76339"/>
                    <a:pt x="69363" y="76812"/>
                    <a:pt x="71592" y="78034"/>
                  </a:cubicBezTo>
                  <a:cubicBezTo>
                    <a:pt x="70961" y="77795"/>
                    <a:pt x="70307" y="77617"/>
                    <a:pt x="69592" y="77498"/>
                  </a:cubicBezTo>
                  <a:cubicBezTo>
                    <a:pt x="68527" y="77309"/>
                    <a:pt x="67440" y="77238"/>
                    <a:pt x="66345" y="77238"/>
                  </a:cubicBezTo>
                  <a:cubicBezTo>
                    <a:pt x="64673" y="77238"/>
                    <a:pt x="62984" y="77404"/>
                    <a:pt x="61329" y="77569"/>
                  </a:cubicBezTo>
                  <a:lnTo>
                    <a:pt x="61151" y="77581"/>
                  </a:lnTo>
                  <a:cubicBezTo>
                    <a:pt x="59138" y="77795"/>
                    <a:pt x="56960" y="78272"/>
                    <a:pt x="54483" y="79058"/>
                  </a:cubicBezTo>
                  <a:cubicBezTo>
                    <a:pt x="51459" y="80022"/>
                    <a:pt x="44494" y="82760"/>
                    <a:pt x="42851" y="87940"/>
                  </a:cubicBezTo>
                  <a:cubicBezTo>
                    <a:pt x="42041" y="86142"/>
                    <a:pt x="41267" y="84380"/>
                    <a:pt x="40612" y="82856"/>
                  </a:cubicBezTo>
                  <a:cubicBezTo>
                    <a:pt x="42172" y="80439"/>
                    <a:pt x="44482" y="78688"/>
                    <a:pt x="46732" y="76974"/>
                  </a:cubicBezTo>
                  <a:cubicBezTo>
                    <a:pt x="47161" y="76641"/>
                    <a:pt x="47137" y="76105"/>
                    <a:pt x="46899" y="75771"/>
                  </a:cubicBezTo>
                  <a:cubicBezTo>
                    <a:pt x="46804" y="75569"/>
                    <a:pt x="46613" y="75450"/>
                    <a:pt x="46387" y="75426"/>
                  </a:cubicBezTo>
                  <a:cubicBezTo>
                    <a:pt x="46348" y="75419"/>
                    <a:pt x="46310" y="75416"/>
                    <a:pt x="46271" y="75416"/>
                  </a:cubicBezTo>
                  <a:cubicBezTo>
                    <a:pt x="46104" y="75416"/>
                    <a:pt x="45936" y="75477"/>
                    <a:pt x="45792" y="75593"/>
                  </a:cubicBezTo>
                  <a:cubicBezTo>
                    <a:pt x="43601" y="77260"/>
                    <a:pt x="41505" y="78938"/>
                    <a:pt x="39898" y="81034"/>
                  </a:cubicBezTo>
                  <a:lnTo>
                    <a:pt x="38922" y="78760"/>
                  </a:lnTo>
                  <a:cubicBezTo>
                    <a:pt x="38969" y="78700"/>
                    <a:pt x="39005" y="78629"/>
                    <a:pt x="39041" y="78546"/>
                  </a:cubicBezTo>
                  <a:cubicBezTo>
                    <a:pt x="39600" y="77272"/>
                    <a:pt x="40779" y="76426"/>
                    <a:pt x="41922" y="75605"/>
                  </a:cubicBezTo>
                  <a:cubicBezTo>
                    <a:pt x="42339" y="75307"/>
                    <a:pt x="42755" y="75009"/>
                    <a:pt x="43148" y="74700"/>
                  </a:cubicBezTo>
                  <a:cubicBezTo>
                    <a:pt x="43565" y="74355"/>
                    <a:pt x="43529" y="73819"/>
                    <a:pt x="43279" y="73485"/>
                  </a:cubicBezTo>
                  <a:cubicBezTo>
                    <a:pt x="43148" y="73295"/>
                    <a:pt x="42934" y="73176"/>
                    <a:pt x="42732" y="73152"/>
                  </a:cubicBezTo>
                  <a:cubicBezTo>
                    <a:pt x="42695" y="73146"/>
                    <a:pt x="42658" y="73143"/>
                    <a:pt x="42622" y="73143"/>
                  </a:cubicBezTo>
                  <a:cubicBezTo>
                    <a:pt x="42449" y="73143"/>
                    <a:pt x="42284" y="73212"/>
                    <a:pt x="42136" y="73331"/>
                  </a:cubicBezTo>
                  <a:cubicBezTo>
                    <a:pt x="41732" y="73652"/>
                    <a:pt x="41303" y="73962"/>
                    <a:pt x="40886" y="74259"/>
                  </a:cubicBezTo>
                  <a:cubicBezTo>
                    <a:pt x="39862" y="75009"/>
                    <a:pt x="38814" y="75783"/>
                    <a:pt x="38052" y="76819"/>
                  </a:cubicBezTo>
                  <a:lnTo>
                    <a:pt x="37874" y="76402"/>
                  </a:lnTo>
                  <a:cubicBezTo>
                    <a:pt x="38291" y="75688"/>
                    <a:pt x="38922" y="75140"/>
                    <a:pt x="39576" y="74581"/>
                  </a:cubicBezTo>
                  <a:cubicBezTo>
                    <a:pt x="40279" y="73950"/>
                    <a:pt x="40993" y="73331"/>
                    <a:pt x="41446" y="72461"/>
                  </a:cubicBezTo>
                  <a:cubicBezTo>
                    <a:pt x="41601" y="72176"/>
                    <a:pt x="41589" y="71866"/>
                    <a:pt x="41410" y="71628"/>
                  </a:cubicBezTo>
                  <a:cubicBezTo>
                    <a:pt x="41238" y="71399"/>
                    <a:pt x="40935" y="71258"/>
                    <a:pt x="40636" y="71258"/>
                  </a:cubicBezTo>
                  <a:cubicBezTo>
                    <a:pt x="40624" y="71258"/>
                    <a:pt x="40612" y="71258"/>
                    <a:pt x="40600" y="71259"/>
                  </a:cubicBezTo>
                  <a:cubicBezTo>
                    <a:pt x="40303" y="71271"/>
                    <a:pt x="40065" y="71438"/>
                    <a:pt x="39922" y="71699"/>
                  </a:cubicBezTo>
                  <a:cubicBezTo>
                    <a:pt x="39636" y="72235"/>
                    <a:pt x="39124" y="72676"/>
                    <a:pt x="38636" y="73104"/>
                  </a:cubicBezTo>
                  <a:cubicBezTo>
                    <a:pt x="38505" y="73223"/>
                    <a:pt x="38374" y="73331"/>
                    <a:pt x="38255" y="73450"/>
                  </a:cubicBezTo>
                  <a:cubicBezTo>
                    <a:pt x="37862" y="73807"/>
                    <a:pt x="37457" y="74188"/>
                    <a:pt x="37088" y="74616"/>
                  </a:cubicBezTo>
                  <a:lnTo>
                    <a:pt x="36898" y="74176"/>
                  </a:lnTo>
                  <a:lnTo>
                    <a:pt x="36981" y="74045"/>
                  </a:lnTo>
                  <a:cubicBezTo>
                    <a:pt x="37719" y="72581"/>
                    <a:pt x="38862" y="71366"/>
                    <a:pt x="40053" y="70795"/>
                  </a:cubicBezTo>
                  <a:cubicBezTo>
                    <a:pt x="40291" y="70676"/>
                    <a:pt x="40469" y="70473"/>
                    <a:pt x="40529" y="70211"/>
                  </a:cubicBezTo>
                  <a:cubicBezTo>
                    <a:pt x="40589" y="69949"/>
                    <a:pt x="40541" y="69652"/>
                    <a:pt x="40374" y="69425"/>
                  </a:cubicBezTo>
                  <a:cubicBezTo>
                    <a:pt x="40233" y="69221"/>
                    <a:pt x="40018" y="69120"/>
                    <a:pt x="39786" y="69120"/>
                  </a:cubicBezTo>
                  <a:cubicBezTo>
                    <a:pt x="39667" y="69120"/>
                    <a:pt x="39543" y="69147"/>
                    <a:pt x="39422" y="69199"/>
                  </a:cubicBezTo>
                  <a:cubicBezTo>
                    <a:pt x="38136" y="69830"/>
                    <a:pt x="36957" y="70902"/>
                    <a:pt x="36052" y="72259"/>
                  </a:cubicBezTo>
                  <a:cubicBezTo>
                    <a:pt x="35993" y="72116"/>
                    <a:pt x="35933" y="71997"/>
                    <a:pt x="35874" y="71866"/>
                  </a:cubicBezTo>
                  <a:cubicBezTo>
                    <a:pt x="35933" y="71807"/>
                    <a:pt x="35993" y="71735"/>
                    <a:pt x="36017" y="71640"/>
                  </a:cubicBezTo>
                  <a:cubicBezTo>
                    <a:pt x="36648" y="70306"/>
                    <a:pt x="37933" y="69652"/>
                    <a:pt x="39207" y="69104"/>
                  </a:cubicBezTo>
                  <a:cubicBezTo>
                    <a:pt x="39457" y="68997"/>
                    <a:pt x="39624" y="68782"/>
                    <a:pt x="39696" y="68544"/>
                  </a:cubicBezTo>
                  <a:cubicBezTo>
                    <a:pt x="39767" y="68282"/>
                    <a:pt x="39707" y="67985"/>
                    <a:pt x="39541" y="67759"/>
                  </a:cubicBezTo>
                  <a:cubicBezTo>
                    <a:pt x="39397" y="67550"/>
                    <a:pt x="39177" y="67439"/>
                    <a:pt x="38941" y="67439"/>
                  </a:cubicBezTo>
                  <a:cubicBezTo>
                    <a:pt x="38825" y="67439"/>
                    <a:pt x="38705" y="67466"/>
                    <a:pt x="38588" y="67520"/>
                  </a:cubicBezTo>
                  <a:cubicBezTo>
                    <a:pt x="37267" y="68104"/>
                    <a:pt x="35909" y="68818"/>
                    <a:pt x="35004" y="70033"/>
                  </a:cubicBezTo>
                  <a:cubicBezTo>
                    <a:pt x="34921" y="69854"/>
                    <a:pt x="34838" y="69675"/>
                    <a:pt x="34754" y="69497"/>
                  </a:cubicBezTo>
                  <a:lnTo>
                    <a:pt x="34838" y="69366"/>
                  </a:lnTo>
                  <a:cubicBezTo>
                    <a:pt x="35552" y="68068"/>
                    <a:pt x="36600" y="67139"/>
                    <a:pt x="37874" y="66663"/>
                  </a:cubicBezTo>
                  <a:cubicBezTo>
                    <a:pt x="38136" y="66556"/>
                    <a:pt x="38314" y="66377"/>
                    <a:pt x="38386" y="66127"/>
                  </a:cubicBezTo>
                  <a:cubicBezTo>
                    <a:pt x="38457" y="65854"/>
                    <a:pt x="38398" y="65556"/>
                    <a:pt x="38231" y="65330"/>
                  </a:cubicBezTo>
                  <a:cubicBezTo>
                    <a:pt x="38082" y="65115"/>
                    <a:pt x="37865" y="64997"/>
                    <a:pt x="37618" y="64997"/>
                  </a:cubicBezTo>
                  <a:cubicBezTo>
                    <a:pt x="37510" y="64997"/>
                    <a:pt x="37395" y="65020"/>
                    <a:pt x="37279" y="65068"/>
                  </a:cubicBezTo>
                  <a:cubicBezTo>
                    <a:pt x="35933" y="65592"/>
                    <a:pt x="34802" y="66485"/>
                    <a:pt x="33909" y="67699"/>
                  </a:cubicBezTo>
                  <a:cubicBezTo>
                    <a:pt x="32492" y="64711"/>
                    <a:pt x="31171" y="62079"/>
                    <a:pt x="29825" y="59650"/>
                  </a:cubicBezTo>
                  <a:cubicBezTo>
                    <a:pt x="29909" y="59519"/>
                    <a:pt x="29980" y="59353"/>
                    <a:pt x="29980" y="59174"/>
                  </a:cubicBezTo>
                  <a:cubicBezTo>
                    <a:pt x="30040" y="56221"/>
                    <a:pt x="32147" y="53542"/>
                    <a:pt x="36243" y="51197"/>
                  </a:cubicBezTo>
                  <a:lnTo>
                    <a:pt x="36457" y="51066"/>
                  </a:lnTo>
                  <a:close/>
                  <a:moveTo>
                    <a:pt x="65934" y="78938"/>
                  </a:moveTo>
                  <a:cubicBezTo>
                    <a:pt x="66609" y="78938"/>
                    <a:pt x="67281" y="78958"/>
                    <a:pt x="67949" y="78998"/>
                  </a:cubicBezTo>
                  <a:cubicBezTo>
                    <a:pt x="68949" y="79058"/>
                    <a:pt x="72354" y="79427"/>
                    <a:pt x="73997" y="81677"/>
                  </a:cubicBezTo>
                  <a:cubicBezTo>
                    <a:pt x="74438" y="82284"/>
                    <a:pt x="74712" y="82975"/>
                    <a:pt x="74795" y="83725"/>
                  </a:cubicBezTo>
                  <a:cubicBezTo>
                    <a:pt x="75129" y="86463"/>
                    <a:pt x="71973" y="89297"/>
                    <a:pt x="70271" y="90809"/>
                  </a:cubicBezTo>
                  <a:cubicBezTo>
                    <a:pt x="67342" y="93452"/>
                    <a:pt x="64318" y="95298"/>
                    <a:pt x="61317" y="96322"/>
                  </a:cubicBezTo>
                  <a:cubicBezTo>
                    <a:pt x="59816" y="96835"/>
                    <a:pt x="58222" y="97092"/>
                    <a:pt x="56516" y="97092"/>
                  </a:cubicBezTo>
                  <a:cubicBezTo>
                    <a:pt x="54704" y="97092"/>
                    <a:pt x="52764" y="96803"/>
                    <a:pt x="50673" y="96226"/>
                  </a:cubicBezTo>
                  <a:cubicBezTo>
                    <a:pt x="48006" y="95500"/>
                    <a:pt x="46280" y="94548"/>
                    <a:pt x="45411" y="93345"/>
                  </a:cubicBezTo>
                  <a:cubicBezTo>
                    <a:pt x="45113" y="92928"/>
                    <a:pt x="44910" y="92488"/>
                    <a:pt x="44815" y="92035"/>
                  </a:cubicBezTo>
                  <a:cubicBezTo>
                    <a:pt x="44780" y="91904"/>
                    <a:pt x="44732" y="91785"/>
                    <a:pt x="44660" y="91678"/>
                  </a:cubicBezTo>
                  <a:cubicBezTo>
                    <a:pt x="44589" y="91571"/>
                    <a:pt x="44482" y="91488"/>
                    <a:pt x="44375" y="91428"/>
                  </a:cubicBezTo>
                  <a:cubicBezTo>
                    <a:pt x="43410" y="86511"/>
                    <a:pt x="48399" y="83332"/>
                    <a:pt x="52757" y="81510"/>
                  </a:cubicBezTo>
                  <a:cubicBezTo>
                    <a:pt x="56797" y="79832"/>
                    <a:pt x="61414" y="78938"/>
                    <a:pt x="65934" y="78938"/>
                  </a:cubicBezTo>
                  <a:close/>
                  <a:moveTo>
                    <a:pt x="19116" y="0"/>
                  </a:moveTo>
                  <a:cubicBezTo>
                    <a:pt x="14700" y="0"/>
                    <a:pt x="10160" y="1794"/>
                    <a:pt x="6084" y="3405"/>
                  </a:cubicBezTo>
                  <a:cubicBezTo>
                    <a:pt x="5691" y="3572"/>
                    <a:pt x="5286" y="3715"/>
                    <a:pt x="4894" y="3870"/>
                  </a:cubicBezTo>
                  <a:cubicBezTo>
                    <a:pt x="4655" y="3953"/>
                    <a:pt x="4453" y="4191"/>
                    <a:pt x="4382" y="4465"/>
                  </a:cubicBezTo>
                  <a:cubicBezTo>
                    <a:pt x="4298" y="4715"/>
                    <a:pt x="4346" y="4965"/>
                    <a:pt x="4477" y="5144"/>
                  </a:cubicBezTo>
                  <a:cubicBezTo>
                    <a:pt x="4524" y="5227"/>
                    <a:pt x="4596" y="5287"/>
                    <a:pt x="4679" y="5322"/>
                  </a:cubicBezTo>
                  <a:cubicBezTo>
                    <a:pt x="5608" y="5953"/>
                    <a:pt x="6549" y="6632"/>
                    <a:pt x="7489" y="7370"/>
                  </a:cubicBezTo>
                  <a:cubicBezTo>
                    <a:pt x="5298" y="9013"/>
                    <a:pt x="3762" y="11549"/>
                    <a:pt x="2548" y="13823"/>
                  </a:cubicBezTo>
                  <a:cubicBezTo>
                    <a:pt x="750" y="17205"/>
                    <a:pt x="0" y="20003"/>
                    <a:pt x="274" y="22396"/>
                  </a:cubicBezTo>
                  <a:cubicBezTo>
                    <a:pt x="298" y="22705"/>
                    <a:pt x="512" y="23003"/>
                    <a:pt x="774" y="23098"/>
                  </a:cubicBezTo>
                  <a:cubicBezTo>
                    <a:pt x="3882" y="24194"/>
                    <a:pt x="6108" y="26777"/>
                    <a:pt x="8251" y="29278"/>
                  </a:cubicBezTo>
                  <a:cubicBezTo>
                    <a:pt x="8751" y="29873"/>
                    <a:pt x="9287" y="30492"/>
                    <a:pt x="9823" y="31064"/>
                  </a:cubicBezTo>
                  <a:cubicBezTo>
                    <a:pt x="11859" y="33290"/>
                    <a:pt x="14228" y="35957"/>
                    <a:pt x="16324" y="38838"/>
                  </a:cubicBezTo>
                  <a:cubicBezTo>
                    <a:pt x="17252" y="40088"/>
                    <a:pt x="18050" y="41303"/>
                    <a:pt x="18788" y="42517"/>
                  </a:cubicBezTo>
                  <a:cubicBezTo>
                    <a:pt x="18764" y="42565"/>
                    <a:pt x="18752" y="42589"/>
                    <a:pt x="18741" y="42636"/>
                  </a:cubicBezTo>
                  <a:cubicBezTo>
                    <a:pt x="18610" y="42982"/>
                    <a:pt x="18693" y="43351"/>
                    <a:pt x="18943" y="43589"/>
                  </a:cubicBezTo>
                  <a:cubicBezTo>
                    <a:pt x="19026" y="44398"/>
                    <a:pt x="19276" y="45184"/>
                    <a:pt x="19503" y="45780"/>
                  </a:cubicBezTo>
                  <a:cubicBezTo>
                    <a:pt x="20169" y="47613"/>
                    <a:pt x="21229" y="49304"/>
                    <a:pt x="22253" y="50923"/>
                  </a:cubicBezTo>
                  <a:lnTo>
                    <a:pt x="22598" y="51495"/>
                  </a:lnTo>
                  <a:cubicBezTo>
                    <a:pt x="23265" y="52566"/>
                    <a:pt x="23872" y="53709"/>
                    <a:pt x="24456" y="54828"/>
                  </a:cubicBezTo>
                  <a:cubicBezTo>
                    <a:pt x="25051" y="55948"/>
                    <a:pt x="25658" y="57102"/>
                    <a:pt x="26349" y="58210"/>
                  </a:cubicBezTo>
                  <a:cubicBezTo>
                    <a:pt x="26492" y="58448"/>
                    <a:pt x="26670" y="58722"/>
                    <a:pt x="26896" y="59043"/>
                  </a:cubicBezTo>
                  <a:cubicBezTo>
                    <a:pt x="27432" y="59781"/>
                    <a:pt x="27920" y="60198"/>
                    <a:pt x="28373" y="60353"/>
                  </a:cubicBezTo>
                  <a:cubicBezTo>
                    <a:pt x="31980" y="66913"/>
                    <a:pt x="35004" y="73902"/>
                    <a:pt x="37922" y="80677"/>
                  </a:cubicBezTo>
                  <a:cubicBezTo>
                    <a:pt x="39410" y="84130"/>
                    <a:pt x="40946" y="87690"/>
                    <a:pt x="42541" y="91154"/>
                  </a:cubicBezTo>
                  <a:lnTo>
                    <a:pt x="42672" y="91380"/>
                  </a:lnTo>
                  <a:cubicBezTo>
                    <a:pt x="42732" y="91761"/>
                    <a:pt x="42803" y="92142"/>
                    <a:pt x="42910" y="92512"/>
                  </a:cubicBezTo>
                  <a:cubicBezTo>
                    <a:pt x="42982" y="92773"/>
                    <a:pt x="43160" y="92952"/>
                    <a:pt x="43386" y="93047"/>
                  </a:cubicBezTo>
                  <a:cubicBezTo>
                    <a:pt x="43553" y="93488"/>
                    <a:pt x="43791" y="93905"/>
                    <a:pt x="44065" y="94309"/>
                  </a:cubicBezTo>
                  <a:cubicBezTo>
                    <a:pt x="44982" y="95560"/>
                    <a:pt x="46446" y="96548"/>
                    <a:pt x="48697" y="97393"/>
                  </a:cubicBezTo>
                  <a:cubicBezTo>
                    <a:pt x="51181" y="98329"/>
                    <a:pt x="53869" y="98827"/>
                    <a:pt x="56515" y="98827"/>
                  </a:cubicBezTo>
                  <a:cubicBezTo>
                    <a:pt x="56799" y="98827"/>
                    <a:pt x="57082" y="98821"/>
                    <a:pt x="57364" y="98810"/>
                  </a:cubicBezTo>
                  <a:cubicBezTo>
                    <a:pt x="64639" y="98477"/>
                    <a:pt x="71211" y="93154"/>
                    <a:pt x="74628" y="88690"/>
                  </a:cubicBezTo>
                  <a:cubicBezTo>
                    <a:pt x="76450" y="86285"/>
                    <a:pt x="76950" y="83939"/>
                    <a:pt x="76033" y="81915"/>
                  </a:cubicBezTo>
                  <a:cubicBezTo>
                    <a:pt x="75855" y="81522"/>
                    <a:pt x="75652" y="81141"/>
                    <a:pt x="75402" y="80784"/>
                  </a:cubicBezTo>
                  <a:cubicBezTo>
                    <a:pt x="75438" y="80653"/>
                    <a:pt x="75438" y="80498"/>
                    <a:pt x="75414" y="80355"/>
                  </a:cubicBezTo>
                  <a:cubicBezTo>
                    <a:pt x="75176" y="79308"/>
                    <a:pt x="74700" y="78307"/>
                    <a:pt x="73950" y="77283"/>
                  </a:cubicBezTo>
                  <a:cubicBezTo>
                    <a:pt x="72902" y="75831"/>
                    <a:pt x="71450" y="74581"/>
                    <a:pt x="70068" y="73366"/>
                  </a:cubicBezTo>
                  <a:cubicBezTo>
                    <a:pt x="69271" y="72676"/>
                    <a:pt x="68521" y="72021"/>
                    <a:pt x="67854" y="71342"/>
                  </a:cubicBezTo>
                  <a:cubicBezTo>
                    <a:pt x="67223" y="70711"/>
                    <a:pt x="66604" y="70068"/>
                    <a:pt x="65973" y="69437"/>
                  </a:cubicBezTo>
                  <a:cubicBezTo>
                    <a:pt x="65889" y="69259"/>
                    <a:pt x="65758" y="69116"/>
                    <a:pt x="65556" y="69021"/>
                  </a:cubicBezTo>
                  <a:cubicBezTo>
                    <a:pt x="63865" y="67282"/>
                    <a:pt x="62484" y="65842"/>
                    <a:pt x="61246" y="64484"/>
                  </a:cubicBezTo>
                  <a:cubicBezTo>
                    <a:pt x="61174" y="64199"/>
                    <a:pt x="60972" y="63996"/>
                    <a:pt x="60722" y="63925"/>
                  </a:cubicBezTo>
                  <a:cubicBezTo>
                    <a:pt x="60103" y="63234"/>
                    <a:pt x="59460" y="62520"/>
                    <a:pt x="58769" y="61734"/>
                  </a:cubicBezTo>
                  <a:cubicBezTo>
                    <a:pt x="58805" y="61520"/>
                    <a:pt x="58746" y="61317"/>
                    <a:pt x="58638" y="61162"/>
                  </a:cubicBezTo>
                  <a:cubicBezTo>
                    <a:pt x="58555" y="61043"/>
                    <a:pt x="58388" y="60901"/>
                    <a:pt x="58091" y="60865"/>
                  </a:cubicBezTo>
                  <a:lnTo>
                    <a:pt x="58031" y="60865"/>
                  </a:lnTo>
                  <a:cubicBezTo>
                    <a:pt x="56448" y="59019"/>
                    <a:pt x="54983" y="57138"/>
                    <a:pt x="53614" y="55269"/>
                  </a:cubicBezTo>
                  <a:cubicBezTo>
                    <a:pt x="52304" y="53471"/>
                    <a:pt x="51066" y="51661"/>
                    <a:pt x="49959" y="49852"/>
                  </a:cubicBezTo>
                  <a:cubicBezTo>
                    <a:pt x="47327" y="45601"/>
                    <a:pt x="45339" y="40958"/>
                    <a:pt x="43708" y="36969"/>
                  </a:cubicBezTo>
                  <a:cubicBezTo>
                    <a:pt x="42851" y="34826"/>
                    <a:pt x="42005" y="32635"/>
                    <a:pt x="41184" y="30528"/>
                  </a:cubicBezTo>
                  <a:cubicBezTo>
                    <a:pt x="38814" y="24408"/>
                    <a:pt x="36362" y="18086"/>
                    <a:pt x="33135" y="12192"/>
                  </a:cubicBezTo>
                  <a:lnTo>
                    <a:pt x="32754" y="11502"/>
                  </a:lnTo>
                  <a:cubicBezTo>
                    <a:pt x="32576" y="11192"/>
                    <a:pt x="32397" y="10859"/>
                    <a:pt x="32218" y="10537"/>
                  </a:cubicBezTo>
                  <a:cubicBezTo>
                    <a:pt x="32337" y="10251"/>
                    <a:pt x="32326" y="9930"/>
                    <a:pt x="32159" y="9704"/>
                  </a:cubicBezTo>
                  <a:cubicBezTo>
                    <a:pt x="32076" y="9585"/>
                    <a:pt x="31909" y="9430"/>
                    <a:pt x="31599" y="9406"/>
                  </a:cubicBezTo>
                  <a:cubicBezTo>
                    <a:pt x="30754" y="7918"/>
                    <a:pt x="30016" y="6751"/>
                    <a:pt x="29278" y="5763"/>
                  </a:cubicBezTo>
                  <a:cubicBezTo>
                    <a:pt x="26789" y="2346"/>
                    <a:pt x="24098" y="500"/>
                    <a:pt x="21027" y="119"/>
                  </a:cubicBezTo>
                  <a:cubicBezTo>
                    <a:pt x="20393" y="38"/>
                    <a:pt x="19756" y="0"/>
                    <a:pt x="19116"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10"/>
            <p:cNvSpPr/>
            <p:nvPr/>
          </p:nvSpPr>
          <p:spPr>
            <a:xfrm>
              <a:off x="4213025" y="3235525"/>
              <a:ext cx="102700" cy="61650"/>
            </a:xfrm>
            <a:custGeom>
              <a:avLst/>
              <a:gdLst/>
              <a:ahLst/>
              <a:cxnLst/>
              <a:rect l="l" t="t" r="r" b="b"/>
              <a:pathLst>
                <a:path w="4108" h="2466" extrusionOk="0">
                  <a:moveTo>
                    <a:pt x="918" y="1"/>
                  </a:moveTo>
                  <a:cubicBezTo>
                    <a:pt x="679" y="1"/>
                    <a:pt x="453" y="104"/>
                    <a:pt x="286" y="303"/>
                  </a:cubicBezTo>
                  <a:cubicBezTo>
                    <a:pt x="24" y="624"/>
                    <a:pt x="0" y="1053"/>
                    <a:pt x="226" y="1351"/>
                  </a:cubicBezTo>
                  <a:cubicBezTo>
                    <a:pt x="310" y="1470"/>
                    <a:pt x="417" y="1553"/>
                    <a:pt x="548" y="1613"/>
                  </a:cubicBezTo>
                  <a:cubicBezTo>
                    <a:pt x="1298" y="1958"/>
                    <a:pt x="2084" y="2184"/>
                    <a:pt x="2846" y="2387"/>
                  </a:cubicBezTo>
                  <a:lnTo>
                    <a:pt x="3000" y="2434"/>
                  </a:lnTo>
                  <a:cubicBezTo>
                    <a:pt x="3071" y="2455"/>
                    <a:pt x="3143" y="2466"/>
                    <a:pt x="3215" y="2466"/>
                  </a:cubicBezTo>
                  <a:cubicBezTo>
                    <a:pt x="3349" y="2466"/>
                    <a:pt x="3484" y="2428"/>
                    <a:pt x="3608" y="2351"/>
                  </a:cubicBezTo>
                  <a:cubicBezTo>
                    <a:pt x="3822" y="2208"/>
                    <a:pt x="3977" y="2006"/>
                    <a:pt x="4012" y="1767"/>
                  </a:cubicBezTo>
                  <a:cubicBezTo>
                    <a:pt x="4108" y="1339"/>
                    <a:pt x="3810" y="898"/>
                    <a:pt x="3358" y="779"/>
                  </a:cubicBezTo>
                  <a:lnTo>
                    <a:pt x="3239" y="755"/>
                  </a:lnTo>
                  <a:cubicBezTo>
                    <a:pt x="2560" y="553"/>
                    <a:pt x="1905" y="363"/>
                    <a:pt x="1274" y="77"/>
                  </a:cubicBezTo>
                  <a:cubicBezTo>
                    <a:pt x="1156" y="26"/>
                    <a:pt x="1035" y="1"/>
                    <a:pt x="918"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10"/>
            <p:cNvSpPr/>
            <p:nvPr/>
          </p:nvSpPr>
          <p:spPr>
            <a:xfrm>
              <a:off x="4112400" y="2967650"/>
              <a:ext cx="184575" cy="278575"/>
            </a:xfrm>
            <a:custGeom>
              <a:avLst/>
              <a:gdLst/>
              <a:ahLst/>
              <a:cxnLst/>
              <a:rect l="l" t="t" r="r" b="b"/>
              <a:pathLst>
                <a:path w="7383" h="11143" extrusionOk="0">
                  <a:moveTo>
                    <a:pt x="886" y="0"/>
                  </a:moveTo>
                  <a:cubicBezTo>
                    <a:pt x="654" y="0"/>
                    <a:pt x="441" y="98"/>
                    <a:pt x="287" y="291"/>
                  </a:cubicBezTo>
                  <a:cubicBezTo>
                    <a:pt x="36" y="600"/>
                    <a:pt x="1" y="1053"/>
                    <a:pt x="227" y="1350"/>
                  </a:cubicBezTo>
                  <a:cubicBezTo>
                    <a:pt x="298" y="1457"/>
                    <a:pt x="417" y="1541"/>
                    <a:pt x="560" y="1612"/>
                  </a:cubicBezTo>
                  <a:cubicBezTo>
                    <a:pt x="1072" y="1874"/>
                    <a:pt x="1584" y="2184"/>
                    <a:pt x="2061" y="2481"/>
                  </a:cubicBezTo>
                  <a:cubicBezTo>
                    <a:pt x="1941" y="2517"/>
                    <a:pt x="1834" y="2600"/>
                    <a:pt x="1751" y="2696"/>
                  </a:cubicBezTo>
                  <a:cubicBezTo>
                    <a:pt x="1513" y="2981"/>
                    <a:pt x="1477" y="3458"/>
                    <a:pt x="1703" y="3743"/>
                  </a:cubicBezTo>
                  <a:cubicBezTo>
                    <a:pt x="1751" y="3815"/>
                    <a:pt x="1811" y="3862"/>
                    <a:pt x="1882" y="3910"/>
                  </a:cubicBezTo>
                  <a:cubicBezTo>
                    <a:pt x="2180" y="4101"/>
                    <a:pt x="2501" y="4243"/>
                    <a:pt x="2823" y="4386"/>
                  </a:cubicBezTo>
                  <a:cubicBezTo>
                    <a:pt x="2727" y="4410"/>
                    <a:pt x="2644" y="4470"/>
                    <a:pt x="2561" y="4553"/>
                  </a:cubicBezTo>
                  <a:cubicBezTo>
                    <a:pt x="2263" y="4815"/>
                    <a:pt x="2132" y="5291"/>
                    <a:pt x="2418" y="5696"/>
                  </a:cubicBezTo>
                  <a:cubicBezTo>
                    <a:pt x="2465" y="5744"/>
                    <a:pt x="2489" y="5803"/>
                    <a:pt x="2549" y="5839"/>
                  </a:cubicBezTo>
                  <a:cubicBezTo>
                    <a:pt x="2823" y="6077"/>
                    <a:pt x="3144" y="6279"/>
                    <a:pt x="3489" y="6434"/>
                  </a:cubicBezTo>
                  <a:cubicBezTo>
                    <a:pt x="3370" y="6482"/>
                    <a:pt x="3251" y="6553"/>
                    <a:pt x="3156" y="6660"/>
                  </a:cubicBezTo>
                  <a:cubicBezTo>
                    <a:pt x="2870" y="6970"/>
                    <a:pt x="2846" y="7470"/>
                    <a:pt x="3084" y="7791"/>
                  </a:cubicBezTo>
                  <a:cubicBezTo>
                    <a:pt x="3156" y="7899"/>
                    <a:pt x="3251" y="7970"/>
                    <a:pt x="3370" y="8030"/>
                  </a:cubicBezTo>
                  <a:lnTo>
                    <a:pt x="3608" y="8161"/>
                  </a:lnTo>
                  <a:lnTo>
                    <a:pt x="4144" y="8482"/>
                  </a:lnTo>
                  <a:cubicBezTo>
                    <a:pt x="3918" y="8494"/>
                    <a:pt x="3692" y="8577"/>
                    <a:pt x="3549" y="8780"/>
                  </a:cubicBezTo>
                  <a:cubicBezTo>
                    <a:pt x="3287" y="9089"/>
                    <a:pt x="3263" y="9530"/>
                    <a:pt x="3489" y="9827"/>
                  </a:cubicBezTo>
                  <a:cubicBezTo>
                    <a:pt x="3561" y="9935"/>
                    <a:pt x="3680" y="10030"/>
                    <a:pt x="3811" y="10101"/>
                  </a:cubicBezTo>
                  <a:lnTo>
                    <a:pt x="3870" y="10125"/>
                  </a:lnTo>
                  <a:cubicBezTo>
                    <a:pt x="4656" y="10506"/>
                    <a:pt x="5466" y="10887"/>
                    <a:pt x="6335" y="11113"/>
                  </a:cubicBezTo>
                  <a:cubicBezTo>
                    <a:pt x="6412" y="11133"/>
                    <a:pt x="6489" y="11142"/>
                    <a:pt x="6563" y="11142"/>
                  </a:cubicBezTo>
                  <a:cubicBezTo>
                    <a:pt x="6810" y="11142"/>
                    <a:pt x="7034" y="11035"/>
                    <a:pt x="7180" y="10816"/>
                  </a:cubicBezTo>
                  <a:cubicBezTo>
                    <a:pt x="7383" y="10506"/>
                    <a:pt x="7383" y="10066"/>
                    <a:pt x="7168" y="9768"/>
                  </a:cubicBezTo>
                  <a:cubicBezTo>
                    <a:pt x="7049" y="9613"/>
                    <a:pt x="6883" y="9506"/>
                    <a:pt x="6692" y="9446"/>
                  </a:cubicBezTo>
                  <a:cubicBezTo>
                    <a:pt x="6549" y="9411"/>
                    <a:pt x="6430" y="9375"/>
                    <a:pt x="6299" y="9327"/>
                  </a:cubicBezTo>
                  <a:cubicBezTo>
                    <a:pt x="6573" y="9327"/>
                    <a:pt x="6811" y="9208"/>
                    <a:pt x="6954" y="8982"/>
                  </a:cubicBezTo>
                  <a:cubicBezTo>
                    <a:pt x="7168" y="8672"/>
                    <a:pt x="7145" y="8256"/>
                    <a:pt x="6942" y="7958"/>
                  </a:cubicBezTo>
                  <a:cubicBezTo>
                    <a:pt x="6823" y="7791"/>
                    <a:pt x="6656" y="7684"/>
                    <a:pt x="6454" y="7649"/>
                  </a:cubicBezTo>
                  <a:cubicBezTo>
                    <a:pt x="5930" y="7529"/>
                    <a:pt x="5454" y="7268"/>
                    <a:pt x="4978" y="7006"/>
                  </a:cubicBezTo>
                  <a:lnTo>
                    <a:pt x="4978" y="7006"/>
                  </a:lnTo>
                  <a:cubicBezTo>
                    <a:pt x="5072" y="7034"/>
                    <a:pt x="5167" y="7048"/>
                    <a:pt x="5261" y="7048"/>
                  </a:cubicBezTo>
                  <a:cubicBezTo>
                    <a:pt x="5592" y="7048"/>
                    <a:pt x="5898" y="6874"/>
                    <a:pt x="6037" y="6577"/>
                  </a:cubicBezTo>
                  <a:cubicBezTo>
                    <a:pt x="6168" y="6291"/>
                    <a:pt x="6121" y="5934"/>
                    <a:pt x="5942" y="5696"/>
                  </a:cubicBezTo>
                  <a:cubicBezTo>
                    <a:pt x="5859" y="5577"/>
                    <a:pt x="5740" y="5482"/>
                    <a:pt x="5597" y="5446"/>
                  </a:cubicBezTo>
                  <a:cubicBezTo>
                    <a:pt x="5168" y="5279"/>
                    <a:pt x="4787" y="5124"/>
                    <a:pt x="4442" y="4982"/>
                  </a:cubicBezTo>
                  <a:lnTo>
                    <a:pt x="4382" y="4946"/>
                  </a:lnTo>
                  <a:cubicBezTo>
                    <a:pt x="4227" y="4886"/>
                    <a:pt x="4085" y="4815"/>
                    <a:pt x="3954" y="4743"/>
                  </a:cubicBezTo>
                  <a:cubicBezTo>
                    <a:pt x="4132" y="4708"/>
                    <a:pt x="4311" y="4612"/>
                    <a:pt x="4442" y="4446"/>
                  </a:cubicBezTo>
                  <a:cubicBezTo>
                    <a:pt x="4692" y="4136"/>
                    <a:pt x="4728" y="3696"/>
                    <a:pt x="4501" y="3386"/>
                  </a:cubicBezTo>
                  <a:cubicBezTo>
                    <a:pt x="4406" y="3267"/>
                    <a:pt x="4311" y="3184"/>
                    <a:pt x="4168" y="3124"/>
                  </a:cubicBezTo>
                  <a:cubicBezTo>
                    <a:pt x="4025" y="3041"/>
                    <a:pt x="3858" y="2981"/>
                    <a:pt x="3716" y="2922"/>
                  </a:cubicBezTo>
                  <a:cubicBezTo>
                    <a:pt x="3442" y="2827"/>
                    <a:pt x="3156" y="2707"/>
                    <a:pt x="2942" y="2565"/>
                  </a:cubicBezTo>
                  <a:cubicBezTo>
                    <a:pt x="2906" y="2553"/>
                    <a:pt x="2882" y="2541"/>
                    <a:pt x="2834" y="2505"/>
                  </a:cubicBezTo>
                  <a:cubicBezTo>
                    <a:pt x="3025" y="2422"/>
                    <a:pt x="3192" y="2267"/>
                    <a:pt x="3275" y="2088"/>
                  </a:cubicBezTo>
                  <a:cubicBezTo>
                    <a:pt x="3418" y="1815"/>
                    <a:pt x="3382" y="1493"/>
                    <a:pt x="3192" y="1243"/>
                  </a:cubicBezTo>
                  <a:cubicBezTo>
                    <a:pt x="3084" y="1148"/>
                    <a:pt x="3001" y="1064"/>
                    <a:pt x="2870" y="993"/>
                  </a:cubicBezTo>
                  <a:lnTo>
                    <a:pt x="2846" y="981"/>
                  </a:lnTo>
                  <a:cubicBezTo>
                    <a:pt x="2334" y="660"/>
                    <a:pt x="1822" y="338"/>
                    <a:pt x="1275" y="88"/>
                  </a:cubicBezTo>
                  <a:cubicBezTo>
                    <a:pt x="1144" y="29"/>
                    <a:pt x="1013" y="0"/>
                    <a:pt x="886"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09" name="Google Shape;11509;p10"/>
          <p:cNvGrpSpPr/>
          <p:nvPr/>
        </p:nvGrpSpPr>
        <p:grpSpPr>
          <a:xfrm>
            <a:off x="-157950" y="-95825"/>
            <a:ext cx="3379650" cy="2805500"/>
            <a:chOff x="2491925" y="1559350"/>
            <a:chExt cx="3379650" cy="2805500"/>
          </a:xfrm>
        </p:grpSpPr>
        <p:sp>
          <p:nvSpPr>
            <p:cNvPr id="11510" name="Google Shape;11510;p10"/>
            <p:cNvSpPr/>
            <p:nvPr/>
          </p:nvSpPr>
          <p:spPr>
            <a:xfrm>
              <a:off x="2491925" y="1559350"/>
              <a:ext cx="3379650" cy="2805500"/>
            </a:xfrm>
            <a:custGeom>
              <a:avLst/>
              <a:gdLst/>
              <a:ahLst/>
              <a:cxnLst/>
              <a:rect l="l" t="t" r="r" b="b"/>
              <a:pathLst>
                <a:path w="135186" h="112220" extrusionOk="0">
                  <a:moveTo>
                    <a:pt x="75166" y="4104"/>
                  </a:moveTo>
                  <a:cubicBezTo>
                    <a:pt x="73011" y="4592"/>
                    <a:pt x="70856" y="5116"/>
                    <a:pt x="68701" y="5652"/>
                  </a:cubicBezTo>
                  <a:cubicBezTo>
                    <a:pt x="64939" y="6604"/>
                    <a:pt x="61236" y="7640"/>
                    <a:pt x="57426" y="8438"/>
                  </a:cubicBezTo>
                  <a:lnTo>
                    <a:pt x="56974" y="8521"/>
                  </a:lnTo>
                  <a:cubicBezTo>
                    <a:pt x="59688" y="7616"/>
                    <a:pt x="62379" y="6735"/>
                    <a:pt x="65117" y="5962"/>
                  </a:cubicBezTo>
                  <a:cubicBezTo>
                    <a:pt x="68392" y="5057"/>
                    <a:pt x="71773" y="4283"/>
                    <a:pt x="75166" y="4104"/>
                  </a:cubicBezTo>
                  <a:close/>
                  <a:moveTo>
                    <a:pt x="125030" y="72315"/>
                  </a:moveTo>
                  <a:cubicBezTo>
                    <a:pt x="125387" y="75172"/>
                    <a:pt x="124946" y="78173"/>
                    <a:pt x="124101" y="80971"/>
                  </a:cubicBezTo>
                  <a:cubicBezTo>
                    <a:pt x="124291" y="80137"/>
                    <a:pt x="124458" y="79316"/>
                    <a:pt x="124577" y="78470"/>
                  </a:cubicBezTo>
                  <a:cubicBezTo>
                    <a:pt x="124684" y="77887"/>
                    <a:pt x="124744" y="77316"/>
                    <a:pt x="124792" y="76732"/>
                  </a:cubicBezTo>
                  <a:cubicBezTo>
                    <a:pt x="124911" y="75327"/>
                    <a:pt x="124934" y="73922"/>
                    <a:pt x="124875" y="72494"/>
                  </a:cubicBezTo>
                  <a:cubicBezTo>
                    <a:pt x="124875" y="72458"/>
                    <a:pt x="124863" y="72434"/>
                    <a:pt x="124863" y="72398"/>
                  </a:cubicBezTo>
                  <a:cubicBezTo>
                    <a:pt x="124923" y="72374"/>
                    <a:pt x="124982" y="72339"/>
                    <a:pt x="125030" y="72315"/>
                  </a:cubicBezTo>
                  <a:close/>
                  <a:moveTo>
                    <a:pt x="120636" y="74303"/>
                  </a:moveTo>
                  <a:cubicBezTo>
                    <a:pt x="121113" y="76327"/>
                    <a:pt x="121255" y="78423"/>
                    <a:pt x="121577" y="80483"/>
                  </a:cubicBezTo>
                  <a:cubicBezTo>
                    <a:pt x="121577" y="80625"/>
                    <a:pt x="121577" y="80792"/>
                    <a:pt x="121589" y="80947"/>
                  </a:cubicBezTo>
                  <a:cubicBezTo>
                    <a:pt x="121232" y="81102"/>
                    <a:pt x="120898" y="81316"/>
                    <a:pt x="120517" y="81387"/>
                  </a:cubicBezTo>
                  <a:cubicBezTo>
                    <a:pt x="120112" y="81483"/>
                    <a:pt x="119958" y="81899"/>
                    <a:pt x="120017" y="82257"/>
                  </a:cubicBezTo>
                  <a:cubicBezTo>
                    <a:pt x="120184" y="83173"/>
                    <a:pt x="120315" y="84078"/>
                    <a:pt x="120351" y="85019"/>
                  </a:cubicBezTo>
                  <a:lnTo>
                    <a:pt x="120351" y="85055"/>
                  </a:lnTo>
                  <a:cubicBezTo>
                    <a:pt x="117660" y="86495"/>
                    <a:pt x="114755" y="87579"/>
                    <a:pt x="111873" y="88507"/>
                  </a:cubicBezTo>
                  <a:cubicBezTo>
                    <a:pt x="113159" y="84816"/>
                    <a:pt x="112909" y="80733"/>
                    <a:pt x="113028" y="76863"/>
                  </a:cubicBezTo>
                  <a:cubicBezTo>
                    <a:pt x="115624" y="76184"/>
                    <a:pt x="118160" y="75315"/>
                    <a:pt x="120636" y="74303"/>
                  </a:cubicBezTo>
                  <a:close/>
                  <a:moveTo>
                    <a:pt x="105709" y="2399"/>
                  </a:moveTo>
                  <a:cubicBezTo>
                    <a:pt x="109418" y="2399"/>
                    <a:pt x="113114" y="2709"/>
                    <a:pt x="116695" y="3521"/>
                  </a:cubicBezTo>
                  <a:cubicBezTo>
                    <a:pt x="116433" y="13891"/>
                    <a:pt x="119041" y="24071"/>
                    <a:pt x="121958" y="33953"/>
                  </a:cubicBezTo>
                  <a:cubicBezTo>
                    <a:pt x="124672" y="43133"/>
                    <a:pt x="129459" y="51693"/>
                    <a:pt x="131316" y="61111"/>
                  </a:cubicBezTo>
                  <a:cubicBezTo>
                    <a:pt x="132709" y="68195"/>
                    <a:pt x="131661" y="75422"/>
                    <a:pt x="126435" y="80649"/>
                  </a:cubicBezTo>
                  <a:cubicBezTo>
                    <a:pt x="126077" y="81006"/>
                    <a:pt x="125708" y="81340"/>
                    <a:pt x="125327" y="81673"/>
                  </a:cubicBezTo>
                  <a:cubicBezTo>
                    <a:pt x="126399" y="78244"/>
                    <a:pt x="126875" y="74589"/>
                    <a:pt x="126232" y="71089"/>
                  </a:cubicBezTo>
                  <a:cubicBezTo>
                    <a:pt x="126164" y="70758"/>
                    <a:pt x="125860" y="70590"/>
                    <a:pt x="125554" y="70590"/>
                  </a:cubicBezTo>
                  <a:cubicBezTo>
                    <a:pt x="125430" y="70590"/>
                    <a:pt x="125306" y="70617"/>
                    <a:pt x="125196" y="70672"/>
                  </a:cubicBezTo>
                  <a:cubicBezTo>
                    <a:pt x="121053" y="72803"/>
                    <a:pt x="116660" y="74482"/>
                    <a:pt x="112147" y="75649"/>
                  </a:cubicBezTo>
                  <a:cubicBezTo>
                    <a:pt x="111778" y="75732"/>
                    <a:pt x="111623" y="76042"/>
                    <a:pt x="111659" y="76339"/>
                  </a:cubicBezTo>
                  <a:cubicBezTo>
                    <a:pt x="111647" y="76387"/>
                    <a:pt x="111647" y="76434"/>
                    <a:pt x="111647" y="76494"/>
                  </a:cubicBezTo>
                  <a:cubicBezTo>
                    <a:pt x="111492" y="80614"/>
                    <a:pt x="111957" y="85174"/>
                    <a:pt x="110171" y="89007"/>
                  </a:cubicBezTo>
                  <a:cubicBezTo>
                    <a:pt x="110123" y="89019"/>
                    <a:pt x="110064" y="89043"/>
                    <a:pt x="110004" y="89055"/>
                  </a:cubicBezTo>
                  <a:cubicBezTo>
                    <a:pt x="104575" y="90662"/>
                    <a:pt x="99003" y="91722"/>
                    <a:pt x="93490" y="92877"/>
                  </a:cubicBezTo>
                  <a:cubicBezTo>
                    <a:pt x="86477" y="94353"/>
                    <a:pt x="79631" y="96449"/>
                    <a:pt x="72737" y="98366"/>
                  </a:cubicBezTo>
                  <a:cubicBezTo>
                    <a:pt x="68142" y="99652"/>
                    <a:pt x="63546" y="100902"/>
                    <a:pt x="58926" y="102080"/>
                  </a:cubicBezTo>
                  <a:cubicBezTo>
                    <a:pt x="54890" y="103104"/>
                    <a:pt x="50901" y="104045"/>
                    <a:pt x="46996" y="105450"/>
                  </a:cubicBezTo>
                  <a:cubicBezTo>
                    <a:pt x="42948" y="106902"/>
                    <a:pt x="38281" y="108938"/>
                    <a:pt x="33685" y="109581"/>
                  </a:cubicBezTo>
                  <a:cubicBezTo>
                    <a:pt x="35102" y="108569"/>
                    <a:pt x="36280" y="107176"/>
                    <a:pt x="37054" y="105664"/>
                  </a:cubicBezTo>
                  <a:cubicBezTo>
                    <a:pt x="39840" y="100235"/>
                    <a:pt x="39924" y="93413"/>
                    <a:pt x="39817" y="87436"/>
                  </a:cubicBezTo>
                  <a:cubicBezTo>
                    <a:pt x="39698" y="80530"/>
                    <a:pt x="38888" y="73827"/>
                    <a:pt x="37173" y="67112"/>
                  </a:cubicBezTo>
                  <a:cubicBezTo>
                    <a:pt x="34637" y="57170"/>
                    <a:pt x="30696" y="47669"/>
                    <a:pt x="27422" y="37977"/>
                  </a:cubicBezTo>
                  <a:cubicBezTo>
                    <a:pt x="25672" y="32762"/>
                    <a:pt x="24124" y="27488"/>
                    <a:pt x="23053" y="22083"/>
                  </a:cubicBezTo>
                  <a:cubicBezTo>
                    <a:pt x="23029" y="22023"/>
                    <a:pt x="23017" y="21963"/>
                    <a:pt x="22993" y="21904"/>
                  </a:cubicBezTo>
                  <a:cubicBezTo>
                    <a:pt x="22993" y="21904"/>
                    <a:pt x="23005" y="21904"/>
                    <a:pt x="23005" y="21892"/>
                  </a:cubicBezTo>
                  <a:cubicBezTo>
                    <a:pt x="29637" y="17070"/>
                    <a:pt x="37709" y="14939"/>
                    <a:pt x="45627" y="13236"/>
                  </a:cubicBezTo>
                  <a:cubicBezTo>
                    <a:pt x="49604" y="12391"/>
                    <a:pt x="53592" y="11677"/>
                    <a:pt x="57581" y="10867"/>
                  </a:cubicBezTo>
                  <a:cubicBezTo>
                    <a:pt x="61403" y="10093"/>
                    <a:pt x="65141" y="9069"/>
                    <a:pt x="68916" y="8105"/>
                  </a:cubicBezTo>
                  <a:cubicBezTo>
                    <a:pt x="76988" y="6045"/>
                    <a:pt x="85168" y="4318"/>
                    <a:pt x="93442" y="3283"/>
                  </a:cubicBezTo>
                  <a:cubicBezTo>
                    <a:pt x="97453" y="2781"/>
                    <a:pt x="101589" y="2399"/>
                    <a:pt x="105709" y="2399"/>
                  </a:cubicBezTo>
                  <a:close/>
                  <a:moveTo>
                    <a:pt x="105837" y="0"/>
                  </a:moveTo>
                  <a:cubicBezTo>
                    <a:pt x="101868" y="0"/>
                    <a:pt x="97888" y="336"/>
                    <a:pt x="93990" y="782"/>
                  </a:cubicBezTo>
                  <a:cubicBezTo>
                    <a:pt x="90549" y="1187"/>
                    <a:pt x="87132" y="1723"/>
                    <a:pt x="83727" y="2342"/>
                  </a:cubicBezTo>
                  <a:cubicBezTo>
                    <a:pt x="80524" y="2783"/>
                    <a:pt x="77274" y="2568"/>
                    <a:pt x="74059" y="2759"/>
                  </a:cubicBezTo>
                  <a:cubicBezTo>
                    <a:pt x="70928" y="2961"/>
                    <a:pt x="67773" y="3795"/>
                    <a:pt x="64760" y="4604"/>
                  </a:cubicBezTo>
                  <a:cubicBezTo>
                    <a:pt x="58081" y="6426"/>
                    <a:pt x="51651" y="9033"/>
                    <a:pt x="44936" y="10700"/>
                  </a:cubicBezTo>
                  <a:cubicBezTo>
                    <a:pt x="33804" y="13462"/>
                    <a:pt x="21279" y="13772"/>
                    <a:pt x="11777" y="20951"/>
                  </a:cubicBezTo>
                  <a:cubicBezTo>
                    <a:pt x="11539" y="21130"/>
                    <a:pt x="11349" y="21428"/>
                    <a:pt x="11468" y="21737"/>
                  </a:cubicBezTo>
                  <a:cubicBezTo>
                    <a:pt x="11789" y="22606"/>
                    <a:pt x="12135" y="23476"/>
                    <a:pt x="12492" y="24345"/>
                  </a:cubicBezTo>
                  <a:lnTo>
                    <a:pt x="12361" y="24345"/>
                  </a:lnTo>
                  <a:cubicBezTo>
                    <a:pt x="11218" y="24428"/>
                    <a:pt x="10289" y="24809"/>
                    <a:pt x="9551" y="25714"/>
                  </a:cubicBezTo>
                  <a:cubicBezTo>
                    <a:pt x="9229" y="26083"/>
                    <a:pt x="9313" y="26512"/>
                    <a:pt x="9682" y="26797"/>
                  </a:cubicBezTo>
                  <a:cubicBezTo>
                    <a:pt x="15087" y="30953"/>
                    <a:pt x="16457" y="38394"/>
                    <a:pt x="19409" y="44181"/>
                  </a:cubicBezTo>
                  <a:cubicBezTo>
                    <a:pt x="19535" y="44433"/>
                    <a:pt x="19739" y="44537"/>
                    <a:pt x="19947" y="44537"/>
                  </a:cubicBezTo>
                  <a:cubicBezTo>
                    <a:pt x="20408" y="44537"/>
                    <a:pt x="20894" y="44027"/>
                    <a:pt x="20624" y="43478"/>
                  </a:cubicBezTo>
                  <a:cubicBezTo>
                    <a:pt x="17647" y="37644"/>
                    <a:pt x="16195" y="30596"/>
                    <a:pt x="11099" y="26178"/>
                  </a:cubicBezTo>
                  <a:cubicBezTo>
                    <a:pt x="11456" y="25916"/>
                    <a:pt x="11873" y="25785"/>
                    <a:pt x="12373" y="25738"/>
                  </a:cubicBezTo>
                  <a:cubicBezTo>
                    <a:pt x="12647" y="25714"/>
                    <a:pt x="12837" y="25583"/>
                    <a:pt x="12944" y="25381"/>
                  </a:cubicBezTo>
                  <a:cubicBezTo>
                    <a:pt x="17481" y="35941"/>
                    <a:pt x="24029" y="46157"/>
                    <a:pt x="23505" y="57992"/>
                  </a:cubicBezTo>
                  <a:cubicBezTo>
                    <a:pt x="23481" y="58438"/>
                    <a:pt x="23821" y="58661"/>
                    <a:pt x="24172" y="58661"/>
                  </a:cubicBezTo>
                  <a:cubicBezTo>
                    <a:pt x="24523" y="58661"/>
                    <a:pt x="24886" y="58438"/>
                    <a:pt x="24910" y="57992"/>
                  </a:cubicBezTo>
                  <a:cubicBezTo>
                    <a:pt x="25470" y="44812"/>
                    <a:pt x="17492" y="33655"/>
                    <a:pt x="12980" y="21809"/>
                  </a:cubicBezTo>
                  <a:cubicBezTo>
                    <a:pt x="18314" y="17963"/>
                    <a:pt x="24577" y="16177"/>
                    <a:pt x="31006" y="14867"/>
                  </a:cubicBezTo>
                  <a:lnTo>
                    <a:pt x="31006" y="14867"/>
                  </a:lnTo>
                  <a:cubicBezTo>
                    <a:pt x="27768" y="16141"/>
                    <a:pt x="24648" y="17737"/>
                    <a:pt x="21826" y="19785"/>
                  </a:cubicBezTo>
                  <a:cubicBezTo>
                    <a:pt x="21731" y="19868"/>
                    <a:pt x="21660" y="19939"/>
                    <a:pt x="21588" y="20011"/>
                  </a:cubicBezTo>
                  <a:cubicBezTo>
                    <a:pt x="19743" y="20773"/>
                    <a:pt x="17957" y="21654"/>
                    <a:pt x="16314" y="22809"/>
                  </a:cubicBezTo>
                  <a:cubicBezTo>
                    <a:pt x="15992" y="23047"/>
                    <a:pt x="15885" y="23392"/>
                    <a:pt x="16064" y="23761"/>
                  </a:cubicBezTo>
                  <a:cubicBezTo>
                    <a:pt x="20207" y="32512"/>
                    <a:pt x="23755" y="41490"/>
                    <a:pt x="26279" y="50848"/>
                  </a:cubicBezTo>
                  <a:cubicBezTo>
                    <a:pt x="28125" y="57682"/>
                    <a:pt x="29196" y="64671"/>
                    <a:pt x="30482" y="71624"/>
                  </a:cubicBezTo>
                  <a:cubicBezTo>
                    <a:pt x="31637" y="77768"/>
                    <a:pt x="32661" y="84007"/>
                    <a:pt x="32613" y="90293"/>
                  </a:cubicBezTo>
                  <a:cubicBezTo>
                    <a:pt x="32566" y="94853"/>
                    <a:pt x="31911" y="100687"/>
                    <a:pt x="27946" y="103533"/>
                  </a:cubicBezTo>
                  <a:cubicBezTo>
                    <a:pt x="27922" y="103521"/>
                    <a:pt x="27922" y="103509"/>
                    <a:pt x="27910" y="103509"/>
                  </a:cubicBezTo>
                  <a:cubicBezTo>
                    <a:pt x="28006" y="103426"/>
                    <a:pt x="28077" y="103331"/>
                    <a:pt x="28125" y="103176"/>
                  </a:cubicBezTo>
                  <a:cubicBezTo>
                    <a:pt x="30161" y="96508"/>
                    <a:pt x="30542" y="89353"/>
                    <a:pt x="30387" y="82435"/>
                  </a:cubicBezTo>
                  <a:cubicBezTo>
                    <a:pt x="30220" y="75661"/>
                    <a:pt x="29446" y="68636"/>
                    <a:pt x="27196" y="62207"/>
                  </a:cubicBezTo>
                  <a:cubicBezTo>
                    <a:pt x="27078" y="61872"/>
                    <a:pt x="26798" y="61728"/>
                    <a:pt x="26522" y="61728"/>
                  </a:cubicBezTo>
                  <a:cubicBezTo>
                    <a:pt x="26099" y="61728"/>
                    <a:pt x="25683" y="62065"/>
                    <a:pt x="25863" y="62576"/>
                  </a:cubicBezTo>
                  <a:cubicBezTo>
                    <a:pt x="28077" y="68922"/>
                    <a:pt x="28791" y="75744"/>
                    <a:pt x="28994" y="82435"/>
                  </a:cubicBezTo>
                  <a:cubicBezTo>
                    <a:pt x="29161" y="87995"/>
                    <a:pt x="28911" y="93710"/>
                    <a:pt x="27732" y="99187"/>
                  </a:cubicBezTo>
                  <a:cubicBezTo>
                    <a:pt x="27732" y="98925"/>
                    <a:pt x="27720" y="98663"/>
                    <a:pt x="27708" y="98413"/>
                  </a:cubicBezTo>
                  <a:cubicBezTo>
                    <a:pt x="27613" y="96735"/>
                    <a:pt x="27589" y="95032"/>
                    <a:pt x="27565" y="93353"/>
                  </a:cubicBezTo>
                  <a:cubicBezTo>
                    <a:pt x="27529" y="90174"/>
                    <a:pt x="27553" y="86995"/>
                    <a:pt x="27470" y="83816"/>
                  </a:cubicBezTo>
                  <a:cubicBezTo>
                    <a:pt x="27303" y="78030"/>
                    <a:pt x="26255" y="72529"/>
                    <a:pt x="25148" y="66874"/>
                  </a:cubicBezTo>
                  <a:cubicBezTo>
                    <a:pt x="23326" y="57766"/>
                    <a:pt x="21814" y="47312"/>
                    <a:pt x="15445" y="40085"/>
                  </a:cubicBezTo>
                  <a:cubicBezTo>
                    <a:pt x="15305" y="39929"/>
                    <a:pt x="15144" y="39863"/>
                    <a:pt x="14987" y="39863"/>
                  </a:cubicBezTo>
                  <a:cubicBezTo>
                    <a:pt x="14473" y="39863"/>
                    <a:pt x="14000" y="40562"/>
                    <a:pt x="14456" y="41073"/>
                  </a:cubicBezTo>
                  <a:cubicBezTo>
                    <a:pt x="20838" y="48288"/>
                    <a:pt x="22183" y="59051"/>
                    <a:pt x="23993" y="68160"/>
                  </a:cubicBezTo>
                  <a:cubicBezTo>
                    <a:pt x="25172" y="74018"/>
                    <a:pt x="26017" y="79721"/>
                    <a:pt x="26136" y="85733"/>
                  </a:cubicBezTo>
                  <a:cubicBezTo>
                    <a:pt x="26196" y="88698"/>
                    <a:pt x="26172" y="91663"/>
                    <a:pt x="26220" y="94615"/>
                  </a:cubicBezTo>
                  <a:cubicBezTo>
                    <a:pt x="26244" y="96092"/>
                    <a:pt x="26291" y="97580"/>
                    <a:pt x="26374" y="99056"/>
                  </a:cubicBezTo>
                  <a:cubicBezTo>
                    <a:pt x="26410" y="99723"/>
                    <a:pt x="26410" y="100437"/>
                    <a:pt x="26470" y="101140"/>
                  </a:cubicBezTo>
                  <a:cubicBezTo>
                    <a:pt x="24398" y="97092"/>
                    <a:pt x="24136" y="92151"/>
                    <a:pt x="24053" y="87686"/>
                  </a:cubicBezTo>
                  <a:cubicBezTo>
                    <a:pt x="23958" y="81423"/>
                    <a:pt x="24208" y="75363"/>
                    <a:pt x="23029" y="69160"/>
                  </a:cubicBezTo>
                  <a:cubicBezTo>
                    <a:pt x="21600" y="61611"/>
                    <a:pt x="18933" y="54313"/>
                    <a:pt x="16076" y="47217"/>
                  </a:cubicBezTo>
                  <a:cubicBezTo>
                    <a:pt x="14861" y="44192"/>
                    <a:pt x="13599" y="41133"/>
                    <a:pt x="11968" y="38299"/>
                  </a:cubicBezTo>
                  <a:cubicBezTo>
                    <a:pt x="11230" y="36989"/>
                    <a:pt x="10301" y="35787"/>
                    <a:pt x="9265" y="34703"/>
                  </a:cubicBezTo>
                  <a:cubicBezTo>
                    <a:pt x="9015" y="34453"/>
                    <a:pt x="8753" y="34215"/>
                    <a:pt x="8491" y="33977"/>
                  </a:cubicBezTo>
                  <a:cubicBezTo>
                    <a:pt x="8968" y="33524"/>
                    <a:pt x="9384" y="33036"/>
                    <a:pt x="9825" y="32548"/>
                  </a:cubicBezTo>
                  <a:cubicBezTo>
                    <a:pt x="10396" y="33441"/>
                    <a:pt x="10813" y="34405"/>
                    <a:pt x="11051" y="35418"/>
                  </a:cubicBezTo>
                  <a:cubicBezTo>
                    <a:pt x="11132" y="35768"/>
                    <a:pt x="11393" y="35919"/>
                    <a:pt x="11665" y="35919"/>
                  </a:cubicBezTo>
                  <a:cubicBezTo>
                    <a:pt x="12077" y="35919"/>
                    <a:pt x="12514" y="35572"/>
                    <a:pt x="12385" y="35048"/>
                  </a:cubicBezTo>
                  <a:cubicBezTo>
                    <a:pt x="11777" y="32441"/>
                    <a:pt x="10111" y="30084"/>
                    <a:pt x="7896" y="28595"/>
                  </a:cubicBezTo>
                  <a:cubicBezTo>
                    <a:pt x="7803" y="28531"/>
                    <a:pt x="7679" y="28501"/>
                    <a:pt x="7554" y="28501"/>
                  </a:cubicBezTo>
                  <a:cubicBezTo>
                    <a:pt x="7423" y="28501"/>
                    <a:pt x="7291" y="28534"/>
                    <a:pt x="7194" y="28595"/>
                  </a:cubicBezTo>
                  <a:cubicBezTo>
                    <a:pt x="5836" y="29453"/>
                    <a:pt x="4574" y="30476"/>
                    <a:pt x="3336" y="31488"/>
                  </a:cubicBezTo>
                  <a:cubicBezTo>
                    <a:pt x="2792" y="31930"/>
                    <a:pt x="3290" y="32637"/>
                    <a:pt x="3864" y="32637"/>
                  </a:cubicBezTo>
                  <a:cubicBezTo>
                    <a:pt x="4018" y="32637"/>
                    <a:pt x="4178" y="32586"/>
                    <a:pt x="4324" y="32465"/>
                  </a:cubicBezTo>
                  <a:cubicBezTo>
                    <a:pt x="5360" y="31619"/>
                    <a:pt x="6408" y="30774"/>
                    <a:pt x="7539" y="30024"/>
                  </a:cubicBezTo>
                  <a:cubicBezTo>
                    <a:pt x="8075" y="30429"/>
                    <a:pt x="8563" y="30893"/>
                    <a:pt x="8991" y="31393"/>
                  </a:cubicBezTo>
                  <a:cubicBezTo>
                    <a:pt x="8968" y="31429"/>
                    <a:pt x="8932" y="31441"/>
                    <a:pt x="8908" y="31477"/>
                  </a:cubicBezTo>
                  <a:cubicBezTo>
                    <a:pt x="8503" y="31893"/>
                    <a:pt x="8134" y="32322"/>
                    <a:pt x="7729" y="32739"/>
                  </a:cubicBezTo>
                  <a:cubicBezTo>
                    <a:pt x="7432" y="33048"/>
                    <a:pt x="6836" y="33298"/>
                    <a:pt x="6836" y="33810"/>
                  </a:cubicBezTo>
                  <a:cubicBezTo>
                    <a:pt x="6836" y="34870"/>
                    <a:pt x="8337" y="35679"/>
                    <a:pt x="8991" y="36441"/>
                  </a:cubicBezTo>
                  <a:cubicBezTo>
                    <a:pt x="11456" y="39239"/>
                    <a:pt x="12885" y="43049"/>
                    <a:pt x="14278" y="46443"/>
                  </a:cubicBezTo>
                  <a:cubicBezTo>
                    <a:pt x="17350" y="53896"/>
                    <a:pt x="20112" y="61552"/>
                    <a:pt x="21695" y="69481"/>
                  </a:cubicBezTo>
                  <a:cubicBezTo>
                    <a:pt x="22981" y="76030"/>
                    <a:pt x="22505" y="82507"/>
                    <a:pt x="22707" y="89127"/>
                  </a:cubicBezTo>
                  <a:cubicBezTo>
                    <a:pt x="22850" y="94353"/>
                    <a:pt x="23553" y="99973"/>
                    <a:pt x="26791" y="104200"/>
                  </a:cubicBezTo>
                  <a:cubicBezTo>
                    <a:pt x="26111" y="104550"/>
                    <a:pt x="26545" y="105488"/>
                    <a:pt x="27191" y="105488"/>
                  </a:cubicBezTo>
                  <a:cubicBezTo>
                    <a:pt x="27292" y="105488"/>
                    <a:pt x="27398" y="105466"/>
                    <a:pt x="27506" y="105414"/>
                  </a:cubicBezTo>
                  <a:cubicBezTo>
                    <a:pt x="27589" y="105379"/>
                    <a:pt x="27648" y="105331"/>
                    <a:pt x="27720" y="105307"/>
                  </a:cubicBezTo>
                  <a:cubicBezTo>
                    <a:pt x="27863" y="105457"/>
                    <a:pt x="28025" y="105520"/>
                    <a:pt x="28180" y="105520"/>
                  </a:cubicBezTo>
                  <a:cubicBezTo>
                    <a:pt x="28607" y="105520"/>
                    <a:pt x="28994" y="105049"/>
                    <a:pt x="28863" y="104605"/>
                  </a:cubicBezTo>
                  <a:cubicBezTo>
                    <a:pt x="32673" y="101866"/>
                    <a:pt x="33721" y="96675"/>
                    <a:pt x="33994" y="92174"/>
                  </a:cubicBezTo>
                  <a:cubicBezTo>
                    <a:pt x="34411" y="85662"/>
                    <a:pt x="33316" y="79042"/>
                    <a:pt x="32149" y="72636"/>
                  </a:cubicBezTo>
                  <a:cubicBezTo>
                    <a:pt x="30839" y="65409"/>
                    <a:pt x="29684" y="58123"/>
                    <a:pt x="27827" y="51015"/>
                  </a:cubicBezTo>
                  <a:cubicBezTo>
                    <a:pt x="25362" y="41549"/>
                    <a:pt x="21755" y="32453"/>
                    <a:pt x="17588" y="23618"/>
                  </a:cubicBezTo>
                  <a:cubicBezTo>
                    <a:pt x="18659" y="22904"/>
                    <a:pt x="19790" y="22309"/>
                    <a:pt x="20945" y="21773"/>
                  </a:cubicBezTo>
                  <a:lnTo>
                    <a:pt x="20945" y="21773"/>
                  </a:lnTo>
                  <a:cubicBezTo>
                    <a:pt x="20779" y="22023"/>
                    <a:pt x="20707" y="22321"/>
                    <a:pt x="20779" y="22690"/>
                  </a:cubicBezTo>
                  <a:cubicBezTo>
                    <a:pt x="22779" y="32739"/>
                    <a:pt x="26458" y="42287"/>
                    <a:pt x="29887" y="51908"/>
                  </a:cubicBezTo>
                  <a:cubicBezTo>
                    <a:pt x="33030" y="60706"/>
                    <a:pt x="36316" y="69910"/>
                    <a:pt x="37054" y="79292"/>
                  </a:cubicBezTo>
                  <a:cubicBezTo>
                    <a:pt x="37507" y="85233"/>
                    <a:pt x="37828" y="91270"/>
                    <a:pt x="37007" y="97199"/>
                  </a:cubicBezTo>
                  <a:cubicBezTo>
                    <a:pt x="36390" y="101642"/>
                    <a:pt x="34717" y="108653"/>
                    <a:pt x="29146" y="108653"/>
                  </a:cubicBezTo>
                  <a:cubicBezTo>
                    <a:pt x="29014" y="108653"/>
                    <a:pt x="28880" y="108649"/>
                    <a:pt x="28744" y="108641"/>
                  </a:cubicBezTo>
                  <a:cubicBezTo>
                    <a:pt x="24160" y="108367"/>
                    <a:pt x="22612" y="101438"/>
                    <a:pt x="21874" y="97985"/>
                  </a:cubicBezTo>
                  <a:cubicBezTo>
                    <a:pt x="20719" y="92675"/>
                    <a:pt x="20457" y="87198"/>
                    <a:pt x="20231" y="81780"/>
                  </a:cubicBezTo>
                  <a:cubicBezTo>
                    <a:pt x="19516" y="64909"/>
                    <a:pt x="14873" y="48050"/>
                    <a:pt x="4753" y="34346"/>
                  </a:cubicBezTo>
                  <a:cubicBezTo>
                    <a:pt x="4026" y="33346"/>
                    <a:pt x="3253" y="32393"/>
                    <a:pt x="2479" y="31441"/>
                  </a:cubicBezTo>
                  <a:cubicBezTo>
                    <a:pt x="2240" y="31154"/>
                    <a:pt x="1960" y="31033"/>
                    <a:pt x="1686" y="31033"/>
                  </a:cubicBezTo>
                  <a:cubicBezTo>
                    <a:pt x="813" y="31033"/>
                    <a:pt x="0" y="32252"/>
                    <a:pt x="752" y="33167"/>
                  </a:cubicBezTo>
                  <a:cubicBezTo>
                    <a:pt x="11908" y="46681"/>
                    <a:pt x="17052" y="64231"/>
                    <a:pt x="17790" y="81518"/>
                  </a:cubicBezTo>
                  <a:cubicBezTo>
                    <a:pt x="18016" y="86912"/>
                    <a:pt x="18326" y="92317"/>
                    <a:pt x="19326" y="97628"/>
                  </a:cubicBezTo>
                  <a:cubicBezTo>
                    <a:pt x="20088" y="101640"/>
                    <a:pt x="21338" y="106605"/>
                    <a:pt x="24636" y="109367"/>
                  </a:cubicBezTo>
                  <a:cubicBezTo>
                    <a:pt x="24315" y="109974"/>
                    <a:pt x="24434" y="110927"/>
                    <a:pt x="25291" y="111248"/>
                  </a:cubicBezTo>
                  <a:cubicBezTo>
                    <a:pt x="27113" y="111935"/>
                    <a:pt x="28996" y="112219"/>
                    <a:pt x="30906" y="112219"/>
                  </a:cubicBezTo>
                  <a:cubicBezTo>
                    <a:pt x="37111" y="112219"/>
                    <a:pt x="43595" y="109220"/>
                    <a:pt x="49139" y="107272"/>
                  </a:cubicBezTo>
                  <a:cubicBezTo>
                    <a:pt x="53854" y="105617"/>
                    <a:pt x="58783" y="104640"/>
                    <a:pt x="63617" y="103366"/>
                  </a:cubicBezTo>
                  <a:cubicBezTo>
                    <a:pt x="69106" y="101926"/>
                    <a:pt x="74583" y="100390"/>
                    <a:pt x="80060" y="98830"/>
                  </a:cubicBezTo>
                  <a:cubicBezTo>
                    <a:pt x="86906" y="96877"/>
                    <a:pt x="93740" y="95330"/>
                    <a:pt x="100693" y="93841"/>
                  </a:cubicBezTo>
                  <a:cubicBezTo>
                    <a:pt x="107075" y="92472"/>
                    <a:pt x="113457" y="90912"/>
                    <a:pt x="119410" y="88210"/>
                  </a:cubicBezTo>
                  <a:cubicBezTo>
                    <a:pt x="124291" y="85983"/>
                    <a:pt x="128804" y="82733"/>
                    <a:pt x="131602" y="78066"/>
                  </a:cubicBezTo>
                  <a:cubicBezTo>
                    <a:pt x="135186" y="71982"/>
                    <a:pt x="134733" y="64373"/>
                    <a:pt x="133031" y="57694"/>
                  </a:cubicBezTo>
                  <a:cubicBezTo>
                    <a:pt x="131959" y="53444"/>
                    <a:pt x="130233" y="49372"/>
                    <a:pt x="128566" y="45324"/>
                  </a:cubicBezTo>
                  <a:cubicBezTo>
                    <a:pt x="126863" y="41180"/>
                    <a:pt x="125375" y="37013"/>
                    <a:pt x="124113" y="32703"/>
                  </a:cubicBezTo>
                  <a:cubicBezTo>
                    <a:pt x="121232" y="22928"/>
                    <a:pt x="118719" y="12843"/>
                    <a:pt x="119148" y="2568"/>
                  </a:cubicBezTo>
                  <a:cubicBezTo>
                    <a:pt x="119160" y="2032"/>
                    <a:pt x="118755" y="1532"/>
                    <a:pt x="118255" y="1390"/>
                  </a:cubicBezTo>
                  <a:cubicBezTo>
                    <a:pt x="114202" y="375"/>
                    <a:pt x="110026" y="0"/>
                    <a:pt x="105837"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10"/>
            <p:cNvSpPr/>
            <p:nvPr/>
          </p:nvSpPr>
          <p:spPr>
            <a:xfrm>
              <a:off x="3629875" y="2185750"/>
              <a:ext cx="1458175" cy="325300"/>
            </a:xfrm>
            <a:custGeom>
              <a:avLst/>
              <a:gdLst/>
              <a:ahLst/>
              <a:cxnLst/>
              <a:rect l="l" t="t" r="r" b="b"/>
              <a:pathLst>
                <a:path w="58327" h="13012" extrusionOk="0">
                  <a:moveTo>
                    <a:pt x="57274" y="1"/>
                  </a:moveTo>
                  <a:cubicBezTo>
                    <a:pt x="57227" y="1"/>
                    <a:pt x="57178" y="5"/>
                    <a:pt x="57128" y="15"/>
                  </a:cubicBezTo>
                  <a:cubicBezTo>
                    <a:pt x="47924" y="1730"/>
                    <a:pt x="38816" y="3825"/>
                    <a:pt x="29636" y="5611"/>
                  </a:cubicBezTo>
                  <a:cubicBezTo>
                    <a:pt x="19980" y="7492"/>
                    <a:pt x="10074" y="8302"/>
                    <a:pt x="752" y="11624"/>
                  </a:cubicBezTo>
                  <a:cubicBezTo>
                    <a:pt x="1" y="11892"/>
                    <a:pt x="217" y="13012"/>
                    <a:pt x="886" y="13012"/>
                  </a:cubicBezTo>
                  <a:cubicBezTo>
                    <a:pt x="959" y="13012"/>
                    <a:pt x="1038" y="12998"/>
                    <a:pt x="1121" y="12969"/>
                  </a:cubicBezTo>
                  <a:cubicBezTo>
                    <a:pt x="10432" y="9659"/>
                    <a:pt x="20350" y="8778"/>
                    <a:pt x="30005" y="6956"/>
                  </a:cubicBezTo>
                  <a:cubicBezTo>
                    <a:pt x="39185" y="5206"/>
                    <a:pt x="48293" y="3063"/>
                    <a:pt x="57497" y="1360"/>
                  </a:cubicBezTo>
                  <a:cubicBezTo>
                    <a:pt x="58327" y="1203"/>
                    <a:pt x="58037" y="1"/>
                    <a:pt x="57274"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10"/>
            <p:cNvSpPr/>
            <p:nvPr/>
          </p:nvSpPr>
          <p:spPr>
            <a:xfrm>
              <a:off x="3727200" y="3281625"/>
              <a:ext cx="842775" cy="284550"/>
            </a:xfrm>
            <a:custGeom>
              <a:avLst/>
              <a:gdLst/>
              <a:ahLst/>
              <a:cxnLst/>
              <a:rect l="l" t="t" r="r" b="b"/>
              <a:pathLst>
                <a:path w="33711" h="11382" extrusionOk="0">
                  <a:moveTo>
                    <a:pt x="32823" y="0"/>
                  </a:moveTo>
                  <a:cubicBezTo>
                    <a:pt x="32750" y="0"/>
                    <a:pt x="32672" y="13"/>
                    <a:pt x="32589" y="43"/>
                  </a:cubicBezTo>
                  <a:cubicBezTo>
                    <a:pt x="22052" y="3555"/>
                    <a:pt x="11539" y="7198"/>
                    <a:pt x="800" y="10008"/>
                  </a:cubicBezTo>
                  <a:cubicBezTo>
                    <a:pt x="0" y="10216"/>
                    <a:pt x="238" y="11381"/>
                    <a:pt x="968" y="11381"/>
                  </a:cubicBezTo>
                  <a:cubicBezTo>
                    <a:pt x="1031" y="11381"/>
                    <a:pt x="1098" y="11373"/>
                    <a:pt x="1169" y="11353"/>
                  </a:cubicBezTo>
                  <a:cubicBezTo>
                    <a:pt x="11920" y="8520"/>
                    <a:pt x="22422" y="4888"/>
                    <a:pt x="32959" y="1376"/>
                  </a:cubicBezTo>
                  <a:cubicBezTo>
                    <a:pt x="33710" y="1129"/>
                    <a:pt x="33493" y="0"/>
                    <a:pt x="32823"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p10"/>
            <p:cNvSpPr/>
            <p:nvPr/>
          </p:nvSpPr>
          <p:spPr>
            <a:xfrm>
              <a:off x="3727800" y="3531050"/>
              <a:ext cx="413775" cy="116375"/>
            </a:xfrm>
            <a:custGeom>
              <a:avLst/>
              <a:gdLst/>
              <a:ahLst/>
              <a:cxnLst/>
              <a:rect l="l" t="t" r="r" b="b"/>
              <a:pathLst>
                <a:path w="16551" h="4655" extrusionOk="0">
                  <a:moveTo>
                    <a:pt x="15594" y="0"/>
                  </a:moveTo>
                  <a:cubicBezTo>
                    <a:pt x="15528" y="0"/>
                    <a:pt x="15458" y="10"/>
                    <a:pt x="15385" y="31"/>
                  </a:cubicBezTo>
                  <a:cubicBezTo>
                    <a:pt x="10587" y="1424"/>
                    <a:pt x="5526" y="1686"/>
                    <a:pt x="776" y="3281"/>
                  </a:cubicBezTo>
                  <a:cubicBezTo>
                    <a:pt x="1" y="3540"/>
                    <a:pt x="238" y="4655"/>
                    <a:pt x="915" y="4655"/>
                  </a:cubicBezTo>
                  <a:cubicBezTo>
                    <a:pt x="987" y="4655"/>
                    <a:pt x="1064" y="4642"/>
                    <a:pt x="1145" y="4615"/>
                  </a:cubicBezTo>
                  <a:cubicBezTo>
                    <a:pt x="5895" y="3031"/>
                    <a:pt x="10956" y="2758"/>
                    <a:pt x="15766" y="1376"/>
                  </a:cubicBezTo>
                  <a:cubicBezTo>
                    <a:pt x="16551" y="1148"/>
                    <a:pt x="16307" y="0"/>
                    <a:pt x="15594"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10"/>
            <p:cNvSpPr/>
            <p:nvPr/>
          </p:nvSpPr>
          <p:spPr>
            <a:xfrm>
              <a:off x="3740200" y="3687825"/>
              <a:ext cx="360250" cy="140000"/>
            </a:xfrm>
            <a:custGeom>
              <a:avLst/>
              <a:gdLst/>
              <a:ahLst/>
              <a:cxnLst/>
              <a:rect l="l" t="t" r="r" b="b"/>
              <a:pathLst>
                <a:path w="14410" h="5600" extrusionOk="0">
                  <a:moveTo>
                    <a:pt x="13486" y="1"/>
                  </a:moveTo>
                  <a:cubicBezTo>
                    <a:pt x="13418" y="1"/>
                    <a:pt x="13346" y="12"/>
                    <a:pt x="13270" y="35"/>
                  </a:cubicBezTo>
                  <a:cubicBezTo>
                    <a:pt x="9043" y="1285"/>
                    <a:pt x="4852" y="2618"/>
                    <a:pt x="744" y="4214"/>
                  </a:cubicBezTo>
                  <a:cubicBezTo>
                    <a:pt x="1" y="4490"/>
                    <a:pt x="205" y="5600"/>
                    <a:pt x="857" y="5600"/>
                  </a:cubicBezTo>
                  <a:cubicBezTo>
                    <a:pt x="936" y="5600"/>
                    <a:pt x="1022" y="5583"/>
                    <a:pt x="1113" y="5547"/>
                  </a:cubicBezTo>
                  <a:cubicBezTo>
                    <a:pt x="5221" y="3976"/>
                    <a:pt x="9412" y="2618"/>
                    <a:pt x="13639" y="1368"/>
                  </a:cubicBezTo>
                  <a:cubicBezTo>
                    <a:pt x="14410" y="1140"/>
                    <a:pt x="14190" y="1"/>
                    <a:pt x="13486"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10"/>
            <p:cNvSpPr/>
            <p:nvPr/>
          </p:nvSpPr>
          <p:spPr>
            <a:xfrm>
              <a:off x="3744000" y="3838725"/>
              <a:ext cx="339775" cy="109900"/>
            </a:xfrm>
            <a:custGeom>
              <a:avLst/>
              <a:gdLst/>
              <a:ahLst/>
              <a:cxnLst/>
              <a:rect l="l" t="t" r="r" b="b"/>
              <a:pathLst>
                <a:path w="13591" h="4396" extrusionOk="0">
                  <a:moveTo>
                    <a:pt x="12600" y="0"/>
                  </a:moveTo>
                  <a:cubicBezTo>
                    <a:pt x="12541" y="0"/>
                    <a:pt x="12480" y="7"/>
                    <a:pt x="12415" y="23"/>
                  </a:cubicBezTo>
                  <a:cubicBezTo>
                    <a:pt x="8534" y="952"/>
                    <a:pt x="4759" y="2297"/>
                    <a:pt x="830" y="3035"/>
                  </a:cubicBezTo>
                  <a:cubicBezTo>
                    <a:pt x="0" y="3192"/>
                    <a:pt x="280" y="4395"/>
                    <a:pt x="1051" y="4395"/>
                  </a:cubicBezTo>
                  <a:cubicBezTo>
                    <a:pt x="1099" y="4395"/>
                    <a:pt x="1148" y="4391"/>
                    <a:pt x="1199" y="4381"/>
                  </a:cubicBezTo>
                  <a:cubicBezTo>
                    <a:pt x="5128" y="3655"/>
                    <a:pt x="8903" y="2309"/>
                    <a:pt x="12796" y="1357"/>
                  </a:cubicBezTo>
                  <a:cubicBezTo>
                    <a:pt x="13590" y="1169"/>
                    <a:pt x="13342" y="0"/>
                    <a:pt x="12600"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10"/>
            <p:cNvSpPr/>
            <p:nvPr/>
          </p:nvSpPr>
          <p:spPr>
            <a:xfrm>
              <a:off x="4249525" y="3566375"/>
              <a:ext cx="380600" cy="127175"/>
            </a:xfrm>
            <a:custGeom>
              <a:avLst/>
              <a:gdLst/>
              <a:ahLst/>
              <a:cxnLst/>
              <a:rect l="l" t="t" r="r" b="b"/>
              <a:pathLst>
                <a:path w="15224" h="5087" extrusionOk="0">
                  <a:moveTo>
                    <a:pt x="14134" y="0"/>
                  </a:moveTo>
                  <a:cubicBezTo>
                    <a:pt x="14093" y="0"/>
                    <a:pt x="14050" y="4"/>
                    <a:pt x="14006" y="11"/>
                  </a:cubicBezTo>
                  <a:cubicBezTo>
                    <a:pt x="9458" y="761"/>
                    <a:pt x="5148" y="2333"/>
                    <a:pt x="767" y="3714"/>
                  </a:cubicBezTo>
                  <a:cubicBezTo>
                    <a:pt x="1" y="3951"/>
                    <a:pt x="222" y="5087"/>
                    <a:pt x="916" y="5087"/>
                  </a:cubicBezTo>
                  <a:cubicBezTo>
                    <a:pt x="988" y="5087"/>
                    <a:pt x="1066" y="5074"/>
                    <a:pt x="1148" y="5047"/>
                  </a:cubicBezTo>
                  <a:cubicBezTo>
                    <a:pt x="5505" y="3666"/>
                    <a:pt x="9839" y="2107"/>
                    <a:pt x="14375" y="1345"/>
                  </a:cubicBezTo>
                  <a:cubicBezTo>
                    <a:pt x="15223" y="1220"/>
                    <a:pt x="14912" y="0"/>
                    <a:pt x="14134"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10"/>
            <p:cNvSpPr/>
            <p:nvPr/>
          </p:nvSpPr>
          <p:spPr>
            <a:xfrm>
              <a:off x="4317975" y="3665050"/>
              <a:ext cx="340475" cy="103825"/>
            </a:xfrm>
            <a:custGeom>
              <a:avLst/>
              <a:gdLst/>
              <a:ahLst/>
              <a:cxnLst/>
              <a:rect l="l" t="t" r="r" b="b"/>
              <a:pathLst>
                <a:path w="13619" h="4153" extrusionOk="0">
                  <a:moveTo>
                    <a:pt x="12581" y="1"/>
                  </a:moveTo>
                  <a:cubicBezTo>
                    <a:pt x="12530" y="1"/>
                    <a:pt x="12478" y="6"/>
                    <a:pt x="12423" y="17"/>
                  </a:cubicBezTo>
                  <a:cubicBezTo>
                    <a:pt x="8530" y="767"/>
                    <a:pt x="4732" y="2041"/>
                    <a:pt x="827" y="2803"/>
                  </a:cubicBezTo>
                  <a:cubicBezTo>
                    <a:pt x="1" y="2970"/>
                    <a:pt x="284" y="4153"/>
                    <a:pt x="1039" y="4153"/>
                  </a:cubicBezTo>
                  <a:cubicBezTo>
                    <a:pt x="1089" y="4153"/>
                    <a:pt x="1141" y="4148"/>
                    <a:pt x="1196" y="4137"/>
                  </a:cubicBezTo>
                  <a:cubicBezTo>
                    <a:pt x="5101" y="3386"/>
                    <a:pt x="8899" y="2101"/>
                    <a:pt x="12792" y="1362"/>
                  </a:cubicBezTo>
                  <a:cubicBezTo>
                    <a:pt x="13619" y="1195"/>
                    <a:pt x="13345" y="1"/>
                    <a:pt x="12581"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10"/>
            <p:cNvSpPr/>
            <p:nvPr/>
          </p:nvSpPr>
          <p:spPr>
            <a:xfrm>
              <a:off x="4315425" y="3738350"/>
              <a:ext cx="358900" cy="106125"/>
            </a:xfrm>
            <a:custGeom>
              <a:avLst/>
              <a:gdLst/>
              <a:ahLst/>
              <a:cxnLst/>
              <a:rect l="l" t="t" r="r" b="b"/>
              <a:pathLst>
                <a:path w="14356" h="4245" extrusionOk="0">
                  <a:moveTo>
                    <a:pt x="13489" y="0"/>
                  </a:moveTo>
                  <a:cubicBezTo>
                    <a:pt x="13470" y="0"/>
                    <a:pt x="13450" y="1"/>
                    <a:pt x="13430" y="2"/>
                  </a:cubicBezTo>
                  <a:cubicBezTo>
                    <a:pt x="9120" y="335"/>
                    <a:pt x="5167" y="2443"/>
                    <a:pt x="893" y="2848"/>
                  </a:cubicBezTo>
                  <a:cubicBezTo>
                    <a:pt x="26" y="2928"/>
                    <a:pt x="1" y="4244"/>
                    <a:pt x="817" y="4244"/>
                  </a:cubicBezTo>
                  <a:cubicBezTo>
                    <a:pt x="842" y="4244"/>
                    <a:pt x="867" y="4243"/>
                    <a:pt x="893" y="4241"/>
                  </a:cubicBezTo>
                  <a:cubicBezTo>
                    <a:pt x="4965" y="3860"/>
                    <a:pt x="8727" y="1943"/>
                    <a:pt x="12799" y="1466"/>
                  </a:cubicBezTo>
                  <a:lnTo>
                    <a:pt x="12954" y="1466"/>
                  </a:lnTo>
                  <a:cubicBezTo>
                    <a:pt x="13121" y="1443"/>
                    <a:pt x="13287" y="1419"/>
                    <a:pt x="13442" y="1407"/>
                  </a:cubicBezTo>
                  <a:cubicBezTo>
                    <a:pt x="14281" y="1290"/>
                    <a:pt x="14356" y="0"/>
                    <a:pt x="13489"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10"/>
            <p:cNvSpPr/>
            <p:nvPr/>
          </p:nvSpPr>
          <p:spPr>
            <a:xfrm>
              <a:off x="4308000" y="3838825"/>
              <a:ext cx="347600" cy="104850"/>
            </a:xfrm>
            <a:custGeom>
              <a:avLst/>
              <a:gdLst/>
              <a:ahLst/>
              <a:cxnLst/>
              <a:rect l="l" t="t" r="r" b="b"/>
              <a:pathLst>
                <a:path w="13904" h="4194" extrusionOk="0">
                  <a:moveTo>
                    <a:pt x="13118" y="0"/>
                  </a:moveTo>
                  <a:cubicBezTo>
                    <a:pt x="13084" y="0"/>
                    <a:pt x="13049" y="2"/>
                    <a:pt x="13013" y="7"/>
                  </a:cubicBezTo>
                  <a:cubicBezTo>
                    <a:pt x="8834" y="519"/>
                    <a:pt x="4738" y="1436"/>
                    <a:pt x="773" y="2817"/>
                  </a:cubicBezTo>
                  <a:cubicBezTo>
                    <a:pt x="1" y="3085"/>
                    <a:pt x="233" y="4194"/>
                    <a:pt x="905" y="4194"/>
                  </a:cubicBezTo>
                  <a:cubicBezTo>
                    <a:pt x="979" y="4194"/>
                    <a:pt x="1058" y="4180"/>
                    <a:pt x="1142" y="4151"/>
                  </a:cubicBezTo>
                  <a:cubicBezTo>
                    <a:pt x="5000" y="2817"/>
                    <a:pt x="8965" y="1888"/>
                    <a:pt x="13013" y="1400"/>
                  </a:cubicBezTo>
                  <a:cubicBezTo>
                    <a:pt x="13858" y="1286"/>
                    <a:pt x="13903" y="0"/>
                    <a:pt x="13118"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10"/>
            <p:cNvSpPr/>
            <p:nvPr/>
          </p:nvSpPr>
          <p:spPr>
            <a:xfrm>
              <a:off x="4722550" y="3158200"/>
              <a:ext cx="315475" cy="131050"/>
            </a:xfrm>
            <a:custGeom>
              <a:avLst/>
              <a:gdLst/>
              <a:ahLst/>
              <a:cxnLst/>
              <a:rect l="l" t="t" r="r" b="b"/>
              <a:pathLst>
                <a:path w="12619" h="5242" extrusionOk="0">
                  <a:moveTo>
                    <a:pt x="11638" y="0"/>
                  </a:moveTo>
                  <a:cubicBezTo>
                    <a:pt x="11524" y="0"/>
                    <a:pt x="11402" y="34"/>
                    <a:pt x="11278" y="110"/>
                  </a:cubicBezTo>
                  <a:cubicBezTo>
                    <a:pt x="8039" y="2110"/>
                    <a:pt x="3967" y="2051"/>
                    <a:pt x="657" y="3932"/>
                  </a:cubicBezTo>
                  <a:cubicBezTo>
                    <a:pt x="0" y="4316"/>
                    <a:pt x="408" y="5242"/>
                    <a:pt x="1020" y="5242"/>
                  </a:cubicBezTo>
                  <a:cubicBezTo>
                    <a:pt x="1128" y="5242"/>
                    <a:pt x="1243" y="5213"/>
                    <a:pt x="1360" y="5146"/>
                  </a:cubicBezTo>
                  <a:cubicBezTo>
                    <a:pt x="4670" y="3253"/>
                    <a:pt x="8730" y="3325"/>
                    <a:pt x="11968" y="1312"/>
                  </a:cubicBezTo>
                  <a:cubicBezTo>
                    <a:pt x="12618" y="912"/>
                    <a:pt x="12235" y="0"/>
                    <a:pt x="11638"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10"/>
            <p:cNvSpPr/>
            <p:nvPr/>
          </p:nvSpPr>
          <p:spPr>
            <a:xfrm>
              <a:off x="4758800" y="3249950"/>
              <a:ext cx="353050" cy="130700"/>
            </a:xfrm>
            <a:custGeom>
              <a:avLst/>
              <a:gdLst/>
              <a:ahLst/>
              <a:cxnLst/>
              <a:rect l="l" t="t" r="r" b="b"/>
              <a:pathLst>
                <a:path w="14122" h="5228" extrusionOk="0">
                  <a:moveTo>
                    <a:pt x="13134" y="0"/>
                  </a:moveTo>
                  <a:cubicBezTo>
                    <a:pt x="13075" y="0"/>
                    <a:pt x="13012" y="8"/>
                    <a:pt x="12947" y="24"/>
                  </a:cubicBezTo>
                  <a:cubicBezTo>
                    <a:pt x="8828" y="1083"/>
                    <a:pt x="4839" y="2607"/>
                    <a:pt x="779" y="3857"/>
                  </a:cubicBezTo>
                  <a:cubicBezTo>
                    <a:pt x="0" y="4095"/>
                    <a:pt x="224" y="5228"/>
                    <a:pt x="923" y="5228"/>
                  </a:cubicBezTo>
                  <a:cubicBezTo>
                    <a:pt x="993" y="5228"/>
                    <a:pt x="1069" y="5216"/>
                    <a:pt x="1148" y="5191"/>
                  </a:cubicBezTo>
                  <a:cubicBezTo>
                    <a:pt x="5208" y="3941"/>
                    <a:pt x="9197" y="2429"/>
                    <a:pt x="13316" y="1369"/>
                  </a:cubicBezTo>
                  <a:cubicBezTo>
                    <a:pt x="14121" y="1160"/>
                    <a:pt x="13874" y="0"/>
                    <a:pt x="13134"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10"/>
            <p:cNvSpPr/>
            <p:nvPr/>
          </p:nvSpPr>
          <p:spPr>
            <a:xfrm>
              <a:off x="4749950" y="3363175"/>
              <a:ext cx="379900" cy="122025"/>
            </a:xfrm>
            <a:custGeom>
              <a:avLst/>
              <a:gdLst/>
              <a:ahLst/>
              <a:cxnLst/>
              <a:rect l="l" t="t" r="r" b="b"/>
              <a:pathLst>
                <a:path w="15196" h="4881" extrusionOk="0">
                  <a:moveTo>
                    <a:pt x="14171" y="1"/>
                  </a:moveTo>
                  <a:cubicBezTo>
                    <a:pt x="14117" y="1"/>
                    <a:pt x="14062" y="7"/>
                    <a:pt x="14004" y="19"/>
                  </a:cubicBezTo>
                  <a:cubicBezTo>
                    <a:pt x="9551" y="1031"/>
                    <a:pt x="5122" y="2079"/>
                    <a:pt x="776" y="3508"/>
                  </a:cubicBezTo>
                  <a:cubicBezTo>
                    <a:pt x="1" y="3766"/>
                    <a:pt x="219" y="4881"/>
                    <a:pt x="910" y="4881"/>
                  </a:cubicBezTo>
                  <a:cubicBezTo>
                    <a:pt x="983" y="4881"/>
                    <a:pt x="1062" y="4868"/>
                    <a:pt x="1145" y="4841"/>
                  </a:cubicBezTo>
                  <a:cubicBezTo>
                    <a:pt x="5467" y="3412"/>
                    <a:pt x="9920" y="2376"/>
                    <a:pt x="14373" y="1364"/>
                  </a:cubicBezTo>
                  <a:cubicBezTo>
                    <a:pt x="15196" y="1186"/>
                    <a:pt x="14928" y="1"/>
                    <a:pt x="14171"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10"/>
            <p:cNvSpPr/>
            <p:nvPr/>
          </p:nvSpPr>
          <p:spPr>
            <a:xfrm>
              <a:off x="4760400" y="3506775"/>
              <a:ext cx="399275" cy="121450"/>
            </a:xfrm>
            <a:custGeom>
              <a:avLst/>
              <a:gdLst/>
              <a:ahLst/>
              <a:cxnLst/>
              <a:rect l="l" t="t" r="r" b="b"/>
              <a:pathLst>
                <a:path w="15971" h="4858" extrusionOk="0">
                  <a:moveTo>
                    <a:pt x="14992" y="0"/>
                  </a:moveTo>
                  <a:cubicBezTo>
                    <a:pt x="14931" y="0"/>
                    <a:pt x="14867" y="8"/>
                    <a:pt x="14800" y="26"/>
                  </a:cubicBezTo>
                  <a:cubicBezTo>
                    <a:pt x="10097" y="1240"/>
                    <a:pt x="5192" y="1526"/>
                    <a:pt x="715" y="3586"/>
                  </a:cubicBezTo>
                  <a:cubicBezTo>
                    <a:pt x="1" y="3907"/>
                    <a:pt x="448" y="4858"/>
                    <a:pt x="1101" y="4858"/>
                  </a:cubicBezTo>
                  <a:cubicBezTo>
                    <a:pt x="1199" y="4858"/>
                    <a:pt x="1302" y="4836"/>
                    <a:pt x="1406" y="4788"/>
                  </a:cubicBezTo>
                  <a:cubicBezTo>
                    <a:pt x="5751" y="2788"/>
                    <a:pt x="10597" y="2550"/>
                    <a:pt x="15157" y="1383"/>
                  </a:cubicBezTo>
                  <a:cubicBezTo>
                    <a:pt x="15971" y="1163"/>
                    <a:pt x="15719" y="0"/>
                    <a:pt x="14992"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10"/>
            <p:cNvSpPr/>
            <p:nvPr/>
          </p:nvSpPr>
          <p:spPr>
            <a:xfrm>
              <a:off x="4791875" y="3628950"/>
              <a:ext cx="338500" cy="103475"/>
            </a:xfrm>
            <a:custGeom>
              <a:avLst/>
              <a:gdLst/>
              <a:ahLst/>
              <a:cxnLst/>
              <a:rect l="l" t="t" r="r" b="b"/>
              <a:pathLst>
                <a:path w="13540" h="4139" extrusionOk="0">
                  <a:moveTo>
                    <a:pt x="12437" y="1"/>
                  </a:moveTo>
                  <a:cubicBezTo>
                    <a:pt x="12401" y="1"/>
                    <a:pt x="12364" y="3"/>
                    <a:pt x="12327" y="8"/>
                  </a:cubicBezTo>
                  <a:cubicBezTo>
                    <a:pt x="8421" y="556"/>
                    <a:pt x="4731" y="2152"/>
                    <a:pt x="837" y="2783"/>
                  </a:cubicBezTo>
                  <a:cubicBezTo>
                    <a:pt x="1" y="2929"/>
                    <a:pt x="291" y="4139"/>
                    <a:pt x="1076" y="4139"/>
                  </a:cubicBezTo>
                  <a:cubicBezTo>
                    <a:pt x="1118" y="4139"/>
                    <a:pt x="1162" y="4135"/>
                    <a:pt x="1206" y="4128"/>
                  </a:cubicBezTo>
                  <a:cubicBezTo>
                    <a:pt x="5112" y="3485"/>
                    <a:pt x="8779" y="1890"/>
                    <a:pt x="12696" y="1342"/>
                  </a:cubicBezTo>
                  <a:cubicBezTo>
                    <a:pt x="13539" y="1228"/>
                    <a:pt x="13237" y="1"/>
                    <a:pt x="12437"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10"/>
            <p:cNvSpPr/>
            <p:nvPr/>
          </p:nvSpPr>
          <p:spPr>
            <a:xfrm>
              <a:off x="4805475" y="3719925"/>
              <a:ext cx="339225" cy="108350"/>
            </a:xfrm>
            <a:custGeom>
              <a:avLst/>
              <a:gdLst/>
              <a:ahLst/>
              <a:cxnLst/>
              <a:rect l="l" t="t" r="r" b="b"/>
              <a:pathLst>
                <a:path w="13569" h="4334" extrusionOk="0">
                  <a:moveTo>
                    <a:pt x="12697" y="0"/>
                  </a:moveTo>
                  <a:cubicBezTo>
                    <a:pt x="12686" y="0"/>
                    <a:pt x="12675" y="0"/>
                    <a:pt x="12664" y="1"/>
                  </a:cubicBezTo>
                  <a:cubicBezTo>
                    <a:pt x="8520" y="96"/>
                    <a:pt x="4782" y="2025"/>
                    <a:pt x="817" y="2977"/>
                  </a:cubicBezTo>
                  <a:cubicBezTo>
                    <a:pt x="1" y="3165"/>
                    <a:pt x="258" y="4334"/>
                    <a:pt x="1001" y="4334"/>
                  </a:cubicBezTo>
                  <a:cubicBezTo>
                    <a:pt x="1060" y="4334"/>
                    <a:pt x="1121" y="4327"/>
                    <a:pt x="1186" y="4311"/>
                  </a:cubicBezTo>
                  <a:cubicBezTo>
                    <a:pt x="5008" y="3394"/>
                    <a:pt x="8675" y="1489"/>
                    <a:pt x="12664" y="1382"/>
                  </a:cubicBezTo>
                  <a:cubicBezTo>
                    <a:pt x="13546" y="1370"/>
                    <a:pt x="13568" y="0"/>
                    <a:pt x="12697"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p10"/>
            <p:cNvSpPr/>
            <p:nvPr/>
          </p:nvSpPr>
          <p:spPr>
            <a:xfrm>
              <a:off x="5188500" y="3058525"/>
              <a:ext cx="360725" cy="130650"/>
            </a:xfrm>
            <a:custGeom>
              <a:avLst/>
              <a:gdLst/>
              <a:ahLst/>
              <a:cxnLst/>
              <a:rect l="l" t="t" r="r" b="b"/>
              <a:pathLst>
                <a:path w="14429" h="5226" extrusionOk="0">
                  <a:moveTo>
                    <a:pt x="13558" y="1"/>
                  </a:moveTo>
                  <a:cubicBezTo>
                    <a:pt x="13550" y="1"/>
                    <a:pt x="13543" y="1"/>
                    <a:pt x="13535" y="1"/>
                  </a:cubicBezTo>
                  <a:cubicBezTo>
                    <a:pt x="11416" y="61"/>
                    <a:pt x="9285" y="704"/>
                    <a:pt x="7284" y="1287"/>
                  </a:cubicBezTo>
                  <a:cubicBezTo>
                    <a:pt x="5022" y="1942"/>
                    <a:pt x="2677" y="2716"/>
                    <a:pt x="653" y="3918"/>
                  </a:cubicBezTo>
                  <a:cubicBezTo>
                    <a:pt x="0" y="4310"/>
                    <a:pt x="397" y="5226"/>
                    <a:pt x="1001" y="5226"/>
                  </a:cubicBezTo>
                  <a:cubicBezTo>
                    <a:pt x="1114" y="5226"/>
                    <a:pt x="1234" y="5194"/>
                    <a:pt x="1355" y="5121"/>
                  </a:cubicBezTo>
                  <a:cubicBezTo>
                    <a:pt x="3296" y="3966"/>
                    <a:pt x="5499" y="3275"/>
                    <a:pt x="7654" y="2621"/>
                  </a:cubicBezTo>
                  <a:cubicBezTo>
                    <a:pt x="9523" y="2061"/>
                    <a:pt x="11571" y="1430"/>
                    <a:pt x="13535" y="1394"/>
                  </a:cubicBezTo>
                  <a:cubicBezTo>
                    <a:pt x="14421" y="1371"/>
                    <a:pt x="14428" y="1"/>
                    <a:pt x="13558"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10"/>
            <p:cNvSpPr/>
            <p:nvPr/>
          </p:nvSpPr>
          <p:spPr>
            <a:xfrm>
              <a:off x="5223375" y="3167500"/>
              <a:ext cx="228075" cy="82450"/>
            </a:xfrm>
            <a:custGeom>
              <a:avLst/>
              <a:gdLst/>
              <a:ahLst/>
              <a:cxnLst/>
              <a:rect l="l" t="t" r="r" b="b"/>
              <a:pathLst>
                <a:path w="9123" h="3298" extrusionOk="0">
                  <a:moveTo>
                    <a:pt x="8123" y="1"/>
                  </a:moveTo>
                  <a:cubicBezTo>
                    <a:pt x="8064" y="1"/>
                    <a:pt x="8002" y="8"/>
                    <a:pt x="7937" y="24"/>
                  </a:cubicBezTo>
                  <a:cubicBezTo>
                    <a:pt x="5544" y="571"/>
                    <a:pt x="3211" y="1357"/>
                    <a:pt x="806" y="1941"/>
                  </a:cubicBezTo>
                  <a:cubicBezTo>
                    <a:pt x="0" y="2128"/>
                    <a:pt x="258" y="3297"/>
                    <a:pt x="1001" y="3297"/>
                  </a:cubicBezTo>
                  <a:cubicBezTo>
                    <a:pt x="1060" y="3297"/>
                    <a:pt x="1122" y="3290"/>
                    <a:pt x="1187" y="3274"/>
                  </a:cubicBezTo>
                  <a:cubicBezTo>
                    <a:pt x="3580" y="2714"/>
                    <a:pt x="5913" y="1929"/>
                    <a:pt x="8306" y="1357"/>
                  </a:cubicBezTo>
                  <a:cubicBezTo>
                    <a:pt x="9123" y="1170"/>
                    <a:pt x="8866" y="1"/>
                    <a:pt x="8123"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p10"/>
            <p:cNvSpPr/>
            <p:nvPr/>
          </p:nvSpPr>
          <p:spPr>
            <a:xfrm>
              <a:off x="5295300" y="3319575"/>
              <a:ext cx="44975" cy="34850"/>
            </a:xfrm>
            <a:custGeom>
              <a:avLst/>
              <a:gdLst/>
              <a:ahLst/>
              <a:cxnLst/>
              <a:rect l="l" t="t" r="r" b="b"/>
              <a:pathLst>
                <a:path w="1799" h="1394" extrusionOk="0">
                  <a:moveTo>
                    <a:pt x="893" y="1"/>
                  </a:moveTo>
                  <a:cubicBezTo>
                    <a:pt x="0" y="1"/>
                    <a:pt x="0" y="1394"/>
                    <a:pt x="893" y="1394"/>
                  </a:cubicBezTo>
                  <a:cubicBezTo>
                    <a:pt x="1798" y="1394"/>
                    <a:pt x="1798" y="1"/>
                    <a:pt x="893"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p10"/>
            <p:cNvSpPr/>
            <p:nvPr/>
          </p:nvSpPr>
          <p:spPr>
            <a:xfrm>
              <a:off x="5417625" y="3507075"/>
              <a:ext cx="47350" cy="36950"/>
            </a:xfrm>
            <a:custGeom>
              <a:avLst/>
              <a:gdLst/>
              <a:ahLst/>
              <a:cxnLst/>
              <a:rect l="l" t="t" r="r" b="b"/>
              <a:pathLst>
                <a:path w="1894" h="1478" extrusionOk="0">
                  <a:moveTo>
                    <a:pt x="666" y="1"/>
                  </a:moveTo>
                  <a:cubicBezTo>
                    <a:pt x="301" y="1"/>
                    <a:pt x="1" y="335"/>
                    <a:pt x="1" y="692"/>
                  </a:cubicBezTo>
                  <a:cubicBezTo>
                    <a:pt x="1" y="1073"/>
                    <a:pt x="286" y="1335"/>
                    <a:pt x="632" y="1383"/>
                  </a:cubicBezTo>
                  <a:cubicBezTo>
                    <a:pt x="632" y="1383"/>
                    <a:pt x="644" y="1383"/>
                    <a:pt x="656" y="1395"/>
                  </a:cubicBezTo>
                  <a:cubicBezTo>
                    <a:pt x="691" y="1407"/>
                    <a:pt x="739" y="1407"/>
                    <a:pt x="763" y="1431"/>
                  </a:cubicBezTo>
                  <a:cubicBezTo>
                    <a:pt x="864" y="1454"/>
                    <a:pt x="960" y="1477"/>
                    <a:pt x="1058" y="1477"/>
                  </a:cubicBezTo>
                  <a:cubicBezTo>
                    <a:pt x="1110" y="1477"/>
                    <a:pt x="1162" y="1471"/>
                    <a:pt x="1215" y="1454"/>
                  </a:cubicBezTo>
                  <a:cubicBezTo>
                    <a:pt x="1787" y="1228"/>
                    <a:pt x="1894" y="490"/>
                    <a:pt x="1370" y="157"/>
                  </a:cubicBezTo>
                  <a:cubicBezTo>
                    <a:pt x="1334" y="133"/>
                    <a:pt x="1275" y="97"/>
                    <a:pt x="1227" y="85"/>
                  </a:cubicBezTo>
                  <a:cubicBezTo>
                    <a:pt x="1124" y="29"/>
                    <a:pt x="1007" y="10"/>
                    <a:pt x="892" y="10"/>
                  </a:cubicBezTo>
                  <a:cubicBezTo>
                    <a:pt x="860" y="10"/>
                    <a:pt x="829" y="11"/>
                    <a:pt x="798" y="14"/>
                  </a:cubicBezTo>
                  <a:cubicBezTo>
                    <a:pt x="763" y="14"/>
                    <a:pt x="727" y="2"/>
                    <a:pt x="703" y="2"/>
                  </a:cubicBezTo>
                  <a:cubicBezTo>
                    <a:pt x="691" y="1"/>
                    <a:pt x="678" y="1"/>
                    <a:pt x="666"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10"/>
            <p:cNvSpPr/>
            <p:nvPr/>
          </p:nvSpPr>
          <p:spPr>
            <a:xfrm>
              <a:off x="3710850" y="2348325"/>
              <a:ext cx="1458250" cy="325250"/>
            </a:xfrm>
            <a:custGeom>
              <a:avLst/>
              <a:gdLst/>
              <a:ahLst/>
              <a:cxnLst/>
              <a:rect l="l" t="t" r="r" b="b"/>
              <a:pathLst>
                <a:path w="58330" h="13010" extrusionOk="0">
                  <a:moveTo>
                    <a:pt x="57267" y="0"/>
                  </a:moveTo>
                  <a:cubicBezTo>
                    <a:pt x="57222" y="0"/>
                    <a:pt x="57176" y="4"/>
                    <a:pt x="57127" y="13"/>
                  </a:cubicBezTo>
                  <a:cubicBezTo>
                    <a:pt x="47936" y="1727"/>
                    <a:pt x="38828" y="3823"/>
                    <a:pt x="29636" y="5609"/>
                  </a:cubicBezTo>
                  <a:cubicBezTo>
                    <a:pt x="19980" y="7490"/>
                    <a:pt x="10086" y="8311"/>
                    <a:pt x="751" y="11621"/>
                  </a:cubicBezTo>
                  <a:cubicBezTo>
                    <a:pt x="0" y="11890"/>
                    <a:pt x="216" y="13009"/>
                    <a:pt x="885" y="13009"/>
                  </a:cubicBezTo>
                  <a:cubicBezTo>
                    <a:pt x="959" y="13009"/>
                    <a:pt x="1037" y="12996"/>
                    <a:pt x="1120" y="12967"/>
                  </a:cubicBezTo>
                  <a:cubicBezTo>
                    <a:pt x="10443" y="9657"/>
                    <a:pt x="20349" y="8788"/>
                    <a:pt x="30017" y="6954"/>
                  </a:cubicBezTo>
                  <a:cubicBezTo>
                    <a:pt x="39197" y="5216"/>
                    <a:pt x="48305" y="3073"/>
                    <a:pt x="57497" y="1358"/>
                  </a:cubicBezTo>
                  <a:cubicBezTo>
                    <a:pt x="58329" y="1201"/>
                    <a:pt x="58045" y="0"/>
                    <a:pt x="57267"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31" name="Google Shape;11531;p10"/>
          <p:cNvGrpSpPr/>
          <p:nvPr/>
        </p:nvGrpSpPr>
        <p:grpSpPr>
          <a:xfrm>
            <a:off x="-157950" y="-67281"/>
            <a:ext cx="3379650" cy="2805500"/>
            <a:chOff x="2491925" y="1559350"/>
            <a:chExt cx="3379650" cy="2805500"/>
          </a:xfrm>
        </p:grpSpPr>
        <p:sp>
          <p:nvSpPr>
            <p:cNvPr id="11532" name="Google Shape;11532;p10"/>
            <p:cNvSpPr/>
            <p:nvPr/>
          </p:nvSpPr>
          <p:spPr>
            <a:xfrm>
              <a:off x="2491925" y="1559350"/>
              <a:ext cx="3379650" cy="2805500"/>
            </a:xfrm>
            <a:custGeom>
              <a:avLst/>
              <a:gdLst/>
              <a:ahLst/>
              <a:cxnLst/>
              <a:rect l="l" t="t" r="r" b="b"/>
              <a:pathLst>
                <a:path w="135186" h="112220" extrusionOk="0">
                  <a:moveTo>
                    <a:pt x="75166" y="4104"/>
                  </a:moveTo>
                  <a:cubicBezTo>
                    <a:pt x="73011" y="4592"/>
                    <a:pt x="70856" y="5116"/>
                    <a:pt x="68701" y="5652"/>
                  </a:cubicBezTo>
                  <a:cubicBezTo>
                    <a:pt x="64939" y="6604"/>
                    <a:pt x="61236" y="7640"/>
                    <a:pt x="57426" y="8438"/>
                  </a:cubicBezTo>
                  <a:lnTo>
                    <a:pt x="56974" y="8521"/>
                  </a:lnTo>
                  <a:cubicBezTo>
                    <a:pt x="59688" y="7616"/>
                    <a:pt x="62379" y="6735"/>
                    <a:pt x="65117" y="5962"/>
                  </a:cubicBezTo>
                  <a:cubicBezTo>
                    <a:pt x="68392" y="5057"/>
                    <a:pt x="71773" y="4283"/>
                    <a:pt x="75166" y="4104"/>
                  </a:cubicBezTo>
                  <a:close/>
                  <a:moveTo>
                    <a:pt x="125030" y="72315"/>
                  </a:moveTo>
                  <a:cubicBezTo>
                    <a:pt x="125387" y="75172"/>
                    <a:pt x="124946" y="78173"/>
                    <a:pt x="124101" y="80971"/>
                  </a:cubicBezTo>
                  <a:cubicBezTo>
                    <a:pt x="124291" y="80137"/>
                    <a:pt x="124458" y="79316"/>
                    <a:pt x="124577" y="78470"/>
                  </a:cubicBezTo>
                  <a:cubicBezTo>
                    <a:pt x="124684" y="77887"/>
                    <a:pt x="124744" y="77316"/>
                    <a:pt x="124792" y="76732"/>
                  </a:cubicBezTo>
                  <a:cubicBezTo>
                    <a:pt x="124911" y="75327"/>
                    <a:pt x="124934" y="73922"/>
                    <a:pt x="124875" y="72494"/>
                  </a:cubicBezTo>
                  <a:cubicBezTo>
                    <a:pt x="124875" y="72458"/>
                    <a:pt x="124863" y="72434"/>
                    <a:pt x="124863" y="72398"/>
                  </a:cubicBezTo>
                  <a:cubicBezTo>
                    <a:pt x="124923" y="72374"/>
                    <a:pt x="124982" y="72339"/>
                    <a:pt x="125030" y="72315"/>
                  </a:cubicBezTo>
                  <a:close/>
                  <a:moveTo>
                    <a:pt x="120636" y="74303"/>
                  </a:moveTo>
                  <a:cubicBezTo>
                    <a:pt x="121113" y="76327"/>
                    <a:pt x="121255" y="78423"/>
                    <a:pt x="121577" y="80483"/>
                  </a:cubicBezTo>
                  <a:cubicBezTo>
                    <a:pt x="121577" y="80625"/>
                    <a:pt x="121577" y="80792"/>
                    <a:pt x="121589" y="80947"/>
                  </a:cubicBezTo>
                  <a:cubicBezTo>
                    <a:pt x="121232" y="81102"/>
                    <a:pt x="120898" y="81316"/>
                    <a:pt x="120517" y="81387"/>
                  </a:cubicBezTo>
                  <a:cubicBezTo>
                    <a:pt x="120112" y="81483"/>
                    <a:pt x="119958" y="81899"/>
                    <a:pt x="120017" y="82257"/>
                  </a:cubicBezTo>
                  <a:cubicBezTo>
                    <a:pt x="120184" y="83173"/>
                    <a:pt x="120315" y="84078"/>
                    <a:pt x="120351" y="85019"/>
                  </a:cubicBezTo>
                  <a:lnTo>
                    <a:pt x="120351" y="85055"/>
                  </a:lnTo>
                  <a:cubicBezTo>
                    <a:pt x="117660" y="86495"/>
                    <a:pt x="114755" y="87579"/>
                    <a:pt x="111873" y="88507"/>
                  </a:cubicBezTo>
                  <a:cubicBezTo>
                    <a:pt x="113159" y="84816"/>
                    <a:pt x="112909" y="80733"/>
                    <a:pt x="113028" y="76863"/>
                  </a:cubicBezTo>
                  <a:cubicBezTo>
                    <a:pt x="115624" y="76184"/>
                    <a:pt x="118160" y="75315"/>
                    <a:pt x="120636" y="74303"/>
                  </a:cubicBezTo>
                  <a:close/>
                  <a:moveTo>
                    <a:pt x="105709" y="2399"/>
                  </a:moveTo>
                  <a:cubicBezTo>
                    <a:pt x="109418" y="2399"/>
                    <a:pt x="113114" y="2709"/>
                    <a:pt x="116695" y="3521"/>
                  </a:cubicBezTo>
                  <a:cubicBezTo>
                    <a:pt x="116433" y="13891"/>
                    <a:pt x="119041" y="24071"/>
                    <a:pt x="121958" y="33953"/>
                  </a:cubicBezTo>
                  <a:cubicBezTo>
                    <a:pt x="124672" y="43133"/>
                    <a:pt x="129459" y="51693"/>
                    <a:pt x="131316" y="61111"/>
                  </a:cubicBezTo>
                  <a:cubicBezTo>
                    <a:pt x="132709" y="68195"/>
                    <a:pt x="131661" y="75422"/>
                    <a:pt x="126435" y="80649"/>
                  </a:cubicBezTo>
                  <a:cubicBezTo>
                    <a:pt x="126077" y="81006"/>
                    <a:pt x="125708" y="81340"/>
                    <a:pt x="125327" y="81673"/>
                  </a:cubicBezTo>
                  <a:cubicBezTo>
                    <a:pt x="126399" y="78244"/>
                    <a:pt x="126875" y="74589"/>
                    <a:pt x="126232" y="71089"/>
                  </a:cubicBezTo>
                  <a:cubicBezTo>
                    <a:pt x="126164" y="70758"/>
                    <a:pt x="125860" y="70590"/>
                    <a:pt x="125554" y="70590"/>
                  </a:cubicBezTo>
                  <a:cubicBezTo>
                    <a:pt x="125430" y="70590"/>
                    <a:pt x="125306" y="70617"/>
                    <a:pt x="125196" y="70672"/>
                  </a:cubicBezTo>
                  <a:cubicBezTo>
                    <a:pt x="121053" y="72803"/>
                    <a:pt x="116660" y="74482"/>
                    <a:pt x="112147" y="75649"/>
                  </a:cubicBezTo>
                  <a:cubicBezTo>
                    <a:pt x="111778" y="75732"/>
                    <a:pt x="111623" y="76042"/>
                    <a:pt x="111659" y="76339"/>
                  </a:cubicBezTo>
                  <a:cubicBezTo>
                    <a:pt x="111647" y="76387"/>
                    <a:pt x="111647" y="76434"/>
                    <a:pt x="111647" y="76494"/>
                  </a:cubicBezTo>
                  <a:cubicBezTo>
                    <a:pt x="111492" y="80614"/>
                    <a:pt x="111957" y="85174"/>
                    <a:pt x="110171" y="89007"/>
                  </a:cubicBezTo>
                  <a:cubicBezTo>
                    <a:pt x="110123" y="89019"/>
                    <a:pt x="110064" y="89043"/>
                    <a:pt x="110004" y="89055"/>
                  </a:cubicBezTo>
                  <a:cubicBezTo>
                    <a:pt x="104575" y="90662"/>
                    <a:pt x="99003" y="91722"/>
                    <a:pt x="93490" y="92877"/>
                  </a:cubicBezTo>
                  <a:cubicBezTo>
                    <a:pt x="86477" y="94353"/>
                    <a:pt x="79631" y="96449"/>
                    <a:pt x="72737" y="98366"/>
                  </a:cubicBezTo>
                  <a:cubicBezTo>
                    <a:pt x="68142" y="99652"/>
                    <a:pt x="63546" y="100902"/>
                    <a:pt x="58926" y="102080"/>
                  </a:cubicBezTo>
                  <a:cubicBezTo>
                    <a:pt x="54890" y="103104"/>
                    <a:pt x="50901" y="104045"/>
                    <a:pt x="46996" y="105450"/>
                  </a:cubicBezTo>
                  <a:cubicBezTo>
                    <a:pt x="42948" y="106902"/>
                    <a:pt x="38281" y="108938"/>
                    <a:pt x="33685" y="109581"/>
                  </a:cubicBezTo>
                  <a:cubicBezTo>
                    <a:pt x="35102" y="108569"/>
                    <a:pt x="36280" y="107176"/>
                    <a:pt x="37054" y="105664"/>
                  </a:cubicBezTo>
                  <a:cubicBezTo>
                    <a:pt x="39840" y="100235"/>
                    <a:pt x="39924" y="93413"/>
                    <a:pt x="39817" y="87436"/>
                  </a:cubicBezTo>
                  <a:cubicBezTo>
                    <a:pt x="39698" y="80530"/>
                    <a:pt x="38888" y="73827"/>
                    <a:pt x="37173" y="67112"/>
                  </a:cubicBezTo>
                  <a:cubicBezTo>
                    <a:pt x="34637" y="57170"/>
                    <a:pt x="30696" y="47669"/>
                    <a:pt x="27422" y="37977"/>
                  </a:cubicBezTo>
                  <a:cubicBezTo>
                    <a:pt x="25672" y="32762"/>
                    <a:pt x="24124" y="27488"/>
                    <a:pt x="23053" y="22083"/>
                  </a:cubicBezTo>
                  <a:cubicBezTo>
                    <a:pt x="23029" y="22023"/>
                    <a:pt x="23017" y="21963"/>
                    <a:pt x="22993" y="21904"/>
                  </a:cubicBezTo>
                  <a:cubicBezTo>
                    <a:pt x="22993" y="21904"/>
                    <a:pt x="23005" y="21904"/>
                    <a:pt x="23005" y="21892"/>
                  </a:cubicBezTo>
                  <a:cubicBezTo>
                    <a:pt x="29637" y="17070"/>
                    <a:pt x="37709" y="14939"/>
                    <a:pt x="45627" y="13236"/>
                  </a:cubicBezTo>
                  <a:cubicBezTo>
                    <a:pt x="49604" y="12391"/>
                    <a:pt x="53592" y="11677"/>
                    <a:pt x="57581" y="10867"/>
                  </a:cubicBezTo>
                  <a:cubicBezTo>
                    <a:pt x="61403" y="10093"/>
                    <a:pt x="65141" y="9069"/>
                    <a:pt x="68916" y="8105"/>
                  </a:cubicBezTo>
                  <a:cubicBezTo>
                    <a:pt x="76988" y="6045"/>
                    <a:pt x="85168" y="4318"/>
                    <a:pt x="93442" y="3283"/>
                  </a:cubicBezTo>
                  <a:cubicBezTo>
                    <a:pt x="97453" y="2781"/>
                    <a:pt x="101589" y="2399"/>
                    <a:pt x="105709" y="2399"/>
                  </a:cubicBezTo>
                  <a:close/>
                  <a:moveTo>
                    <a:pt x="105837" y="0"/>
                  </a:moveTo>
                  <a:cubicBezTo>
                    <a:pt x="101868" y="0"/>
                    <a:pt x="97888" y="336"/>
                    <a:pt x="93990" y="782"/>
                  </a:cubicBezTo>
                  <a:cubicBezTo>
                    <a:pt x="90549" y="1187"/>
                    <a:pt x="87132" y="1723"/>
                    <a:pt x="83727" y="2342"/>
                  </a:cubicBezTo>
                  <a:cubicBezTo>
                    <a:pt x="80524" y="2783"/>
                    <a:pt x="77274" y="2568"/>
                    <a:pt x="74059" y="2759"/>
                  </a:cubicBezTo>
                  <a:cubicBezTo>
                    <a:pt x="70928" y="2961"/>
                    <a:pt x="67773" y="3795"/>
                    <a:pt x="64760" y="4604"/>
                  </a:cubicBezTo>
                  <a:cubicBezTo>
                    <a:pt x="58081" y="6426"/>
                    <a:pt x="51651" y="9033"/>
                    <a:pt x="44936" y="10700"/>
                  </a:cubicBezTo>
                  <a:cubicBezTo>
                    <a:pt x="33804" y="13462"/>
                    <a:pt x="21279" y="13772"/>
                    <a:pt x="11777" y="20951"/>
                  </a:cubicBezTo>
                  <a:cubicBezTo>
                    <a:pt x="11539" y="21130"/>
                    <a:pt x="11349" y="21428"/>
                    <a:pt x="11468" y="21737"/>
                  </a:cubicBezTo>
                  <a:cubicBezTo>
                    <a:pt x="11789" y="22606"/>
                    <a:pt x="12135" y="23476"/>
                    <a:pt x="12492" y="24345"/>
                  </a:cubicBezTo>
                  <a:lnTo>
                    <a:pt x="12361" y="24345"/>
                  </a:lnTo>
                  <a:cubicBezTo>
                    <a:pt x="11218" y="24428"/>
                    <a:pt x="10289" y="24809"/>
                    <a:pt x="9551" y="25714"/>
                  </a:cubicBezTo>
                  <a:cubicBezTo>
                    <a:pt x="9229" y="26083"/>
                    <a:pt x="9313" y="26512"/>
                    <a:pt x="9682" y="26797"/>
                  </a:cubicBezTo>
                  <a:cubicBezTo>
                    <a:pt x="15087" y="30953"/>
                    <a:pt x="16457" y="38394"/>
                    <a:pt x="19409" y="44181"/>
                  </a:cubicBezTo>
                  <a:cubicBezTo>
                    <a:pt x="19535" y="44433"/>
                    <a:pt x="19739" y="44537"/>
                    <a:pt x="19947" y="44537"/>
                  </a:cubicBezTo>
                  <a:cubicBezTo>
                    <a:pt x="20408" y="44537"/>
                    <a:pt x="20894" y="44027"/>
                    <a:pt x="20624" y="43478"/>
                  </a:cubicBezTo>
                  <a:cubicBezTo>
                    <a:pt x="17647" y="37644"/>
                    <a:pt x="16195" y="30596"/>
                    <a:pt x="11099" y="26178"/>
                  </a:cubicBezTo>
                  <a:cubicBezTo>
                    <a:pt x="11456" y="25916"/>
                    <a:pt x="11873" y="25785"/>
                    <a:pt x="12373" y="25738"/>
                  </a:cubicBezTo>
                  <a:cubicBezTo>
                    <a:pt x="12647" y="25714"/>
                    <a:pt x="12837" y="25583"/>
                    <a:pt x="12944" y="25381"/>
                  </a:cubicBezTo>
                  <a:cubicBezTo>
                    <a:pt x="17481" y="35941"/>
                    <a:pt x="24029" y="46157"/>
                    <a:pt x="23505" y="57992"/>
                  </a:cubicBezTo>
                  <a:cubicBezTo>
                    <a:pt x="23481" y="58438"/>
                    <a:pt x="23821" y="58661"/>
                    <a:pt x="24172" y="58661"/>
                  </a:cubicBezTo>
                  <a:cubicBezTo>
                    <a:pt x="24523" y="58661"/>
                    <a:pt x="24886" y="58438"/>
                    <a:pt x="24910" y="57992"/>
                  </a:cubicBezTo>
                  <a:cubicBezTo>
                    <a:pt x="25470" y="44812"/>
                    <a:pt x="17492" y="33655"/>
                    <a:pt x="12980" y="21809"/>
                  </a:cubicBezTo>
                  <a:cubicBezTo>
                    <a:pt x="18314" y="17963"/>
                    <a:pt x="24577" y="16177"/>
                    <a:pt x="31006" y="14867"/>
                  </a:cubicBezTo>
                  <a:lnTo>
                    <a:pt x="31006" y="14867"/>
                  </a:lnTo>
                  <a:cubicBezTo>
                    <a:pt x="27768" y="16141"/>
                    <a:pt x="24648" y="17737"/>
                    <a:pt x="21826" y="19785"/>
                  </a:cubicBezTo>
                  <a:cubicBezTo>
                    <a:pt x="21731" y="19868"/>
                    <a:pt x="21660" y="19939"/>
                    <a:pt x="21588" y="20011"/>
                  </a:cubicBezTo>
                  <a:cubicBezTo>
                    <a:pt x="19743" y="20773"/>
                    <a:pt x="17957" y="21654"/>
                    <a:pt x="16314" y="22809"/>
                  </a:cubicBezTo>
                  <a:cubicBezTo>
                    <a:pt x="15992" y="23047"/>
                    <a:pt x="15885" y="23392"/>
                    <a:pt x="16064" y="23761"/>
                  </a:cubicBezTo>
                  <a:cubicBezTo>
                    <a:pt x="20207" y="32512"/>
                    <a:pt x="23755" y="41490"/>
                    <a:pt x="26279" y="50848"/>
                  </a:cubicBezTo>
                  <a:cubicBezTo>
                    <a:pt x="28125" y="57682"/>
                    <a:pt x="29196" y="64671"/>
                    <a:pt x="30482" y="71624"/>
                  </a:cubicBezTo>
                  <a:cubicBezTo>
                    <a:pt x="31637" y="77768"/>
                    <a:pt x="32661" y="84007"/>
                    <a:pt x="32613" y="90293"/>
                  </a:cubicBezTo>
                  <a:cubicBezTo>
                    <a:pt x="32566" y="94853"/>
                    <a:pt x="31911" y="100687"/>
                    <a:pt x="27946" y="103533"/>
                  </a:cubicBezTo>
                  <a:cubicBezTo>
                    <a:pt x="27922" y="103521"/>
                    <a:pt x="27922" y="103509"/>
                    <a:pt x="27910" y="103509"/>
                  </a:cubicBezTo>
                  <a:cubicBezTo>
                    <a:pt x="28006" y="103426"/>
                    <a:pt x="28077" y="103331"/>
                    <a:pt x="28125" y="103176"/>
                  </a:cubicBezTo>
                  <a:cubicBezTo>
                    <a:pt x="30161" y="96508"/>
                    <a:pt x="30542" y="89353"/>
                    <a:pt x="30387" y="82435"/>
                  </a:cubicBezTo>
                  <a:cubicBezTo>
                    <a:pt x="30220" y="75661"/>
                    <a:pt x="29446" y="68636"/>
                    <a:pt x="27196" y="62207"/>
                  </a:cubicBezTo>
                  <a:cubicBezTo>
                    <a:pt x="27078" y="61872"/>
                    <a:pt x="26798" y="61728"/>
                    <a:pt x="26522" y="61728"/>
                  </a:cubicBezTo>
                  <a:cubicBezTo>
                    <a:pt x="26099" y="61728"/>
                    <a:pt x="25683" y="62065"/>
                    <a:pt x="25863" y="62576"/>
                  </a:cubicBezTo>
                  <a:cubicBezTo>
                    <a:pt x="28077" y="68922"/>
                    <a:pt x="28791" y="75744"/>
                    <a:pt x="28994" y="82435"/>
                  </a:cubicBezTo>
                  <a:cubicBezTo>
                    <a:pt x="29161" y="87995"/>
                    <a:pt x="28911" y="93710"/>
                    <a:pt x="27732" y="99187"/>
                  </a:cubicBezTo>
                  <a:cubicBezTo>
                    <a:pt x="27732" y="98925"/>
                    <a:pt x="27720" y="98663"/>
                    <a:pt x="27708" y="98413"/>
                  </a:cubicBezTo>
                  <a:cubicBezTo>
                    <a:pt x="27613" y="96735"/>
                    <a:pt x="27589" y="95032"/>
                    <a:pt x="27565" y="93353"/>
                  </a:cubicBezTo>
                  <a:cubicBezTo>
                    <a:pt x="27529" y="90174"/>
                    <a:pt x="27553" y="86995"/>
                    <a:pt x="27470" y="83816"/>
                  </a:cubicBezTo>
                  <a:cubicBezTo>
                    <a:pt x="27303" y="78030"/>
                    <a:pt x="26255" y="72529"/>
                    <a:pt x="25148" y="66874"/>
                  </a:cubicBezTo>
                  <a:cubicBezTo>
                    <a:pt x="23326" y="57766"/>
                    <a:pt x="21814" y="47312"/>
                    <a:pt x="15445" y="40085"/>
                  </a:cubicBezTo>
                  <a:cubicBezTo>
                    <a:pt x="15305" y="39929"/>
                    <a:pt x="15144" y="39863"/>
                    <a:pt x="14987" y="39863"/>
                  </a:cubicBezTo>
                  <a:cubicBezTo>
                    <a:pt x="14473" y="39863"/>
                    <a:pt x="14000" y="40562"/>
                    <a:pt x="14456" y="41073"/>
                  </a:cubicBezTo>
                  <a:cubicBezTo>
                    <a:pt x="20838" y="48288"/>
                    <a:pt x="22183" y="59051"/>
                    <a:pt x="23993" y="68160"/>
                  </a:cubicBezTo>
                  <a:cubicBezTo>
                    <a:pt x="25172" y="74018"/>
                    <a:pt x="26017" y="79721"/>
                    <a:pt x="26136" y="85733"/>
                  </a:cubicBezTo>
                  <a:cubicBezTo>
                    <a:pt x="26196" y="88698"/>
                    <a:pt x="26172" y="91663"/>
                    <a:pt x="26220" y="94615"/>
                  </a:cubicBezTo>
                  <a:cubicBezTo>
                    <a:pt x="26244" y="96092"/>
                    <a:pt x="26291" y="97580"/>
                    <a:pt x="26374" y="99056"/>
                  </a:cubicBezTo>
                  <a:cubicBezTo>
                    <a:pt x="26410" y="99723"/>
                    <a:pt x="26410" y="100437"/>
                    <a:pt x="26470" y="101140"/>
                  </a:cubicBezTo>
                  <a:cubicBezTo>
                    <a:pt x="24398" y="97092"/>
                    <a:pt x="24136" y="92151"/>
                    <a:pt x="24053" y="87686"/>
                  </a:cubicBezTo>
                  <a:cubicBezTo>
                    <a:pt x="23958" y="81423"/>
                    <a:pt x="24208" y="75363"/>
                    <a:pt x="23029" y="69160"/>
                  </a:cubicBezTo>
                  <a:cubicBezTo>
                    <a:pt x="21600" y="61611"/>
                    <a:pt x="18933" y="54313"/>
                    <a:pt x="16076" y="47217"/>
                  </a:cubicBezTo>
                  <a:cubicBezTo>
                    <a:pt x="14861" y="44192"/>
                    <a:pt x="13599" y="41133"/>
                    <a:pt x="11968" y="38299"/>
                  </a:cubicBezTo>
                  <a:cubicBezTo>
                    <a:pt x="11230" y="36989"/>
                    <a:pt x="10301" y="35787"/>
                    <a:pt x="9265" y="34703"/>
                  </a:cubicBezTo>
                  <a:cubicBezTo>
                    <a:pt x="9015" y="34453"/>
                    <a:pt x="8753" y="34215"/>
                    <a:pt x="8491" y="33977"/>
                  </a:cubicBezTo>
                  <a:cubicBezTo>
                    <a:pt x="8968" y="33524"/>
                    <a:pt x="9384" y="33036"/>
                    <a:pt x="9825" y="32548"/>
                  </a:cubicBezTo>
                  <a:cubicBezTo>
                    <a:pt x="10396" y="33441"/>
                    <a:pt x="10813" y="34405"/>
                    <a:pt x="11051" y="35418"/>
                  </a:cubicBezTo>
                  <a:cubicBezTo>
                    <a:pt x="11132" y="35768"/>
                    <a:pt x="11393" y="35919"/>
                    <a:pt x="11665" y="35919"/>
                  </a:cubicBezTo>
                  <a:cubicBezTo>
                    <a:pt x="12077" y="35919"/>
                    <a:pt x="12514" y="35572"/>
                    <a:pt x="12385" y="35048"/>
                  </a:cubicBezTo>
                  <a:cubicBezTo>
                    <a:pt x="11777" y="32441"/>
                    <a:pt x="10111" y="30084"/>
                    <a:pt x="7896" y="28595"/>
                  </a:cubicBezTo>
                  <a:cubicBezTo>
                    <a:pt x="7803" y="28531"/>
                    <a:pt x="7679" y="28501"/>
                    <a:pt x="7554" y="28501"/>
                  </a:cubicBezTo>
                  <a:cubicBezTo>
                    <a:pt x="7423" y="28501"/>
                    <a:pt x="7291" y="28534"/>
                    <a:pt x="7194" y="28595"/>
                  </a:cubicBezTo>
                  <a:cubicBezTo>
                    <a:pt x="5836" y="29453"/>
                    <a:pt x="4574" y="30476"/>
                    <a:pt x="3336" y="31488"/>
                  </a:cubicBezTo>
                  <a:cubicBezTo>
                    <a:pt x="2792" y="31930"/>
                    <a:pt x="3290" y="32637"/>
                    <a:pt x="3864" y="32637"/>
                  </a:cubicBezTo>
                  <a:cubicBezTo>
                    <a:pt x="4018" y="32637"/>
                    <a:pt x="4178" y="32586"/>
                    <a:pt x="4324" y="32465"/>
                  </a:cubicBezTo>
                  <a:cubicBezTo>
                    <a:pt x="5360" y="31619"/>
                    <a:pt x="6408" y="30774"/>
                    <a:pt x="7539" y="30024"/>
                  </a:cubicBezTo>
                  <a:cubicBezTo>
                    <a:pt x="8075" y="30429"/>
                    <a:pt x="8563" y="30893"/>
                    <a:pt x="8991" y="31393"/>
                  </a:cubicBezTo>
                  <a:cubicBezTo>
                    <a:pt x="8968" y="31429"/>
                    <a:pt x="8932" y="31441"/>
                    <a:pt x="8908" y="31477"/>
                  </a:cubicBezTo>
                  <a:cubicBezTo>
                    <a:pt x="8503" y="31893"/>
                    <a:pt x="8134" y="32322"/>
                    <a:pt x="7729" y="32739"/>
                  </a:cubicBezTo>
                  <a:cubicBezTo>
                    <a:pt x="7432" y="33048"/>
                    <a:pt x="6836" y="33298"/>
                    <a:pt x="6836" y="33810"/>
                  </a:cubicBezTo>
                  <a:cubicBezTo>
                    <a:pt x="6836" y="34870"/>
                    <a:pt x="8337" y="35679"/>
                    <a:pt x="8991" y="36441"/>
                  </a:cubicBezTo>
                  <a:cubicBezTo>
                    <a:pt x="11456" y="39239"/>
                    <a:pt x="12885" y="43049"/>
                    <a:pt x="14278" y="46443"/>
                  </a:cubicBezTo>
                  <a:cubicBezTo>
                    <a:pt x="17350" y="53896"/>
                    <a:pt x="20112" y="61552"/>
                    <a:pt x="21695" y="69481"/>
                  </a:cubicBezTo>
                  <a:cubicBezTo>
                    <a:pt x="22981" y="76030"/>
                    <a:pt x="22505" y="82507"/>
                    <a:pt x="22707" y="89127"/>
                  </a:cubicBezTo>
                  <a:cubicBezTo>
                    <a:pt x="22850" y="94353"/>
                    <a:pt x="23553" y="99973"/>
                    <a:pt x="26791" y="104200"/>
                  </a:cubicBezTo>
                  <a:cubicBezTo>
                    <a:pt x="26111" y="104550"/>
                    <a:pt x="26545" y="105488"/>
                    <a:pt x="27191" y="105488"/>
                  </a:cubicBezTo>
                  <a:cubicBezTo>
                    <a:pt x="27292" y="105488"/>
                    <a:pt x="27398" y="105466"/>
                    <a:pt x="27506" y="105414"/>
                  </a:cubicBezTo>
                  <a:cubicBezTo>
                    <a:pt x="27589" y="105379"/>
                    <a:pt x="27648" y="105331"/>
                    <a:pt x="27720" y="105307"/>
                  </a:cubicBezTo>
                  <a:cubicBezTo>
                    <a:pt x="27863" y="105457"/>
                    <a:pt x="28025" y="105520"/>
                    <a:pt x="28180" y="105520"/>
                  </a:cubicBezTo>
                  <a:cubicBezTo>
                    <a:pt x="28607" y="105520"/>
                    <a:pt x="28994" y="105049"/>
                    <a:pt x="28863" y="104605"/>
                  </a:cubicBezTo>
                  <a:cubicBezTo>
                    <a:pt x="32673" y="101866"/>
                    <a:pt x="33721" y="96675"/>
                    <a:pt x="33994" y="92174"/>
                  </a:cubicBezTo>
                  <a:cubicBezTo>
                    <a:pt x="34411" y="85662"/>
                    <a:pt x="33316" y="79042"/>
                    <a:pt x="32149" y="72636"/>
                  </a:cubicBezTo>
                  <a:cubicBezTo>
                    <a:pt x="30839" y="65409"/>
                    <a:pt x="29684" y="58123"/>
                    <a:pt x="27827" y="51015"/>
                  </a:cubicBezTo>
                  <a:cubicBezTo>
                    <a:pt x="25362" y="41549"/>
                    <a:pt x="21755" y="32453"/>
                    <a:pt x="17588" y="23618"/>
                  </a:cubicBezTo>
                  <a:cubicBezTo>
                    <a:pt x="18659" y="22904"/>
                    <a:pt x="19790" y="22309"/>
                    <a:pt x="20945" y="21773"/>
                  </a:cubicBezTo>
                  <a:lnTo>
                    <a:pt x="20945" y="21773"/>
                  </a:lnTo>
                  <a:cubicBezTo>
                    <a:pt x="20779" y="22023"/>
                    <a:pt x="20707" y="22321"/>
                    <a:pt x="20779" y="22690"/>
                  </a:cubicBezTo>
                  <a:cubicBezTo>
                    <a:pt x="22779" y="32739"/>
                    <a:pt x="26458" y="42287"/>
                    <a:pt x="29887" y="51908"/>
                  </a:cubicBezTo>
                  <a:cubicBezTo>
                    <a:pt x="33030" y="60706"/>
                    <a:pt x="36316" y="69910"/>
                    <a:pt x="37054" y="79292"/>
                  </a:cubicBezTo>
                  <a:cubicBezTo>
                    <a:pt x="37507" y="85233"/>
                    <a:pt x="37828" y="91270"/>
                    <a:pt x="37007" y="97199"/>
                  </a:cubicBezTo>
                  <a:cubicBezTo>
                    <a:pt x="36390" y="101642"/>
                    <a:pt x="34717" y="108653"/>
                    <a:pt x="29146" y="108653"/>
                  </a:cubicBezTo>
                  <a:cubicBezTo>
                    <a:pt x="29014" y="108653"/>
                    <a:pt x="28880" y="108649"/>
                    <a:pt x="28744" y="108641"/>
                  </a:cubicBezTo>
                  <a:cubicBezTo>
                    <a:pt x="24160" y="108367"/>
                    <a:pt x="22612" y="101438"/>
                    <a:pt x="21874" y="97985"/>
                  </a:cubicBezTo>
                  <a:cubicBezTo>
                    <a:pt x="20719" y="92675"/>
                    <a:pt x="20457" y="87198"/>
                    <a:pt x="20231" y="81780"/>
                  </a:cubicBezTo>
                  <a:cubicBezTo>
                    <a:pt x="19516" y="64909"/>
                    <a:pt x="14873" y="48050"/>
                    <a:pt x="4753" y="34346"/>
                  </a:cubicBezTo>
                  <a:cubicBezTo>
                    <a:pt x="4026" y="33346"/>
                    <a:pt x="3253" y="32393"/>
                    <a:pt x="2479" y="31441"/>
                  </a:cubicBezTo>
                  <a:cubicBezTo>
                    <a:pt x="2240" y="31154"/>
                    <a:pt x="1960" y="31033"/>
                    <a:pt x="1686" y="31033"/>
                  </a:cubicBezTo>
                  <a:cubicBezTo>
                    <a:pt x="813" y="31033"/>
                    <a:pt x="0" y="32252"/>
                    <a:pt x="752" y="33167"/>
                  </a:cubicBezTo>
                  <a:cubicBezTo>
                    <a:pt x="11908" y="46681"/>
                    <a:pt x="17052" y="64231"/>
                    <a:pt x="17790" y="81518"/>
                  </a:cubicBezTo>
                  <a:cubicBezTo>
                    <a:pt x="18016" y="86912"/>
                    <a:pt x="18326" y="92317"/>
                    <a:pt x="19326" y="97628"/>
                  </a:cubicBezTo>
                  <a:cubicBezTo>
                    <a:pt x="20088" y="101640"/>
                    <a:pt x="21338" y="106605"/>
                    <a:pt x="24636" y="109367"/>
                  </a:cubicBezTo>
                  <a:cubicBezTo>
                    <a:pt x="24315" y="109974"/>
                    <a:pt x="24434" y="110927"/>
                    <a:pt x="25291" y="111248"/>
                  </a:cubicBezTo>
                  <a:cubicBezTo>
                    <a:pt x="27113" y="111935"/>
                    <a:pt x="28996" y="112219"/>
                    <a:pt x="30906" y="112219"/>
                  </a:cubicBezTo>
                  <a:cubicBezTo>
                    <a:pt x="37111" y="112219"/>
                    <a:pt x="43595" y="109220"/>
                    <a:pt x="49139" y="107272"/>
                  </a:cubicBezTo>
                  <a:cubicBezTo>
                    <a:pt x="53854" y="105617"/>
                    <a:pt x="58783" y="104640"/>
                    <a:pt x="63617" y="103366"/>
                  </a:cubicBezTo>
                  <a:cubicBezTo>
                    <a:pt x="69106" y="101926"/>
                    <a:pt x="74583" y="100390"/>
                    <a:pt x="80060" y="98830"/>
                  </a:cubicBezTo>
                  <a:cubicBezTo>
                    <a:pt x="86906" y="96877"/>
                    <a:pt x="93740" y="95330"/>
                    <a:pt x="100693" y="93841"/>
                  </a:cubicBezTo>
                  <a:cubicBezTo>
                    <a:pt x="107075" y="92472"/>
                    <a:pt x="113457" y="90912"/>
                    <a:pt x="119410" y="88210"/>
                  </a:cubicBezTo>
                  <a:cubicBezTo>
                    <a:pt x="124291" y="85983"/>
                    <a:pt x="128804" y="82733"/>
                    <a:pt x="131602" y="78066"/>
                  </a:cubicBezTo>
                  <a:cubicBezTo>
                    <a:pt x="135186" y="71982"/>
                    <a:pt x="134733" y="64373"/>
                    <a:pt x="133031" y="57694"/>
                  </a:cubicBezTo>
                  <a:cubicBezTo>
                    <a:pt x="131959" y="53444"/>
                    <a:pt x="130233" y="49372"/>
                    <a:pt x="128566" y="45324"/>
                  </a:cubicBezTo>
                  <a:cubicBezTo>
                    <a:pt x="126863" y="41180"/>
                    <a:pt x="125375" y="37013"/>
                    <a:pt x="124113" y="32703"/>
                  </a:cubicBezTo>
                  <a:cubicBezTo>
                    <a:pt x="121232" y="22928"/>
                    <a:pt x="118719" y="12843"/>
                    <a:pt x="119148" y="2568"/>
                  </a:cubicBezTo>
                  <a:cubicBezTo>
                    <a:pt x="119160" y="2032"/>
                    <a:pt x="118755" y="1532"/>
                    <a:pt x="118255" y="1390"/>
                  </a:cubicBezTo>
                  <a:cubicBezTo>
                    <a:pt x="114202" y="375"/>
                    <a:pt x="110026" y="0"/>
                    <a:pt x="105837"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10"/>
            <p:cNvSpPr/>
            <p:nvPr/>
          </p:nvSpPr>
          <p:spPr>
            <a:xfrm>
              <a:off x="3629875" y="2185750"/>
              <a:ext cx="1458175" cy="325300"/>
            </a:xfrm>
            <a:custGeom>
              <a:avLst/>
              <a:gdLst/>
              <a:ahLst/>
              <a:cxnLst/>
              <a:rect l="l" t="t" r="r" b="b"/>
              <a:pathLst>
                <a:path w="58327" h="13012" extrusionOk="0">
                  <a:moveTo>
                    <a:pt x="57274" y="1"/>
                  </a:moveTo>
                  <a:cubicBezTo>
                    <a:pt x="57227" y="1"/>
                    <a:pt x="57178" y="5"/>
                    <a:pt x="57128" y="15"/>
                  </a:cubicBezTo>
                  <a:cubicBezTo>
                    <a:pt x="47924" y="1730"/>
                    <a:pt x="38816" y="3825"/>
                    <a:pt x="29636" y="5611"/>
                  </a:cubicBezTo>
                  <a:cubicBezTo>
                    <a:pt x="19980" y="7492"/>
                    <a:pt x="10074" y="8302"/>
                    <a:pt x="752" y="11624"/>
                  </a:cubicBezTo>
                  <a:cubicBezTo>
                    <a:pt x="1" y="11892"/>
                    <a:pt x="217" y="13012"/>
                    <a:pt x="886" y="13012"/>
                  </a:cubicBezTo>
                  <a:cubicBezTo>
                    <a:pt x="959" y="13012"/>
                    <a:pt x="1038" y="12998"/>
                    <a:pt x="1121" y="12969"/>
                  </a:cubicBezTo>
                  <a:cubicBezTo>
                    <a:pt x="10432" y="9659"/>
                    <a:pt x="20350" y="8778"/>
                    <a:pt x="30005" y="6956"/>
                  </a:cubicBezTo>
                  <a:cubicBezTo>
                    <a:pt x="39185" y="5206"/>
                    <a:pt x="48293" y="3063"/>
                    <a:pt x="57497" y="1360"/>
                  </a:cubicBezTo>
                  <a:cubicBezTo>
                    <a:pt x="58327" y="1203"/>
                    <a:pt x="58037" y="1"/>
                    <a:pt x="57274"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10"/>
            <p:cNvSpPr/>
            <p:nvPr/>
          </p:nvSpPr>
          <p:spPr>
            <a:xfrm>
              <a:off x="3727200" y="3281625"/>
              <a:ext cx="842775" cy="284550"/>
            </a:xfrm>
            <a:custGeom>
              <a:avLst/>
              <a:gdLst/>
              <a:ahLst/>
              <a:cxnLst/>
              <a:rect l="l" t="t" r="r" b="b"/>
              <a:pathLst>
                <a:path w="33711" h="11382" extrusionOk="0">
                  <a:moveTo>
                    <a:pt x="32823" y="0"/>
                  </a:moveTo>
                  <a:cubicBezTo>
                    <a:pt x="32750" y="0"/>
                    <a:pt x="32672" y="13"/>
                    <a:pt x="32589" y="43"/>
                  </a:cubicBezTo>
                  <a:cubicBezTo>
                    <a:pt x="22052" y="3555"/>
                    <a:pt x="11539" y="7198"/>
                    <a:pt x="800" y="10008"/>
                  </a:cubicBezTo>
                  <a:cubicBezTo>
                    <a:pt x="0" y="10216"/>
                    <a:pt x="238" y="11381"/>
                    <a:pt x="968" y="11381"/>
                  </a:cubicBezTo>
                  <a:cubicBezTo>
                    <a:pt x="1031" y="11381"/>
                    <a:pt x="1098" y="11373"/>
                    <a:pt x="1169" y="11353"/>
                  </a:cubicBezTo>
                  <a:cubicBezTo>
                    <a:pt x="11920" y="8520"/>
                    <a:pt x="22422" y="4888"/>
                    <a:pt x="32959" y="1376"/>
                  </a:cubicBezTo>
                  <a:cubicBezTo>
                    <a:pt x="33710" y="1129"/>
                    <a:pt x="33493" y="0"/>
                    <a:pt x="32823"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10"/>
            <p:cNvSpPr/>
            <p:nvPr/>
          </p:nvSpPr>
          <p:spPr>
            <a:xfrm>
              <a:off x="3727800" y="3531050"/>
              <a:ext cx="413775" cy="116375"/>
            </a:xfrm>
            <a:custGeom>
              <a:avLst/>
              <a:gdLst/>
              <a:ahLst/>
              <a:cxnLst/>
              <a:rect l="l" t="t" r="r" b="b"/>
              <a:pathLst>
                <a:path w="16551" h="4655" extrusionOk="0">
                  <a:moveTo>
                    <a:pt x="15594" y="0"/>
                  </a:moveTo>
                  <a:cubicBezTo>
                    <a:pt x="15528" y="0"/>
                    <a:pt x="15458" y="10"/>
                    <a:pt x="15385" y="31"/>
                  </a:cubicBezTo>
                  <a:cubicBezTo>
                    <a:pt x="10587" y="1424"/>
                    <a:pt x="5526" y="1686"/>
                    <a:pt x="776" y="3281"/>
                  </a:cubicBezTo>
                  <a:cubicBezTo>
                    <a:pt x="1" y="3540"/>
                    <a:pt x="238" y="4655"/>
                    <a:pt x="915" y="4655"/>
                  </a:cubicBezTo>
                  <a:cubicBezTo>
                    <a:pt x="987" y="4655"/>
                    <a:pt x="1064" y="4642"/>
                    <a:pt x="1145" y="4615"/>
                  </a:cubicBezTo>
                  <a:cubicBezTo>
                    <a:pt x="5895" y="3031"/>
                    <a:pt x="10956" y="2758"/>
                    <a:pt x="15766" y="1376"/>
                  </a:cubicBezTo>
                  <a:cubicBezTo>
                    <a:pt x="16551" y="1148"/>
                    <a:pt x="16307" y="0"/>
                    <a:pt x="15594"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10"/>
            <p:cNvSpPr/>
            <p:nvPr/>
          </p:nvSpPr>
          <p:spPr>
            <a:xfrm>
              <a:off x="3740200" y="3687825"/>
              <a:ext cx="360250" cy="140000"/>
            </a:xfrm>
            <a:custGeom>
              <a:avLst/>
              <a:gdLst/>
              <a:ahLst/>
              <a:cxnLst/>
              <a:rect l="l" t="t" r="r" b="b"/>
              <a:pathLst>
                <a:path w="14410" h="5600" extrusionOk="0">
                  <a:moveTo>
                    <a:pt x="13486" y="1"/>
                  </a:moveTo>
                  <a:cubicBezTo>
                    <a:pt x="13418" y="1"/>
                    <a:pt x="13346" y="12"/>
                    <a:pt x="13270" y="35"/>
                  </a:cubicBezTo>
                  <a:cubicBezTo>
                    <a:pt x="9043" y="1285"/>
                    <a:pt x="4852" y="2618"/>
                    <a:pt x="744" y="4214"/>
                  </a:cubicBezTo>
                  <a:cubicBezTo>
                    <a:pt x="1" y="4490"/>
                    <a:pt x="205" y="5600"/>
                    <a:pt x="857" y="5600"/>
                  </a:cubicBezTo>
                  <a:cubicBezTo>
                    <a:pt x="936" y="5600"/>
                    <a:pt x="1022" y="5583"/>
                    <a:pt x="1113" y="5547"/>
                  </a:cubicBezTo>
                  <a:cubicBezTo>
                    <a:pt x="5221" y="3976"/>
                    <a:pt x="9412" y="2618"/>
                    <a:pt x="13639" y="1368"/>
                  </a:cubicBezTo>
                  <a:cubicBezTo>
                    <a:pt x="14410" y="1140"/>
                    <a:pt x="14190" y="1"/>
                    <a:pt x="13486"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10"/>
            <p:cNvSpPr/>
            <p:nvPr/>
          </p:nvSpPr>
          <p:spPr>
            <a:xfrm>
              <a:off x="3744000" y="3838725"/>
              <a:ext cx="339775" cy="109900"/>
            </a:xfrm>
            <a:custGeom>
              <a:avLst/>
              <a:gdLst/>
              <a:ahLst/>
              <a:cxnLst/>
              <a:rect l="l" t="t" r="r" b="b"/>
              <a:pathLst>
                <a:path w="13591" h="4396" extrusionOk="0">
                  <a:moveTo>
                    <a:pt x="12600" y="0"/>
                  </a:moveTo>
                  <a:cubicBezTo>
                    <a:pt x="12541" y="0"/>
                    <a:pt x="12480" y="7"/>
                    <a:pt x="12415" y="23"/>
                  </a:cubicBezTo>
                  <a:cubicBezTo>
                    <a:pt x="8534" y="952"/>
                    <a:pt x="4759" y="2297"/>
                    <a:pt x="830" y="3035"/>
                  </a:cubicBezTo>
                  <a:cubicBezTo>
                    <a:pt x="0" y="3192"/>
                    <a:pt x="280" y="4395"/>
                    <a:pt x="1051" y="4395"/>
                  </a:cubicBezTo>
                  <a:cubicBezTo>
                    <a:pt x="1099" y="4395"/>
                    <a:pt x="1148" y="4391"/>
                    <a:pt x="1199" y="4381"/>
                  </a:cubicBezTo>
                  <a:cubicBezTo>
                    <a:pt x="5128" y="3655"/>
                    <a:pt x="8903" y="2309"/>
                    <a:pt x="12796" y="1357"/>
                  </a:cubicBezTo>
                  <a:cubicBezTo>
                    <a:pt x="13590" y="1169"/>
                    <a:pt x="13342" y="0"/>
                    <a:pt x="12600"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10"/>
            <p:cNvSpPr/>
            <p:nvPr/>
          </p:nvSpPr>
          <p:spPr>
            <a:xfrm>
              <a:off x="4249525" y="3566375"/>
              <a:ext cx="380600" cy="127175"/>
            </a:xfrm>
            <a:custGeom>
              <a:avLst/>
              <a:gdLst/>
              <a:ahLst/>
              <a:cxnLst/>
              <a:rect l="l" t="t" r="r" b="b"/>
              <a:pathLst>
                <a:path w="15224" h="5087" extrusionOk="0">
                  <a:moveTo>
                    <a:pt x="14134" y="0"/>
                  </a:moveTo>
                  <a:cubicBezTo>
                    <a:pt x="14093" y="0"/>
                    <a:pt x="14050" y="4"/>
                    <a:pt x="14006" y="11"/>
                  </a:cubicBezTo>
                  <a:cubicBezTo>
                    <a:pt x="9458" y="761"/>
                    <a:pt x="5148" y="2333"/>
                    <a:pt x="767" y="3714"/>
                  </a:cubicBezTo>
                  <a:cubicBezTo>
                    <a:pt x="1" y="3951"/>
                    <a:pt x="222" y="5087"/>
                    <a:pt x="916" y="5087"/>
                  </a:cubicBezTo>
                  <a:cubicBezTo>
                    <a:pt x="988" y="5087"/>
                    <a:pt x="1066" y="5074"/>
                    <a:pt x="1148" y="5047"/>
                  </a:cubicBezTo>
                  <a:cubicBezTo>
                    <a:pt x="5505" y="3666"/>
                    <a:pt x="9839" y="2107"/>
                    <a:pt x="14375" y="1345"/>
                  </a:cubicBezTo>
                  <a:cubicBezTo>
                    <a:pt x="15223" y="1220"/>
                    <a:pt x="14912" y="0"/>
                    <a:pt x="14134"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10"/>
            <p:cNvSpPr/>
            <p:nvPr/>
          </p:nvSpPr>
          <p:spPr>
            <a:xfrm>
              <a:off x="4317975" y="3665050"/>
              <a:ext cx="340475" cy="103825"/>
            </a:xfrm>
            <a:custGeom>
              <a:avLst/>
              <a:gdLst/>
              <a:ahLst/>
              <a:cxnLst/>
              <a:rect l="l" t="t" r="r" b="b"/>
              <a:pathLst>
                <a:path w="13619" h="4153" extrusionOk="0">
                  <a:moveTo>
                    <a:pt x="12581" y="1"/>
                  </a:moveTo>
                  <a:cubicBezTo>
                    <a:pt x="12530" y="1"/>
                    <a:pt x="12478" y="6"/>
                    <a:pt x="12423" y="17"/>
                  </a:cubicBezTo>
                  <a:cubicBezTo>
                    <a:pt x="8530" y="767"/>
                    <a:pt x="4732" y="2041"/>
                    <a:pt x="827" y="2803"/>
                  </a:cubicBezTo>
                  <a:cubicBezTo>
                    <a:pt x="1" y="2970"/>
                    <a:pt x="284" y="4153"/>
                    <a:pt x="1039" y="4153"/>
                  </a:cubicBezTo>
                  <a:cubicBezTo>
                    <a:pt x="1089" y="4153"/>
                    <a:pt x="1141" y="4148"/>
                    <a:pt x="1196" y="4137"/>
                  </a:cubicBezTo>
                  <a:cubicBezTo>
                    <a:pt x="5101" y="3386"/>
                    <a:pt x="8899" y="2101"/>
                    <a:pt x="12792" y="1362"/>
                  </a:cubicBezTo>
                  <a:cubicBezTo>
                    <a:pt x="13619" y="1195"/>
                    <a:pt x="13345" y="1"/>
                    <a:pt x="12581"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10"/>
            <p:cNvSpPr/>
            <p:nvPr/>
          </p:nvSpPr>
          <p:spPr>
            <a:xfrm>
              <a:off x="4315425" y="3738350"/>
              <a:ext cx="358900" cy="106125"/>
            </a:xfrm>
            <a:custGeom>
              <a:avLst/>
              <a:gdLst/>
              <a:ahLst/>
              <a:cxnLst/>
              <a:rect l="l" t="t" r="r" b="b"/>
              <a:pathLst>
                <a:path w="14356" h="4245" extrusionOk="0">
                  <a:moveTo>
                    <a:pt x="13489" y="0"/>
                  </a:moveTo>
                  <a:cubicBezTo>
                    <a:pt x="13470" y="0"/>
                    <a:pt x="13450" y="1"/>
                    <a:pt x="13430" y="2"/>
                  </a:cubicBezTo>
                  <a:cubicBezTo>
                    <a:pt x="9120" y="335"/>
                    <a:pt x="5167" y="2443"/>
                    <a:pt x="893" y="2848"/>
                  </a:cubicBezTo>
                  <a:cubicBezTo>
                    <a:pt x="26" y="2928"/>
                    <a:pt x="1" y="4244"/>
                    <a:pt x="817" y="4244"/>
                  </a:cubicBezTo>
                  <a:cubicBezTo>
                    <a:pt x="842" y="4244"/>
                    <a:pt x="867" y="4243"/>
                    <a:pt x="893" y="4241"/>
                  </a:cubicBezTo>
                  <a:cubicBezTo>
                    <a:pt x="4965" y="3860"/>
                    <a:pt x="8727" y="1943"/>
                    <a:pt x="12799" y="1466"/>
                  </a:cubicBezTo>
                  <a:lnTo>
                    <a:pt x="12954" y="1466"/>
                  </a:lnTo>
                  <a:cubicBezTo>
                    <a:pt x="13121" y="1443"/>
                    <a:pt x="13287" y="1419"/>
                    <a:pt x="13442" y="1407"/>
                  </a:cubicBezTo>
                  <a:cubicBezTo>
                    <a:pt x="14281" y="1290"/>
                    <a:pt x="14356" y="0"/>
                    <a:pt x="13489"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10"/>
            <p:cNvSpPr/>
            <p:nvPr/>
          </p:nvSpPr>
          <p:spPr>
            <a:xfrm>
              <a:off x="4308000" y="3838825"/>
              <a:ext cx="347600" cy="104850"/>
            </a:xfrm>
            <a:custGeom>
              <a:avLst/>
              <a:gdLst/>
              <a:ahLst/>
              <a:cxnLst/>
              <a:rect l="l" t="t" r="r" b="b"/>
              <a:pathLst>
                <a:path w="13904" h="4194" extrusionOk="0">
                  <a:moveTo>
                    <a:pt x="13118" y="0"/>
                  </a:moveTo>
                  <a:cubicBezTo>
                    <a:pt x="13084" y="0"/>
                    <a:pt x="13049" y="2"/>
                    <a:pt x="13013" y="7"/>
                  </a:cubicBezTo>
                  <a:cubicBezTo>
                    <a:pt x="8834" y="519"/>
                    <a:pt x="4738" y="1436"/>
                    <a:pt x="773" y="2817"/>
                  </a:cubicBezTo>
                  <a:cubicBezTo>
                    <a:pt x="1" y="3085"/>
                    <a:pt x="233" y="4194"/>
                    <a:pt x="905" y="4194"/>
                  </a:cubicBezTo>
                  <a:cubicBezTo>
                    <a:pt x="979" y="4194"/>
                    <a:pt x="1058" y="4180"/>
                    <a:pt x="1142" y="4151"/>
                  </a:cubicBezTo>
                  <a:cubicBezTo>
                    <a:pt x="5000" y="2817"/>
                    <a:pt x="8965" y="1888"/>
                    <a:pt x="13013" y="1400"/>
                  </a:cubicBezTo>
                  <a:cubicBezTo>
                    <a:pt x="13858" y="1286"/>
                    <a:pt x="13903" y="0"/>
                    <a:pt x="13118"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10"/>
            <p:cNvSpPr/>
            <p:nvPr/>
          </p:nvSpPr>
          <p:spPr>
            <a:xfrm>
              <a:off x="4722550" y="3158200"/>
              <a:ext cx="315475" cy="131050"/>
            </a:xfrm>
            <a:custGeom>
              <a:avLst/>
              <a:gdLst/>
              <a:ahLst/>
              <a:cxnLst/>
              <a:rect l="l" t="t" r="r" b="b"/>
              <a:pathLst>
                <a:path w="12619" h="5242" extrusionOk="0">
                  <a:moveTo>
                    <a:pt x="11638" y="0"/>
                  </a:moveTo>
                  <a:cubicBezTo>
                    <a:pt x="11524" y="0"/>
                    <a:pt x="11402" y="34"/>
                    <a:pt x="11278" y="110"/>
                  </a:cubicBezTo>
                  <a:cubicBezTo>
                    <a:pt x="8039" y="2110"/>
                    <a:pt x="3967" y="2051"/>
                    <a:pt x="657" y="3932"/>
                  </a:cubicBezTo>
                  <a:cubicBezTo>
                    <a:pt x="0" y="4316"/>
                    <a:pt x="408" y="5242"/>
                    <a:pt x="1020" y="5242"/>
                  </a:cubicBezTo>
                  <a:cubicBezTo>
                    <a:pt x="1128" y="5242"/>
                    <a:pt x="1243" y="5213"/>
                    <a:pt x="1360" y="5146"/>
                  </a:cubicBezTo>
                  <a:cubicBezTo>
                    <a:pt x="4670" y="3253"/>
                    <a:pt x="8730" y="3325"/>
                    <a:pt x="11968" y="1312"/>
                  </a:cubicBezTo>
                  <a:cubicBezTo>
                    <a:pt x="12618" y="912"/>
                    <a:pt x="12235" y="0"/>
                    <a:pt x="11638"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10"/>
            <p:cNvSpPr/>
            <p:nvPr/>
          </p:nvSpPr>
          <p:spPr>
            <a:xfrm>
              <a:off x="4758800" y="3249950"/>
              <a:ext cx="353050" cy="130700"/>
            </a:xfrm>
            <a:custGeom>
              <a:avLst/>
              <a:gdLst/>
              <a:ahLst/>
              <a:cxnLst/>
              <a:rect l="l" t="t" r="r" b="b"/>
              <a:pathLst>
                <a:path w="14122" h="5228" extrusionOk="0">
                  <a:moveTo>
                    <a:pt x="13134" y="0"/>
                  </a:moveTo>
                  <a:cubicBezTo>
                    <a:pt x="13075" y="0"/>
                    <a:pt x="13012" y="8"/>
                    <a:pt x="12947" y="24"/>
                  </a:cubicBezTo>
                  <a:cubicBezTo>
                    <a:pt x="8828" y="1083"/>
                    <a:pt x="4839" y="2607"/>
                    <a:pt x="779" y="3857"/>
                  </a:cubicBezTo>
                  <a:cubicBezTo>
                    <a:pt x="0" y="4095"/>
                    <a:pt x="224" y="5228"/>
                    <a:pt x="923" y="5228"/>
                  </a:cubicBezTo>
                  <a:cubicBezTo>
                    <a:pt x="993" y="5228"/>
                    <a:pt x="1069" y="5216"/>
                    <a:pt x="1148" y="5191"/>
                  </a:cubicBezTo>
                  <a:cubicBezTo>
                    <a:pt x="5208" y="3941"/>
                    <a:pt x="9197" y="2429"/>
                    <a:pt x="13316" y="1369"/>
                  </a:cubicBezTo>
                  <a:cubicBezTo>
                    <a:pt x="14121" y="1160"/>
                    <a:pt x="13874" y="0"/>
                    <a:pt x="13134"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4" name="Google Shape;11544;p10"/>
            <p:cNvSpPr/>
            <p:nvPr/>
          </p:nvSpPr>
          <p:spPr>
            <a:xfrm>
              <a:off x="4749950" y="3363175"/>
              <a:ext cx="379900" cy="122025"/>
            </a:xfrm>
            <a:custGeom>
              <a:avLst/>
              <a:gdLst/>
              <a:ahLst/>
              <a:cxnLst/>
              <a:rect l="l" t="t" r="r" b="b"/>
              <a:pathLst>
                <a:path w="15196" h="4881" extrusionOk="0">
                  <a:moveTo>
                    <a:pt x="14171" y="1"/>
                  </a:moveTo>
                  <a:cubicBezTo>
                    <a:pt x="14117" y="1"/>
                    <a:pt x="14062" y="7"/>
                    <a:pt x="14004" y="19"/>
                  </a:cubicBezTo>
                  <a:cubicBezTo>
                    <a:pt x="9551" y="1031"/>
                    <a:pt x="5122" y="2079"/>
                    <a:pt x="776" y="3508"/>
                  </a:cubicBezTo>
                  <a:cubicBezTo>
                    <a:pt x="1" y="3766"/>
                    <a:pt x="219" y="4881"/>
                    <a:pt x="910" y="4881"/>
                  </a:cubicBezTo>
                  <a:cubicBezTo>
                    <a:pt x="983" y="4881"/>
                    <a:pt x="1062" y="4868"/>
                    <a:pt x="1145" y="4841"/>
                  </a:cubicBezTo>
                  <a:cubicBezTo>
                    <a:pt x="5467" y="3412"/>
                    <a:pt x="9920" y="2376"/>
                    <a:pt x="14373" y="1364"/>
                  </a:cubicBezTo>
                  <a:cubicBezTo>
                    <a:pt x="15196" y="1186"/>
                    <a:pt x="14928" y="1"/>
                    <a:pt x="14171"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5" name="Google Shape;11545;p10"/>
            <p:cNvSpPr/>
            <p:nvPr/>
          </p:nvSpPr>
          <p:spPr>
            <a:xfrm>
              <a:off x="4760400" y="3506775"/>
              <a:ext cx="399275" cy="121450"/>
            </a:xfrm>
            <a:custGeom>
              <a:avLst/>
              <a:gdLst/>
              <a:ahLst/>
              <a:cxnLst/>
              <a:rect l="l" t="t" r="r" b="b"/>
              <a:pathLst>
                <a:path w="15971" h="4858" extrusionOk="0">
                  <a:moveTo>
                    <a:pt x="14992" y="0"/>
                  </a:moveTo>
                  <a:cubicBezTo>
                    <a:pt x="14931" y="0"/>
                    <a:pt x="14867" y="8"/>
                    <a:pt x="14800" y="26"/>
                  </a:cubicBezTo>
                  <a:cubicBezTo>
                    <a:pt x="10097" y="1240"/>
                    <a:pt x="5192" y="1526"/>
                    <a:pt x="715" y="3586"/>
                  </a:cubicBezTo>
                  <a:cubicBezTo>
                    <a:pt x="1" y="3907"/>
                    <a:pt x="448" y="4858"/>
                    <a:pt x="1101" y="4858"/>
                  </a:cubicBezTo>
                  <a:cubicBezTo>
                    <a:pt x="1199" y="4858"/>
                    <a:pt x="1302" y="4836"/>
                    <a:pt x="1406" y="4788"/>
                  </a:cubicBezTo>
                  <a:cubicBezTo>
                    <a:pt x="5751" y="2788"/>
                    <a:pt x="10597" y="2550"/>
                    <a:pt x="15157" y="1383"/>
                  </a:cubicBezTo>
                  <a:cubicBezTo>
                    <a:pt x="15971" y="1163"/>
                    <a:pt x="15719" y="0"/>
                    <a:pt x="14992"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10"/>
            <p:cNvSpPr/>
            <p:nvPr/>
          </p:nvSpPr>
          <p:spPr>
            <a:xfrm>
              <a:off x="4791875" y="3628950"/>
              <a:ext cx="338500" cy="103475"/>
            </a:xfrm>
            <a:custGeom>
              <a:avLst/>
              <a:gdLst/>
              <a:ahLst/>
              <a:cxnLst/>
              <a:rect l="l" t="t" r="r" b="b"/>
              <a:pathLst>
                <a:path w="13540" h="4139" extrusionOk="0">
                  <a:moveTo>
                    <a:pt x="12437" y="1"/>
                  </a:moveTo>
                  <a:cubicBezTo>
                    <a:pt x="12401" y="1"/>
                    <a:pt x="12364" y="3"/>
                    <a:pt x="12327" y="8"/>
                  </a:cubicBezTo>
                  <a:cubicBezTo>
                    <a:pt x="8421" y="556"/>
                    <a:pt x="4731" y="2152"/>
                    <a:pt x="837" y="2783"/>
                  </a:cubicBezTo>
                  <a:cubicBezTo>
                    <a:pt x="1" y="2929"/>
                    <a:pt x="291" y="4139"/>
                    <a:pt x="1076" y="4139"/>
                  </a:cubicBezTo>
                  <a:cubicBezTo>
                    <a:pt x="1118" y="4139"/>
                    <a:pt x="1162" y="4135"/>
                    <a:pt x="1206" y="4128"/>
                  </a:cubicBezTo>
                  <a:cubicBezTo>
                    <a:pt x="5112" y="3485"/>
                    <a:pt x="8779" y="1890"/>
                    <a:pt x="12696" y="1342"/>
                  </a:cubicBezTo>
                  <a:cubicBezTo>
                    <a:pt x="13539" y="1228"/>
                    <a:pt x="13237" y="1"/>
                    <a:pt x="12437"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10"/>
            <p:cNvSpPr/>
            <p:nvPr/>
          </p:nvSpPr>
          <p:spPr>
            <a:xfrm>
              <a:off x="4805475" y="3719925"/>
              <a:ext cx="339225" cy="108350"/>
            </a:xfrm>
            <a:custGeom>
              <a:avLst/>
              <a:gdLst/>
              <a:ahLst/>
              <a:cxnLst/>
              <a:rect l="l" t="t" r="r" b="b"/>
              <a:pathLst>
                <a:path w="13569" h="4334" extrusionOk="0">
                  <a:moveTo>
                    <a:pt x="12697" y="0"/>
                  </a:moveTo>
                  <a:cubicBezTo>
                    <a:pt x="12686" y="0"/>
                    <a:pt x="12675" y="0"/>
                    <a:pt x="12664" y="1"/>
                  </a:cubicBezTo>
                  <a:cubicBezTo>
                    <a:pt x="8520" y="96"/>
                    <a:pt x="4782" y="2025"/>
                    <a:pt x="817" y="2977"/>
                  </a:cubicBezTo>
                  <a:cubicBezTo>
                    <a:pt x="1" y="3165"/>
                    <a:pt x="258" y="4334"/>
                    <a:pt x="1001" y="4334"/>
                  </a:cubicBezTo>
                  <a:cubicBezTo>
                    <a:pt x="1060" y="4334"/>
                    <a:pt x="1121" y="4327"/>
                    <a:pt x="1186" y="4311"/>
                  </a:cubicBezTo>
                  <a:cubicBezTo>
                    <a:pt x="5008" y="3394"/>
                    <a:pt x="8675" y="1489"/>
                    <a:pt x="12664" y="1382"/>
                  </a:cubicBezTo>
                  <a:cubicBezTo>
                    <a:pt x="13546" y="1370"/>
                    <a:pt x="13568" y="0"/>
                    <a:pt x="12697"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p10"/>
            <p:cNvSpPr/>
            <p:nvPr/>
          </p:nvSpPr>
          <p:spPr>
            <a:xfrm>
              <a:off x="5188500" y="3058525"/>
              <a:ext cx="360725" cy="130650"/>
            </a:xfrm>
            <a:custGeom>
              <a:avLst/>
              <a:gdLst/>
              <a:ahLst/>
              <a:cxnLst/>
              <a:rect l="l" t="t" r="r" b="b"/>
              <a:pathLst>
                <a:path w="14429" h="5226" extrusionOk="0">
                  <a:moveTo>
                    <a:pt x="13558" y="1"/>
                  </a:moveTo>
                  <a:cubicBezTo>
                    <a:pt x="13550" y="1"/>
                    <a:pt x="13543" y="1"/>
                    <a:pt x="13535" y="1"/>
                  </a:cubicBezTo>
                  <a:cubicBezTo>
                    <a:pt x="11416" y="61"/>
                    <a:pt x="9285" y="704"/>
                    <a:pt x="7284" y="1287"/>
                  </a:cubicBezTo>
                  <a:cubicBezTo>
                    <a:pt x="5022" y="1942"/>
                    <a:pt x="2677" y="2716"/>
                    <a:pt x="653" y="3918"/>
                  </a:cubicBezTo>
                  <a:cubicBezTo>
                    <a:pt x="0" y="4310"/>
                    <a:pt x="397" y="5226"/>
                    <a:pt x="1001" y="5226"/>
                  </a:cubicBezTo>
                  <a:cubicBezTo>
                    <a:pt x="1114" y="5226"/>
                    <a:pt x="1234" y="5194"/>
                    <a:pt x="1355" y="5121"/>
                  </a:cubicBezTo>
                  <a:cubicBezTo>
                    <a:pt x="3296" y="3966"/>
                    <a:pt x="5499" y="3275"/>
                    <a:pt x="7654" y="2621"/>
                  </a:cubicBezTo>
                  <a:cubicBezTo>
                    <a:pt x="9523" y="2061"/>
                    <a:pt x="11571" y="1430"/>
                    <a:pt x="13535" y="1394"/>
                  </a:cubicBezTo>
                  <a:cubicBezTo>
                    <a:pt x="14421" y="1371"/>
                    <a:pt x="14428" y="1"/>
                    <a:pt x="13558"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p10"/>
            <p:cNvSpPr/>
            <p:nvPr/>
          </p:nvSpPr>
          <p:spPr>
            <a:xfrm>
              <a:off x="5223375" y="3167500"/>
              <a:ext cx="228075" cy="82450"/>
            </a:xfrm>
            <a:custGeom>
              <a:avLst/>
              <a:gdLst/>
              <a:ahLst/>
              <a:cxnLst/>
              <a:rect l="l" t="t" r="r" b="b"/>
              <a:pathLst>
                <a:path w="9123" h="3298" extrusionOk="0">
                  <a:moveTo>
                    <a:pt x="8123" y="1"/>
                  </a:moveTo>
                  <a:cubicBezTo>
                    <a:pt x="8064" y="1"/>
                    <a:pt x="8002" y="8"/>
                    <a:pt x="7937" y="24"/>
                  </a:cubicBezTo>
                  <a:cubicBezTo>
                    <a:pt x="5544" y="571"/>
                    <a:pt x="3211" y="1357"/>
                    <a:pt x="806" y="1941"/>
                  </a:cubicBezTo>
                  <a:cubicBezTo>
                    <a:pt x="0" y="2128"/>
                    <a:pt x="258" y="3297"/>
                    <a:pt x="1001" y="3297"/>
                  </a:cubicBezTo>
                  <a:cubicBezTo>
                    <a:pt x="1060" y="3297"/>
                    <a:pt x="1122" y="3290"/>
                    <a:pt x="1187" y="3274"/>
                  </a:cubicBezTo>
                  <a:cubicBezTo>
                    <a:pt x="3580" y="2714"/>
                    <a:pt x="5913" y="1929"/>
                    <a:pt x="8306" y="1357"/>
                  </a:cubicBezTo>
                  <a:cubicBezTo>
                    <a:pt x="9123" y="1170"/>
                    <a:pt x="8866" y="1"/>
                    <a:pt x="8123"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10"/>
            <p:cNvSpPr/>
            <p:nvPr/>
          </p:nvSpPr>
          <p:spPr>
            <a:xfrm>
              <a:off x="5295300" y="3319575"/>
              <a:ext cx="44975" cy="34850"/>
            </a:xfrm>
            <a:custGeom>
              <a:avLst/>
              <a:gdLst/>
              <a:ahLst/>
              <a:cxnLst/>
              <a:rect l="l" t="t" r="r" b="b"/>
              <a:pathLst>
                <a:path w="1799" h="1394" extrusionOk="0">
                  <a:moveTo>
                    <a:pt x="893" y="1"/>
                  </a:moveTo>
                  <a:cubicBezTo>
                    <a:pt x="0" y="1"/>
                    <a:pt x="0" y="1394"/>
                    <a:pt x="893" y="1394"/>
                  </a:cubicBezTo>
                  <a:cubicBezTo>
                    <a:pt x="1798" y="1394"/>
                    <a:pt x="1798" y="1"/>
                    <a:pt x="893"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10"/>
            <p:cNvSpPr/>
            <p:nvPr/>
          </p:nvSpPr>
          <p:spPr>
            <a:xfrm>
              <a:off x="5417625" y="3507075"/>
              <a:ext cx="47350" cy="36950"/>
            </a:xfrm>
            <a:custGeom>
              <a:avLst/>
              <a:gdLst/>
              <a:ahLst/>
              <a:cxnLst/>
              <a:rect l="l" t="t" r="r" b="b"/>
              <a:pathLst>
                <a:path w="1894" h="1478" extrusionOk="0">
                  <a:moveTo>
                    <a:pt x="666" y="1"/>
                  </a:moveTo>
                  <a:cubicBezTo>
                    <a:pt x="301" y="1"/>
                    <a:pt x="1" y="335"/>
                    <a:pt x="1" y="692"/>
                  </a:cubicBezTo>
                  <a:cubicBezTo>
                    <a:pt x="1" y="1073"/>
                    <a:pt x="286" y="1335"/>
                    <a:pt x="632" y="1383"/>
                  </a:cubicBezTo>
                  <a:cubicBezTo>
                    <a:pt x="632" y="1383"/>
                    <a:pt x="644" y="1383"/>
                    <a:pt x="656" y="1395"/>
                  </a:cubicBezTo>
                  <a:cubicBezTo>
                    <a:pt x="691" y="1407"/>
                    <a:pt x="739" y="1407"/>
                    <a:pt x="763" y="1431"/>
                  </a:cubicBezTo>
                  <a:cubicBezTo>
                    <a:pt x="864" y="1454"/>
                    <a:pt x="960" y="1477"/>
                    <a:pt x="1058" y="1477"/>
                  </a:cubicBezTo>
                  <a:cubicBezTo>
                    <a:pt x="1110" y="1477"/>
                    <a:pt x="1162" y="1471"/>
                    <a:pt x="1215" y="1454"/>
                  </a:cubicBezTo>
                  <a:cubicBezTo>
                    <a:pt x="1787" y="1228"/>
                    <a:pt x="1894" y="490"/>
                    <a:pt x="1370" y="157"/>
                  </a:cubicBezTo>
                  <a:cubicBezTo>
                    <a:pt x="1334" y="133"/>
                    <a:pt x="1275" y="97"/>
                    <a:pt x="1227" y="85"/>
                  </a:cubicBezTo>
                  <a:cubicBezTo>
                    <a:pt x="1124" y="29"/>
                    <a:pt x="1007" y="10"/>
                    <a:pt x="892" y="10"/>
                  </a:cubicBezTo>
                  <a:cubicBezTo>
                    <a:pt x="860" y="10"/>
                    <a:pt x="829" y="11"/>
                    <a:pt x="798" y="14"/>
                  </a:cubicBezTo>
                  <a:cubicBezTo>
                    <a:pt x="763" y="14"/>
                    <a:pt x="727" y="2"/>
                    <a:pt x="703" y="2"/>
                  </a:cubicBezTo>
                  <a:cubicBezTo>
                    <a:pt x="691" y="1"/>
                    <a:pt x="678" y="1"/>
                    <a:pt x="666"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2" name="Google Shape;11552;p10"/>
            <p:cNvSpPr/>
            <p:nvPr/>
          </p:nvSpPr>
          <p:spPr>
            <a:xfrm>
              <a:off x="3710850" y="2348325"/>
              <a:ext cx="1458250" cy="325250"/>
            </a:xfrm>
            <a:custGeom>
              <a:avLst/>
              <a:gdLst/>
              <a:ahLst/>
              <a:cxnLst/>
              <a:rect l="l" t="t" r="r" b="b"/>
              <a:pathLst>
                <a:path w="58330" h="13010" extrusionOk="0">
                  <a:moveTo>
                    <a:pt x="57267" y="0"/>
                  </a:moveTo>
                  <a:cubicBezTo>
                    <a:pt x="57222" y="0"/>
                    <a:pt x="57176" y="4"/>
                    <a:pt x="57127" y="13"/>
                  </a:cubicBezTo>
                  <a:cubicBezTo>
                    <a:pt x="47936" y="1727"/>
                    <a:pt x="38828" y="3823"/>
                    <a:pt x="29636" y="5609"/>
                  </a:cubicBezTo>
                  <a:cubicBezTo>
                    <a:pt x="19980" y="7490"/>
                    <a:pt x="10086" y="8311"/>
                    <a:pt x="751" y="11621"/>
                  </a:cubicBezTo>
                  <a:cubicBezTo>
                    <a:pt x="0" y="11890"/>
                    <a:pt x="216" y="13009"/>
                    <a:pt x="885" y="13009"/>
                  </a:cubicBezTo>
                  <a:cubicBezTo>
                    <a:pt x="959" y="13009"/>
                    <a:pt x="1037" y="12996"/>
                    <a:pt x="1120" y="12967"/>
                  </a:cubicBezTo>
                  <a:cubicBezTo>
                    <a:pt x="10443" y="9657"/>
                    <a:pt x="20349" y="8788"/>
                    <a:pt x="30017" y="6954"/>
                  </a:cubicBezTo>
                  <a:cubicBezTo>
                    <a:pt x="39197" y="5216"/>
                    <a:pt x="48305" y="3073"/>
                    <a:pt x="57497" y="1358"/>
                  </a:cubicBezTo>
                  <a:cubicBezTo>
                    <a:pt x="58329" y="1201"/>
                    <a:pt x="58045" y="0"/>
                    <a:pt x="57267"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53" name="Google Shape;11553;p10"/>
          <p:cNvGrpSpPr/>
          <p:nvPr/>
        </p:nvGrpSpPr>
        <p:grpSpPr>
          <a:xfrm rot="3682741">
            <a:off x="7588525" y="2903776"/>
            <a:ext cx="1671509" cy="2146715"/>
            <a:chOff x="3362025" y="2093550"/>
            <a:chExt cx="1923775" cy="2470700"/>
          </a:xfrm>
        </p:grpSpPr>
        <p:sp>
          <p:nvSpPr>
            <p:cNvPr id="11554" name="Google Shape;11554;p10"/>
            <p:cNvSpPr/>
            <p:nvPr/>
          </p:nvSpPr>
          <p:spPr>
            <a:xfrm>
              <a:off x="4485975" y="4083575"/>
              <a:ext cx="711125" cy="433800"/>
            </a:xfrm>
            <a:custGeom>
              <a:avLst/>
              <a:gdLst/>
              <a:ahLst/>
              <a:cxnLst/>
              <a:rect l="l" t="t" r="r" b="b"/>
              <a:pathLst>
                <a:path w="28445" h="17352" extrusionOk="0">
                  <a:moveTo>
                    <a:pt x="4084" y="10482"/>
                  </a:moveTo>
                  <a:lnTo>
                    <a:pt x="4084" y="10482"/>
                  </a:lnTo>
                  <a:cubicBezTo>
                    <a:pt x="4394" y="10613"/>
                    <a:pt x="4703" y="10720"/>
                    <a:pt x="5001" y="10827"/>
                  </a:cubicBezTo>
                  <a:lnTo>
                    <a:pt x="5048" y="10839"/>
                  </a:lnTo>
                  <a:cubicBezTo>
                    <a:pt x="5513" y="11006"/>
                    <a:pt x="5977" y="11137"/>
                    <a:pt x="6418" y="11244"/>
                  </a:cubicBezTo>
                  <a:cubicBezTo>
                    <a:pt x="5453" y="11113"/>
                    <a:pt x="4596" y="10875"/>
                    <a:pt x="4084" y="10482"/>
                  </a:cubicBezTo>
                  <a:close/>
                  <a:moveTo>
                    <a:pt x="15395" y="3147"/>
                  </a:moveTo>
                  <a:cubicBezTo>
                    <a:pt x="15597" y="3219"/>
                    <a:pt x="15812" y="3314"/>
                    <a:pt x="16038" y="3397"/>
                  </a:cubicBezTo>
                  <a:cubicBezTo>
                    <a:pt x="16586" y="3624"/>
                    <a:pt x="17133" y="3850"/>
                    <a:pt x="17717" y="4005"/>
                  </a:cubicBezTo>
                  <a:cubicBezTo>
                    <a:pt x="17786" y="4028"/>
                    <a:pt x="17854" y="4038"/>
                    <a:pt x="17921" y="4038"/>
                  </a:cubicBezTo>
                  <a:cubicBezTo>
                    <a:pt x="18094" y="4038"/>
                    <a:pt x="18254" y="3968"/>
                    <a:pt x="18383" y="3874"/>
                  </a:cubicBezTo>
                  <a:cubicBezTo>
                    <a:pt x="18550" y="4231"/>
                    <a:pt x="18717" y="4600"/>
                    <a:pt x="18860" y="4993"/>
                  </a:cubicBezTo>
                  <a:cubicBezTo>
                    <a:pt x="19348" y="6326"/>
                    <a:pt x="18217" y="7505"/>
                    <a:pt x="17324" y="8279"/>
                  </a:cubicBezTo>
                  <a:cubicBezTo>
                    <a:pt x="15597" y="9767"/>
                    <a:pt x="13538" y="10851"/>
                    <a:pt x="11763" y="11196"/>
                  </a:cubicBezTo>
                  <a:cubicBezTo>
                    <a:pt x="11216" y="11303"/>
                    <a:pt x="10097" y="11410"/>
                    <a:pt x="8870" y="11422"/>
                  </a:cubicBezTo>
                  <a:cubicBezTo>
                    <a:pt x="8930" y="11363"/>
                    <a:pt x="8989" y="11303"/>
                    <a:pt x="9037" y="11208"/>
                  </a:cubicBezTo>
                  <a:cubicBezTo>
                    <a:pt x="9216" y="10898"/>
                    <a:pt x="9216" y="10517"/>
                    <a:pt x="9025" y="10255"/>
                  </a:cubicBezTo>
                  <a:cubicBezTo>
                    <a:pt x="8906" y="10101"/>
                    <a:pt x="8715" y="9982"/>
                    <a:pt x="8477" y="9946"/>
                  </a:cubicBezTo>
                  <a:cubicBezTo>
                    <a:pt x="7787" y="9863"/>
                    <a:pt x="7049" y="9696"/>
                    <a:pt x="6156" y="9446"/>
                  </a:cubicBezTo>
                  <a:cubicBezTo>
                    <a:pt x="6072" y="9422"/>
                    <a:pt x="5989" y="9398"/>
                    <a:pt x="5882" y="9362"/>
                  </a:cubicBezTo>
                  <a:cubicBezTo>
                    <a:pt x="5298" y="9220"/>
                    <a:pt x="4405" y="8981"/>
                    <a:pt x="4108" y="8565"/>
                  </a:cubicBezTo>
                  <a:cubicBezTo>
                    <a:pt x="4072" y="8505"/>
                    <a:pt x="4024" y="8458"/>
                    <a:pt x="3977" y="8410"/>
                  </a:cubicBezTo>
                  <a:cubicBezTo>
                    <a:pt x="4036" y="8291"/>
                    <a:pt x="4072" y="8196"/>
                    <a:pt x="4072" y="8077"/>
                  </a:cubicBezTo>
                  <a:cubicBezTo>
                    <a:pt x="4137" y="8066"/>
                    <a:pt x="4207" y="8061"/>
                    <a:pt x="4281" y="8061"/>
                  </a:cubicBezTo>
                  <a:cubicBezTo>
                    <a:pt x="4962" y="8061"/>
                    <a:pt x="5972" y="8476"/>
                    <a:pt x="6691" y="8755"/>
                  </a:cubicBezTo>
                  <a:cubicBezTo>
                    <a:pt x="6953" y="8862"/>
                    <a:pt x="7180" y="8946"/>
                    <a:pt x="7358" y="9029"/>
                  </a:cubicBezTo>
                  <a:cubicBezTo>
                    <a:pt x="7775" y="9172"/>
                    <a:pt x="8204" y="9327"/>
                    <a:pt x="8620" y="9470"/>
                  </a:cubicBezTo>
                  <a:cubicBezTo>
                    <a:pt x="9442" y="9767"/>
                    <a:pt x="10287" y="10077"/>
                    <a:pt x="11156" y="10315"/>
                  </a:cubicBezTo>
                  <a:cubicBezTo>
                    <a:pt x="11237" y="10338"/>
                    <a:pt x="11317" y="10349"/>
                    <a:pt x="11395" y="10349"/>
                  </a:cubicBezTo>
                  <a:cubicBezTo>
                    <a:pt x="11638" y="10349"/>
                    <a:pt x="11857" y="10240"/>
                    <a:pt x="12002" y="10041"/>
                  </a:cubicBezTo>
                  <a:cubicBezTo>
                    <a:pt x="12204" y="9720"/>
                    <a:pt x="12204" y="9279"/>
                    <a:pt x="11990" y="8981"/>
                  </a:cubicBezTo>
                  <a:cubicBezTo>
                    <a:pt x="11871" y="8827"/>
                    <a:pt x="11716" y="8708"/>
                    <a:pt x="11525" y="8648"/>
                  </a:cubicBezTo>
                  <a:cubicBezTo>
                    <a:pt x="10632" y="8398"/>
                    <a:pt x="9728" y="8077"/>
                    <a:pt x="8858" y="7755"/>
                  </a:cubicBezTo>
                  <a:cubicBezTo>
                    <a:pt x="8442" y="7612"/>
                    <a:pt x="8013" y="7446"/>
                    <a:pt x="7584" y="7303"/>
                  </a:cubicBezTo>
                  <a:lnTo>
                    <a:pt x="7584" y="7303"/>
                  </a:lnTo>
                  <a:cubicBezTo>
                    <a:pt x="8204" y="7457"/>
                    <a:pt x="8835" y="7624"/>
                    <a:pt x="9442" y="7779"/>
                  </a:cubicBezTo>
                  <a:cubicBezTo>
                    <a:pt x="10656" y="8053"/>
                    <a:pt x="11930" y="8386"/>
                    <a:pt x="13133" y="8755"/>
                  </a:cubicBezTo>
                  <a:cubicBezTo>
                    <a:pt x="13216" y="8783"/>
                    <a:pt x="13299" y="8796"/>
                    <a:pt x="13381" y="8796"/>
                  </a:cubicBezTo>
                  <a:cubicBezTo>
                    <a:pt x="13612" y="8796"/>
                    <a:pt x="13825" y="8687"/>
                    <a:pt x="13966" y="8493"/>
                  </a:cubicBezTo>
                  <a:cubicBezTo>
                    <a:pt x="14192" y="8172"/>
                    <a:pt x="14192" y="7731"/>
                    <a:pt x="13954" y="7422"/>
                  </a:cubicBezTo>
                  <a:cubicBezTo>
                    <a:pt x="13847" y="7267"/>
                    <a:pt x="13680" y="7148"/>
                    <a:pt x="13502" y="7100"/>
                  </a:cubicBezTo>
                  <a:cubicBezTo>
                    <a:pt x="12264" y="6719"/>
                    <a:pt x="11001" y="6398"/>
                    <a:pt x="9787" y="6088"/>
                  </a:cubicBezTo>
                  <a:cubicBezTo>
                    <a:pt x="9168" y="5945"/>
                    <a:pt x="8537" y="5779"/>
                    <a:pt x="7906" y="5612"/>
                  </a:cubicBezTo>
                  <a:cubicBezTo>
                    <a:pt x="8025" y="5576"/>
                    <a:pt x="8132" y="5529"/>
                    <a:pt x="8263" y="5481"/>
                  </a:cubicBezTo>
                  <a:cubicBezTo>
                    <a:pt x="9430" y="5672"/>
                    <a:pt x="10573" y="6041"/>
                    <a:pt x="11668" y="6422"/>
                  </a:cubicBezTo>
                  <a:cubicBezTo>
                    <a:pt x="12978" y="6850"/>
                    <a:pt x="14335" y="7291"/>
                    <a:pt x="15752" y="7446"/>
                  </a:cubicBezTo>
                  <a:cubicBezTo>
                    <a:pt x="15793" y="7451"/>
                    <a:pt x="15832" y="7454"/>
                    <a:pt x="15871" y="7454"/>
                  </a:cubicBezTo>
                  <a:cubicBezTo>
                    <a:pt x="16178" y="7454"/>
                    <a:pt x="16439" y="7291"/>
                    <a:pt x="16597" y="7017"/>
                  </a:cubicBezTo>
                  <a:cubicBezTo>
                    <a:pt x="16776" y="6695"/>
                    <a:pt x="16764" y="6326"/>
                    <a:pt x="16586" y="6064"/>
                  </a:cubicBezTo>
                  <a:cubicBezTo>
                    <a:pt x="16490" y="5945"/>
                    <a:pt x="16335" y="5791"/>
                    <a:pt x="16038" y="5767"/>
                  </a:cubicBezTo>
                  <a:cubicBezTo>
                    <a:pt x="14681" y="5612"/>
                    <a:pt x="13359" y="5172"/>
                    <a:pt x="12061" y="4755"/>
                  </a:cubicBezTo>
                  <a:lnTo>
                    <a:pt x="11073" y="4445"/>
                  </a:lnTo>
                  <a:cubicBezTo>
                    <a:pt x="11299" y="4362"/>
                    <a:pt x="11525" y="4290"/>
                    <a:pt x="11775" y="4207"/>
                  </a:cubicBezTo>
                  <a:cubicBezTo>
                    <a:pt x="11883" y="4255"/>
                    <a:pt x="11990" y="4302"/>
                    <a:pt x="12121" y="4338"/>
                  </a:cubicBezTo>
                  <a:cubicBezTo>
                    <a:pt x="13538" y="4552"/>
                    <a:pt x="14919" y="5005"/>
                    <a:pt x="16252" y="5433"/>
                  </a:cubicBezTo>
                  <a:lnTo>
                    <a:pt x="17550" y="5838"/>
                  </a:lnTo>
                  <a:cubicBezTo>
                    <a:pt x="17636" y="5866"/>
                    <a:pt x="17722" y="5879"/>
                    <a:pt x="17805" y="5879"/>
                  </a:cubicBezTo>
                  <a:cubicBezTo>
                    <a:pt x="18040" y="5879"/>
                    <a:pt x="18251" y="5770"/>
                    <a:pt x="18383" y="5576"/>
                  </a:cubicBezTo>
                  <a:cubicBezTo>
                    <a:pt x="18610" y="5255"/>
                    <a:pt x="18598" y="4814"/>
                    <a:pt x="18371" y="4505"/>
                  </a:cubicBezTo>
                  <a:cubicBezTo>
                    <a:pt x="18264" y="4350"/>
                    <a:pt x="18098" y="4231"/>
                    <a:pt x="17907" y="4183"/>
                  </a:cubicBezTo>
                  <a:cubicBezTo>
                    <a:pt x="17490" y="4052"/>
                    <a:pt x="17062" y="3921"/>
                    <a:pt x="16645" y="3778"/>
                  </a:cubicBezTo>
                  <a:cubicBezTo>
                    <a:pt x="16074" y="3600"/>
                    <a:pt x="15514" y="3421"/>
                    <a:pt x="14931" y="3267"/>
                  </a:cubicBezTo>
                  <a:cubicBezTo>
                    <a:pt x="15085" y="3219"/>
                    <a:pt x="15228" y="3183"/>
                    <a:pt x="15395" y="3147"/>
                  </a:cubicBezTo>
                  <a:close/>
                  <a:moveTo>
                    <a:pt x="23979" y="1897"/>
                  </a:moveTo>
                  <a:lnTo>
                    <a:pt x="23979" y="1897"/>
                  </a:lnTo>
                  <a:cubicBezTo>
                    <a:pt x="24765" y="2028"/>
                    <a:pt x="25682" y="2326"/>
                    <a:pt x="26170" y="2993"/>
                  </a:cubicBezTo>
                  <a:cubicBezTo>
                    <a:pt x="26492" y="3457"/>
                    <a:pt x="26611" y="4052"/>
                    <a:pt x="26515" y="4767"/>
                  </a:cubicBezTo>
                  <a:cubicBezTo>
                    <a:pt x="26253" y="6565"/>
                    <a:pt x="24515" y="8350"/>
                    <a:pt x="23122" y="9803"/>
                  </a:cubicBezTo>
                  <a:cubicBezTo>
                    <a:pt x="22801" y="10124"/>
                    <a:pt x="22503" y="10434"/>
                    <a:pt x="22241" y="10720"/>
                  </a:cubicBezTo>
                  <a:cubicBezTo>
                    <a:pt x="21015" y="12041"/>
                    <a:pt x="19586" y="13113"/>
                    <a:pt x="18038" y="13923"/>
                  </a:cubicBezTo>
                  <a:cubicBezTo>
                    <a:pt x="19336" y="13030"/>
                    <a:pt x="20538" y="11899"/>
                    <a:pt x="21658" y="10815"/>
                  </a:cubicBezTo>
                  <a:cubicBezTo>
                    <a:pt x="21955" y="10529"/>
                    <a:pt x="22241" y="10244"/>
                    <a:pt x="22527" y="9994"/>
                  </a:cubicBezTo>
                  <a:cubicBezTo>
                    <a:pt x="24741" y="7922"/>
                    <a:pt x="25229" y="5195"/>
                    <a:pt x="23979" y="1897"/>
                  </a:cubicBezTo>
                  <a:close/>
                  <a:moveTo>
                    <a:pt x="22098" y="1802"/>
                  </a:moveTo>
                  <a:lnTo>
                    <a:pt x="22098" y="1802"/>
                  </a:lnTo>
                  <a:cubicBezTo>
                    <a:pt x="23432" y="4814"/>
                    <a:pt x="23170" y="6922"/>
                    <a:pt x="21253" y="8851"/>
                  </a:cubicBezTo>
                  <a:lnTo>
                    <a:pt x="21134" y="8970"/>
                  </a:lnTo>
                  <a:cubicBezTo>
                    <a:pt x="19145" y="10958"/>
                    <a:pt x="16419" y="13696"/>
                    <a:pt x="13561" y="13934"/>
                  </a:cubicBezTo>
                  <a:cubicBezTo>
                    <a:pt x="13366" y="13951"/>
                    <a:pt x="13147" y="13960"/>
                    <a:pt x="12907" y="13960"/>
                  </a:cubicBezTo>
                  <a:cubicBezTo>
                    <a:pt x="11449" y="13960"/>
                    <a:pt x="9247" y="13645"/>
                    <a:pt x="7334" y="12970"/>
                  </a:cubicBezTo>
                  <a:lnTo>
                    <a:pt x="7334" y="12970"/>
                  </a:lnTo>
                  <a:cubicBezTo>
                    <a:pt x="7982" y="13031"/>
                    <a:pt x="8624" y="13055"/>
                    <a:pt x="9220" y="13055"/>
                  </a:cubicBezTo>
                  <a:cubicBezTo>
                    <a:pt x="10255" y="13055"/>
                    <a:pt x="11152" y="12982"/>
                    <a:pt x="11704" y="12899"/>
                  </a:cubicBezTo>
                  <a:cubicBezTo>
                    <a:pt x="14026" y="12541"/>
                    <a:pt x="16728" y="11137"/>
                    <a:pt x="18752" y="9243"/>
                  </a:cubicBezTo>
                  <a:cubicBezTo>
                    <a:pt x="19514" y="8529"/>
                    <a:pt x="20562" y="7386"/>
                    <a:pt x="20705" y="5767"/>
                  </a:cubicBezTo>
                  <a:cubicBezTo>
                    <a:pt x="20812" y="4624"/>
                    <a:pt x="20229" y="3505"/>
                    <a:pt x="19669" y="2433"/>
                  </a:cubicBezTo>
                  <a:cubicBezTo>
                    <a:pt x="19622" y="2338"/>
                    <a:pt x="19574" y="2266"/>
                    <a:pt x="19526" y="2183"/>
                  </a:cubicBezTo>
                  <a:cubicBezTo>
                    <a:pt x="20050" y="2076"/>
                    <a:pt x="20526" y="2004"/>
                    <a:pt x="20955" y="1921"/>
                  </a:cubicBezTo>
                  <a:cubicBezTo>
                    <a:pt x="21312" y="1862"/>
                    <a:pt x="21717" y="1826"/>
                    <a:pt x="22098" y="1802"/>
                  </a:cubicBezTo>
                  <a:close/>
                  <a:moveTo>
                    <a:pt x="22778" y="0"/>
                  </a:moveTo>
                  <a:cubicBezTo>
                    <a:pt x="21365" y="0"/>
                    <a:pt x="19905" y="303"/>
                    <a:pt x="18502" y="635"/>
                  </a:cubicBezTo>
                  <a:cubicBezTo>
                    <a:pt x="18427" y="613"/>
                    <a:pt x="18351" y="603"/>
                    <a:pt x="18275" y="603"/>
                  </a:cubicBezTo>
                  <a:cubicBezTo>
                    <a:pt x="18060" y="603"/>
                    <a:pt x="17848" y="685"/>
                    <a:pt x="17681" y="826"/>
                  </a:cubicBezTo>
                  <a:lnTo>
                    <a:pt x="17657" y="826"/>
                  </a:lnTo>
                  <a:cubicBezTo>
                    <a:pt x="17312" y="897"/>
                    <a:pt x="16978" y="981"/>
                    <a:pt x="16657" y="1064"/>
                  </a:cubicBezTo>
                  <a:cubicBezTo>
                    <a:pt x="14704" y="1504"/>
                    <a:pt x="12692" y="2076"/>
                    <a:pt x="10644" y="2755"/>
                  </a:cubicBezTo>
                  <a:lnTo>
                    <a:pt x="10466" y="2814"/>
                  </a:lnTo>
                  <a:cubicBezTo>
                    <a:pt x="9692" y="3064"/>
                    <a:pt x="8811" y="3362"/>
                    <a:pt x="7894" y="3719"/>
                  </a:cubicBezTo>
                  <a:cubicBezTo>
                    <a:pt x="7799" y="3743"/>
                    <a:pt x="7727" y="3767"/>
                    <a:pt x="7656" y="3814"/>
                  </a:cubicBezTo>
                  <a:cubicBezTo>
                    <a:pt x="4703" y="4945"/>
                    <a:pt x="750" y="6862"/>
                    <a:pt x="119" y="10303"/>
                  </a:cubicBezTo>
                  <a:cubicBezTo>
                    <a:pt x="0" y="10910"/>
                    <a:pt x="107" y="11494"/>
                    <a:pt x="214" y="11946"/>
                  </a:cubicBezTo>
                  <a:cubicBezTo>
                    <a:pt x="238" y="12065"/>
                    <a:pt x="286" y="12160"/>
                    <a:pt x="345" y="12244"/>
                  </a:cubicBezTo>
                  <a:cubicBezTo>
                    <a:pt x="484" y="12436"/>
                    <a:pt x="692" y="12534"/>
                    <a:pt x="922" y="12534"/>
                  </a:cubicBezTo>
                  <a:cubicBezTo>
                    <a:pt x="1048" y="12534"/>
                    <a:pt x="1179" y="12505"/>
                    <a:pt x="1310" y="12446"/>
                  </a:cubicBezTo>
                  <a:cubicBezTo>
                    <a:pt x="1655" y="12303"/>
                    <a:pt x="1941" y="11910"/>
                    <a:pt x="1834" y="11422"/>
                  </a:cubicBezTo>
                  <a:cubicBezTo>
                    <a:pt x="1750" y="11053"/>
                    <a:pt x="1750" y="10672"/>
                    <a:pt x="1822" y="10303"/>
                  </a:cubicBezTo>
                  <a:lnTo>
                    <a:pt x="1822" y="10303"/>
                  </a:lnTo>
                  <a:cubicBezTo>
                    <a:pt x="1881" y="10541"/>
                    <a:pt x="1988" y="10767"/>
                    <a:pt x="2131" y="10970"/>
                  </a:cubicBezTo>
                  <a:cubicBezTo>
                    <a:pt x="2250" y="11244"/>
                    <a:pt x="2405" y="11494"/>
                    <a:pt x="2596" y="11744"/>
                  </a:cubicBezTo>
                  <a:cubicBezTo>
                    <a:pt x="4394" y="14220"/>
                    <a:pt x="8966" y="15363"/>
                    <a:pt x="11978" y="15601"/>
                  </a:cubicBezTo>
                  <a:cubicBezTo>
                    <a:pt x="11714" y="15616"/>
                    <a:pt x="11451" y="15623"/>
                    <a:pt x="11188" y="15623"/>
                  </a:cubicBezTo>
                  <a:cubicBezTo>
                    <a:pt x="9273" y="15623"/>
                    <a:pt x="7371" y="15239"/>
                    <a:pt x="5644" y="14423"/>
                  </a:cubicBezTo>
                  <a:cubicBezTo>
                    <a:pt x="5526" y="14371"/>
                    <a:pt x="5404" y="14346"/>
                    <a:pt x="5284" y="14346"/>
                  </a:cubicBezTo>
                  <a:cubicBezTo>
                    <a:pt x="5042" y="14346"/>
                    <a:pt x="4811" y="14450"/>
                    <a:pt x="4644" y="14649"/>
                  </a:cubicBezTo>
                  <a:cubicBezTo>
                    <a:pt x="4382" y="14958"/>
                    <a:pt x="4358" y="15399"/>
                    <a:pt x="4584" y="15709"/>
                  </a:cubicBezTo>
                  <a:cubicBezTo>
                    <a:pt x="4655" y="15828"/>
                    <a:pt x="4775" y="15911"/>
                    <a:pt x="4917" y="15970"/>
                  </a:cubicBezTo>
                  <a:cubicBezTo>
                    <a:pt x="6876" y="16899"/>
                    <a:pt x="8990" y="17351"/>
                    <a:pt x="11131" y="17351"/>
                  </a:cubicBezTo>
                  <a:cubicBezTo>
                    <a:pt x="15276" y="17351"/>
                    <a:pt x="19525" y="15657"/>
                    <a:pt x="22955" y="12446"/>
                  </a:cubicBezTo>
                  <a:cubicBezTo>
                    <a:pt x="23753" y="11684"/>
                    <a:pt x="24503" y="10827"/>
                    <a:pt x="25218" y="9982"/>
                  </a:cubicBezTo>
                  <a:cubicBezTo>
                    <a:pt x="25420" y="9720"/>
                    <a:pt x="25634" y="9482"/>
                    <a:pt x="25837" y="9232"/>
                  </a:cubicBezTo>
                  <a:cubicBezTo>
                    <a:pt x="26706" y="8231"/>
                    <a:pt x="27646" y="7041"/>
                    <a:pt x="28039" y="5707"/>
                  </a:cubicBezTo>
                  <a:cubicBezTo>
                    <a:pt x="28444" y="4386"/>
                    <a:pt x="28254" y="3064"/>
                    <a:pt x="27492" y="2028"/>
                  </a:cubicBezTo>
                  <a:cubicBezTo>
                    <a:pt x="26837" y="1135"/>
                    <a:pt x="25813" y="480"/>
                    <a:pt x="24587" y="195"/>
                  </a:cubicBezTo>
                  <a:cubicBezTo>
                    <a:pt x="23998" y="58"/>
                    <a:pt x="23393" y="0"/>
                    <a:pt x="22778" y="0"/>
                  </a:cubicBezTo>
                  <a:close/>
                </a:path>
              </a:pathLst>
            </a:cu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10"/>
            <p:cNvSpPr/>
            <p:nvPr/>
          </p:nvSpPr>
          <p:spPr>
            <a:xfrm>
              <a:off x="3362025" y="2093550"/>
              <a:ext cx="1923775" cy="2470700"/>
            </a:xfrm>
            <a:custGeom>
              <a:avLst/>
              <a:gdLst/>
              <a:ahLst/>
              <a:cxnLst/>
              <a:rect l="l" t="t" r="r" b="b"/>
              <a:pathLst>
                <a:path w="76951" h="98828" extrusionOk="0">
                  <a:moveTo>
                    <a:pt x="27015" y="11871"/>
                  </a:moveTo>
                  <a:cubicBezTo>
                    <a:pt x="27039" y="11930"/>
                    <a:pt x="27087" y="11978"/>
                    <a:pt x="27146" y="12025"/>
                  </a:cubicBezTo>
                  <a:cubicBezTo>
                    <a:pt x="26813" y="12335"/>
                    <a:pt x="26753" y="12811"/>
                    <a:pt x="27015" y="13168"/>
                  </a:cubicBezTo>
                  <a:cubicBezTo>
                    <a:pt x="27087" y="13276"/>
                    <a:pt x="27206" y="13359"/>
                    <a:pt x="27325" y="13430"/>
                  </a:cubicBezTo>
                  <a:cubicBezTo>
                    <a:pt x="27563" y="13538"/>
                    <a:pt x="27813" y="13645"/>
                    <a:pt x="28051" y="13740"/>
                  </a:cubicBezTo>
                  <a:cubicBezTo>
                    <a:pt x="27908" y="13859"/>
                    <a:pt x="27813" y="14038"/>
                    <a:pt x="27789" y="14216"/>
                  </a:cubicBezTo>
                  <a:cubicBezTo>
                    <a:pt x="27742" y="14478"/>
                    <a:pt x="27849" y="14776"/>
                    <a:pt x="28051" y="14978"/>
                  </a:cubicBezTo>
                  <a:cubicBezTo>
                    <a:pt x="27980" y="15038"/>
                    <a:pt x="27920" y="15109"/>
                    <a:pt x="27873" y="15181"/>
                  </a:cubicBezTo>
                  <a:cubicBezTo>
                    <a:pt x="27765" y="15026"/>
                    <a:pt x="27646" y="14883"/>
                    <a:pt x="27551" y="14728"/>
                  </a:cubicBezTo>
                  <a:lnTo>
                    <a:pt x="27194" y="14240"/>
                  </a:lnTo>
                  <a:cubicBezTo>
                    <a:pt x="26801" y="13704"/>
                    <a:pt x="26515" y="13192"/>
                    <a:pt x="26301" y="12680"/>
                  </a:cubicBezTo>
                  <a:cubicBezTo>
                    <a:pt x="26241" y="12514"/>
                    <a:pt x="26218" y="12395"/>
                    <a:pt x="26253" y="12299"/>
                  </a:cubicBezTo>
                  <a:cubicBezTo>
                    <a:pt x="26325" y="12133"/>
                    <a:pt x="26634" y="12025"/>
                    <a:pt x="26908" y="11918"/>
                  </a:cubicBezTo>
                  <a:cubicBezTo>
                    <a:pt x="26932" y="11906"/>
                    <a:pt x="26980" y="11883"/>
                    <a:pt x="27015" y="11871"/>
                  </a:cubicBezTo>
                  <a:close/>
                  <a:moveTo>
                    <a:pt x="34576" y="18836"/>
                  </a:moveTo>
                  <a:cubicBezTo>
                    <a:pt x="34719" y="19157"/>
                    <a:pt x="34862" y="19467"/>
                    <a:pt x="35004" y="19776"/>
                  </a:cubicBezTo>
                  <a:cubicBezTo>
                    <a:pt x="34989" y="19772"/>
                    <a:pt x="34974" y="19771"/>
                    <a:pt x="34960" y="19771"/>
                  </a:cubicBezTo>
                  <a:cubicBezTo>
                    <a:pt x="34932" y="19771"/>
                    <a:pt x="34905" y="19776"/>
                    <a:pt x="34874" y="19776"/>
                  </a:cubicBezTo>
                  <a:cubicBezTo>
                    <a:pt x="34826" y="19776"/>
                    <a:pt x="34802" y="19788"/>
                    <a:pt x="34754" y="19788"/>
                  </a:cubicBezTo>
                  <a:cubicBezTo>
                    <a:pt x="34814" y="19550"/>
                    <a:pt x="34754" y="19288"/>
                    <a:pt x="34600" y="19074"/>
                  </a:cubicBezTo>
                  <a:cubicBezTo>
                    <a:pt x="34576" y="19038"/>
                    <a:pt x="34528" y="18991"/>
                    <a:pt x="34481" y="18943"/>
                  </a:cubicBezTo>
                  <a:cubicBezTo>
                    <a:pt x="34516" y="18919"/>
                    <a:pt x="34540" y="18883"/>
                    <a:pt x="34576" y="18836"/>
                  </a:cubicBezTo>
                  <a:close/>
                  <a:moveTo>
                    <a:pt x="35612" y="21146"/>
                  </a:moveTo>
                  <a:cubicBezTo>
                    <a:pt x="35636" y="21181"/>
                    <a:pt x="35636" y="21193"/>
                    <a:pt x="35647" y="21217"/>
                  </a:cubicBezTo>
                  <a:cubicBezTo>
                    <a:pt x="35612" y="21217"/>
                    <a:pt x="35600" y="21241"/>
                    <a:pt x="35576" y="21241"/>
                  </a:cubicBezTo>
                  <a:cubicBezTo>
                    <a:pt x="35576" y="21217"/>
                    <a:pt x="35576" y="21217"/>
                    <a:pt x="35552" y="21205"/>
                  </a:cubicBezTo>
                  <a:cubicBezTo>
                    <a:pt x="35588" y="21193"/>
                    <a:pt x="35600" y="21158"/>
                    <a:pt x="35612" y="21146"/>
                  </a:cubicBezTo>
                  <a:close/>
                  <a:moveTo>
                    <a:pt x="36612" y="23444"/>
                  </a:moveTo>
                  <a:cubicBezTo>
                    <a:pt x="36719" y="23682"/>
                    <a:pt x="36802" y="23920"/>
                    <a:pt x="36909" y="24158"/>
                  </a:cubicBezTo>
                  <a:cubicBezTo>
                    <a:pt x="36850" y="24158"/>
                    <a:pt x="36826" y="24134"/>
                    <a:pt x="36790" y="24134"/>
                  </a:cubicBezTo>
                  <a:lnTo>
                    <a:pt x="36683" y="24134"/>
                  </a:lnTo>
                  <a:cubicBezTo>
                    <a:pt x="36695" y="23944"/>
                    <a:pt x="36671" y="23753"/>
                    <a:pt x="36576" y="23586"/>
                  </a:cubicBezTo>
                  <a:cubicBezTo>
                    <a:pt x="36600" y="23539"/>
                    <a:pt x="36600" y="23479"/>
                    <a:pt x="36612" y="23444"/>
                  </a:cubicBezTo>
                  <a:close/>
                  <a:moveTo>
                    <a:pt x="37445" y="25539"/>
                  </a:moveTo>
                  <a:cubicBezTo>
                    <a:pt x="37493" y="25646"/>
                    <a:pt x="37541" y="25741"/>
                    <a:pt x="37564" y="25849"/>
                  </a:cubicBezTo>
                  <a:cubicBezTo>
                    <a:pt x="37398" y="25849"/>
                    <a:pt x="37243" y="25860"/>
                    <a:pt x="37076" y="25884"/>
                  </a:cubicBezTo>
                  <a:cubicBezTo>
                    <a:pt x="37076" y="25849"/>
                    <a:pt x="37088" y="25801"/>
                    <a:pt x="37088" y="25777"/>
                  </a:cubicBezTo>
                  <a:cubicBezTo>
                    <a:pt x="37243" y="25730"/>
                    <a:pt x="37350" y="25646"/>
                    <a:pt x="37445" y="25539"/>
                  </a:cubicBezTo>
                  <a:close/>
                  <a:moveTo>
                    <a:pt x="19256" y="1774"/>
                  </a:moveTo>
                  <a:cubicBezTo>
                    <a:pt x="22227" y="1774"/>
                    <a:pt x="24582" y="2911"/>
                    <a:pt x="26753" y="5358"/>
                  </a:cubicBezTo>
                  <a:cubicBezTo>
                    <a:pt x="26908" y="5525"/>
                    <a:pt x="27051" y="5703"/>
                    <a:pt x="27206" y="5882"/>
                  </a:cubicBezTo>
                  <a:cubicBezTo>
                    <a:pt x="24110" y="6215"/>
                    <a:pt x="20931" y="7787"/>
                    <a:pt x="18764" y="10025"/>
                  </a:cubicBezTo>
                  <a:cubicBezTo>
                    <a:pt x="18491" y="10323"/>
                    <a:pt x="18455" y="10716"/>
                    <a:pt x="18693" y="11037"/>
                  </a:cubicBezTo>
                  <a:cubicBezTo>
                    <a:pt x="18860" y="11263"/>
                    <a:pt x="19110" y="11394"/>
                    <a:pt x="19383" y="11430"/>
                  </a:cubicBezTo>
                  <a:cubicBezTo>
                    <a:pt x="19399" y="11431"/>
                    <a:pt x="19414" y="11431"/>
                    <a:pt x="19430" y="11431"/>
                  </a:cubicBezTo>
                  <a:cubicBezTo>
                    <a:pt x="19663" y="11431"/>
                    <a:pt x="19883" y="11346"/>
                    <a:pt x="20050" y="11156"/>
                  </a:cubicBezTo>
                  <a:cubicBezTo>
                    <a:pt x="22122" y="9013"/>
                    <a:pt x="25468" y="7561"/>
                    <a:pt x="28397" y="7513"/>
                  </a:cubicBezTo>
                  <a:cubicBezTo>
                    <a:pt x="28801" y="8096"/>
                    <a:pt x="29206" y="8716"/>
                    <a:pt x="29635" y="9430"/>
                  </a:cubicBezTo>
                  <a:cubicBezTo>
                    <a:pt x="28932" y="9513"/>
                    <a:pt x="28254" y="9656"/>
                    <a:pt x="27563" y="9847"/>
                  </a:cubicBezTo>
                  <a:lnTo>
                    <a:pt x="27492" y="9882"/>
                  </a:lnTo>
                  <a:cubicBezTo>
                    <a:pt x="26682" y="10120"/>
                    <a:pt x="25015" y="10621"/>
                    <a:pt x="24706" y="11549"/>
                  </a:cubicBezTo>
                  <a:cubicBezTo>
                    <a:pt x="24217" y="12990"/>
                    <a:pt x="25122" y="14466"/>
                    <a:pt x="25837" y="15443"/>
                  </a:cubicBezTo>
                  <a:cubicBezTo>
                    <a:pt x="26206" y="15955"/>
                    <a:pt x="26611" y="16443"/>
                    <a:pt x="27015" y="16907"/>
                  </a:cubicBezTo>
                  <a:cubicBezTo>
                    <a:pt x="27384" y="17348"/>
                    <a:pt x="27742" y="17764"/>
                    <a:pt x="27992" y="18145"/>
                  </a:cubicBezTo>
                  <a:cubicBezTo>
                    <a:pt x="28778" y="19276"/>
                    <a:pt x="29409" y="20586"/>
                    <a:pt x="30016" y="21848"/>
                  </a:cubicBezTo>
                  <a:lnTo>
                    <a:pt x="30468" y="22789"/>
                  </a:lnTo>
                  <a:cubicBezTo>
                    <a:pt x="30718" y="23289"/>
                    <a:pt x="30909" y="23825"/>
                    <a:pt x="31123" y="24337"/>
                  </a:cubicBezTo>
                  <a:cubicBezTo>
                    <a:pt x="31385" y="25027"/>
                    <a:pt x="31671" y="25765"/>
                    <a:pt x="32052" y="26432"/>
                  </a:cubicBezTo>
                  <a:cubicBezTo>
                    <a:pt x="32668" y="27482"/>
                    <a:pt x="33834" y="27721"/>
                    <a:pt x="35073" y="27721"/>
                  </a:cubicBezTo>
                  <a:cubicBezTo>
                    <a:pt x="35605" y="27721"/>
                    <a:pt x="36150" y="27677"/>
                    <a:pt x="36671" y="27635"/>
                  </a:cubicBezTo>
                  <a:cubicBezTo>
                    <a:pt x="37148" y="27596"/>
                    <a:pt x="37600" y="27557"/>
                    <a:pt x="38003" y="27557"/>
                  </a:cubicBezTo>
                  <a:cubicBezTo>
                    <a:pt x="38094" y="27557"/>
                    <a:pt x="38182" y="27559"/>
                    <a:pt x="38267" y="27563"/>
                  </a:cubicBezTo>
                  <a:cubicBezTo>
                    <a:pt x="38564" y="28301"/>
                    <a:pt x="38838" y="29051"/>
                    <a:pt x="39124" y="29813"/>
                  </a:cubicBezTo>
                  <a:cubicBezTo>
                    <a:pt x="38791" y="29772"/>
                    <a:pt x="38446" y="29752"/>
                    <a:pt x="38090" y="29752"/>
                  </a:cubicBezTo>
                  <a:cubicBezTo>
                    <a:pt x="35649" y="29752"/>
                    <a:pt x="32644" y="30709"/>
                    <a:pt x="29123" y="32599"/>
                  </a:cubicBezTo>
                  <a:cubicBezTo>
                    <a:pt x="26515" y="27444"/>
                    <a:pt x="23836" y="22979"/>
                    <a:pt x="20907" y="18955"/>
                  </a:cubicBezTo>
                  <a:cubicBezTo>
                    <a:pt x="16728" y="13240"/>
                    <a:pt x="12049" y="8513"/>
                    <a:pt x="6989" y="4882"/>
                  </a:cubicBezTo>
                  <a:cubicBezTo>
                    <a:pt x="10359" y="3584"/>
                    <a:pt x="13942" y="2322"/>
                    <a:pt x="17705" y="1869"/>
                  </a:cubicBezTo>
                  <a:cubicBezTo>
                    <a:pt x="18241" y="1806"/>
                    <a:pt x="18757" y="1774"/>
                    <a:pt x="19256" y="1774"/>
                  </a:cubicBezTo>
                  <a:close/>
                  <a:moveTo>
                    <a:pt x="8823" y="8466"/>
                  </a:moveTo>
                  <a:cubicBezTo>
                    <a:pt x="12668" y="11633"/>
                    <a:pt x="16264" y="15538"/>
                    <a:pt x="19562" y="20026"/>
                  </a:cubicBezTo>
                  <a:cubicBezTo>
                    <a:pt x="22420" y="23932"/>
                    <a:pt x="25015" y="28266"/>
                    <a:pt x="27515" y="33230"/>
                  </a:cubicBezTo>
                  <a:cubicBezTo>
                    <a:pt x="27551" y="33302"/>
                    <a:pt x="27599" y="33361"/>
                    <a:pt x="27635" y="33421"/>
                  </a:cubicBezTo>
                  <a:cubicBezTo>
                    <a:pt x="25420" y="34766"/>
                    <a:pt x="21789" y="37314"/>
                    <a:pt x="19645" y="40779"/>
                  </a:cubicBezTo>
                  <a:cubicBezTo>
                    <a:pt x="19098" y="39898"/>
                    <a:pt x="18502" y="39017"/>
                    <a:pt x="17836" y="38112"/>
                  </a:cubicBezTo>
                  <a:cubicBezTo>
                    <a:pt x="18217" y="37040"/>
                    <a:pt x="19026" y="35778"/>
                    <a:pt x="20181" y="35314"/>
                  </a:cubicBezTo>
                  <a:cubicBezTo>
                    <a:pt x="20455" y="35183"/>
                    <a:pt x="20634" y="34993"/>
                    <a:pt x="20705" y="34754"/>
                  </a:cubicBezTo>
                  <a:cubicBezTo>
                    <a:pt x="20777" y="34481"/>
                    <a:pt x="20717" y="34183"/>
                    <a:pt x="20550" y="33957"/>
                  </a:cubicBezTo>
                  <a:cubicBezTo>
                    <a:pt x="20401" y="33741"/>
                    <a:pt x="20182" y="33635"/>
                    <a:pt x="19934" y="33635"/>
                  </a:cubicBezTo>
                  <a:cubicBezTo>
                    <a:pt x="19826" y="33635"/>
                    <a:pt x="19713" y="33655"/>
                    <a:pt x="19598" y="33695"/>
                  </a:cubicBezTo>
                  <a:cubicBezTo>
                    <a:pt x="18443" y="34159"/>
                    <a:pt x="17371" y="35207"/>
                    <a:pt x="16669" y="36517"/>
                  </a:cubicBezTo>
                  <a:cubicBezTo>
                    <a:pt x="16443" y="36243"/>
                    <a:pt x="16205" y="35921"/>
                    <a:pt x="15931" y="35588"/>
                  </a:cubicBezTo>
                  <a:cubicBezTo>
                    <a:pt x="16621" y="34254"/>
                    <a:pt x="17431" y="33409"/>
                    <a:pt x="18431" y="32921"/>
                  </a:cubicBezTo>
                  <a:cubicBezTo>
                    <a:pt x="18669" y="32802"/>
                    <a:pt x="18824" y="32588"/>
                    <a:pt x="18907" y="32337"/>
                  </a:cubicBezTo>
                  <a:cubicBezTo>
                    <a:pt x="18967" y="32076"/>
                    <a:pt x="18919" y="31778"/>
                    <a:pt x="18752" y="31552"/>
                  </a:cubicBezTo>
                  <a:cubicBezTo>
                    <a:pt x="18603" y="31347"/>
                    <a:pt x="18391" y="31241"/>
                    <a:pt x="18161" y="31241"/>
                  </a:cubicBezTo>
                  <a:cubicBezTo>
                    <a:pt x="18043" y="31241"/>
                    <a:pt x="17921" y="31269"/>
                    <a:pt x="17800" y="31325"/>
                  </a:cubicBezTo>
                  <a:cubicBezTo>
                    <a:pt x="16586" y="31921"/>
                    <a:pt x="15597" y="32861"/>
                    <a:pt x="14776" y="34171"/>
                  </a:cubicBezTo>
                  <a:cubicBezTo>
                    <a:pt x="14526" y="33873"/>
                    <a:pt x="14288" y="33588"/>
                    <a:pt x="14038" y="33290"/>
                  </a:cubicBezTo>
                  <a:cubicBezTo>
                    <a:pt x="14383" y="32040"/>
                    <a:pt x="15228" y="31135"/>
                    <a:pt x="16133" y="30171"/>
                  </a:cubicBezTo>
                  <a:cubicBezTo>
                    <a:pt x="16764" y="29492"/>
                    <a:pt x="17419" y="28801"/>
                    <a:pt x="17871" y="27980"/>
                  </a:cubicBezTo>
                  <a:cubicBezTo>
                    <a:pt x="18038" y="27694"/>
                    <a:pt x="18026" y="27384"/>
                    <a:pt x="17848" y="27146"/>
                  </a:cubicBezTo>
                  <a:cubicBezTo>
                    <a:pt x="17686" y="26931"/>
                    <a:pt x="17418" y="26784"/>
                    <a:pt x="17148" y="26784"/>
                  </a:cubicBezTo>
                  <a:cubicBezTo>
                    <a:pt x="17119" y="26784"/>
                    <a:pt x="17090" y="26786"/>
                    <a:pt x="17062" y="26789"/>
                  </a:cubicBezTo>
                  <a:cubicBezTo>
                    <a:pt x="16764" y="26801"/>
                    <a:pt x="16502" y="26968"/>
                    <a:pt x="16359" y="27218"/>
                  </a:cubicBezTo>
                  <a:cubicBezTo>
                    <a:pt x="15895" y="28039"/>
                    <a:pt x="15252" y="28718"/>
                    <a:pt x="14645" y="29397"/>
                  </a:cubicBezTo>
                  <a:cubicBezTo>
                    <a:pt x="13966" y="30135"/>
                    <a:pt x="13252" y="30909"/>
                    <a:pt x="12776" y="31873"/>
                  </a:cubicBezTo>
                  <a:cubicBezTo>
                    <a:pt x="12180" y="31206"/>
                    <a:pt x="11549" y="30504"/>
                    <a:pt x="10847" y="29754"/>
                  </a:cubicBezTo>
                  <a:cubicBezTo>
                    <a:pt x="10728" y="29611"/>
                    <a:pt x="10609" y="29492"/>
                    <a:pt x="10490" y="29361"/>
                  </a:cubicBezTo>
                  <a:cubicBezTo>
                    <a:pt x="11442" y="27206"/>
                    <a:pt x="13049" y="25349"/>
                    <a:pt x="15585" y="23527"/>
                  </a:cubicBezTo>
                  <a:cubicBezTo>
                    <a:pt x="15776" y="23396"/>
                    <a:pt x="15895" y="23205"/>
                    <a:pt x="15931" y="22991"/>
                  </a:cubicBezTo>
                  <a:cubicBezTo>
                    <a:pt x="15954" y="22765"/>
                    <a:pt x="15895" y="22527"/>
                    <a:pt x="15764" y="22336"/>
                  </a:cubicBezTo>
                  <a:cubicBezTo>
                    <a:pt x="15615" y="22120"/>
                    <a:pt x="15373" y="21979"/>
                    <a:pt x="15102" y="21979"/>
                  </a:cubicBezTo>
                  <a:cubicBezTo>
                    <a:pt x="14940" y="21979"/>
                    <a:pt x="14767" y="22030"/>
                    <a:pt x="14597" y="22146"/>
                  </a:cubicBezTo>
                  <a:cubicBezTo>
                    <a:pt x="12073" y="23956"/>
                    <a:pt x="10359" y="25825"/>
                    <a:pt x="9275" y="27968"/>
                  </a:cubicBezTo>
                  <a:cubicBezTo>
                    <a:pt x="7144" y="25503"/>
                    <a:pt x="4941" y="22991"/>
                    <a:pt x="1881" y="21741"/>
                  </a:cubicBezTo>
                  <a:cubicBezTo>
                    <a:pt x="1774" y="19312"/>
                    <a:pt x="2846" y="16859"/>
                    <a:pt x="4036" y="14585"/>
                  </a:cubicBezTo>
                  <a:cubicBezTo>
                    <a:pt x="5001" y="12704"/>
                    <a:pt x="6549" y="10025"/>
                    <a:pt x="8811" y="8477"/>
                  </a:cubicBezTo>
                  <a:lnTo>
                    <a:pt x="8823" y="8466"/>
                  </a:lnTo>
                  <a:close/>
                  <a:moveTo>
                    <a:pt x="38323" y="31492"/>
                  </a:moveTo>
                  <a:cubicBezTo>
                    <a:pt x="38841" y="31492"/>
                    <a:pt x="39351" y="31549"/>
                    <a:pt x="39838" y="31683"/>
                  </a:cubicBezTo>
                  <a:cubicBezTo>
                    <a:pt x="42041" y="37410"/>
                    <a:pt x="43934" y="42208"/>
                    <a:pt x="46375" y="46887"/>
                  </a:cubicBezTo>
                  <a:cubicBezTo>
                    <a:pt x="45987" y="46852"/>
                    <a:pt x="45600" y="46836"/>
                    <a:pt x="45214" y="46836"/>
                  </a:cubicBezTo>
                  <a:cubicBezTo>
                    <a:pt x="41465" y="46836"/>
                    <a:pt x="37855" y="48375"/>
                    <a:pt x="35362" y="49756"/>
                  </a:cubicBezTo>
                  <a:cubicBezTo>
                    <a:pt x="32992" y="51066"/>
                    <a:pt x="29039" y="53876"/>
                    <a:pt x="28408" y="58269"/>
                  </a:cubicBezTo>
                  <a:cubicBezTo>
                    <a:pt x="28397" y="58234"/>
                    <a:pt x="28373" y="58222"/>
                    <a:pt x="28349" y="58186"/>
                  </a:cubicBezTo>
                  <a:cubicBezTo>
                    <a:pt x="28158" y="57936"/>
                    <a:pt x="27968" y="57638"/>
                    <a:pt x="27801" y="57376"/>
                  </a:cubicBezTo>
                  <a:lnTo>
                    <a:pt x="27384" y="56721"/>
                  </a:lnTo>
                  <a:cubicBezTo>
                    <a:pt x="27123" y="56305"/>
                    <a:pt x="26849" y="55864"/>
                    <a:pt x="26587" y="55447"/>
                  </a:cubicBezTo>
                  <a:cubicBezTo>
                    <a:pt x="26075" y="54614"/>
                    <a:pt x="25634" y="53721"/>
                    <a:pt x="25194" y="52876"/>
                  </a:cubicBezTo>
                  <a:cubicBezTo>
                    <a:pt x="24741" y="51971"/>
                    <a:pt x="24265" y="51018"/>
                    <a:pt x="23705" y="50125"/>
                  </a:cubicBezTo>
                  <a:cubicBezTo>
                    <a:pt x="22932" y="48875"/>
                    <a:pt x="22122" y="47530"/>
                    <a:pt x="21431" y="46077"/>
                  </a:cubicBezTo>
                  <a:cubicBezTo>
                    <a:pt x="21062" y="45291"/>
                    <a:pt x="20455" y="43994"/>
                    <a:pt x="20598" y="43029"/>
                  </a:cubicBezTo>
                  <a:cubicBezTo>
                    <a:pt x="20646" y="42934"/>
                    <a:pt x="20657" y="42851"/>
                    <a:pt x="20669" y="42744"/>
                  </a:cubicBezTo>
                  <a:cubicBezTo>
                    <a:pt x="20729" y="42553"/>
                    <a:pt x="20836" y="42398"/>
                    <a:pt x="20967" y="42267"/>
                  </a:cubicBezTo>
                  <a:cubicBezTo>
                    <a:pt x="21169" y="42077"/>
                    <a:pt x="21241" y="41815"/>
                    <a:pt x="21193" y="41565"/>
                  </a:cubicBezTo>
                  <a:cubicBezTo>
                    <a:pt x="23253" y="38326"/>
                    <a:pt x="26825" y="35921"/>
                    <a:pt x="29349" y="34409"/>
                  </a:cubicBezTo>
                  <a:cubicBezTo>
                    <a:pt x="30718" y="33576"/>
                    <a:pt x="32361" y="32885"/>
                    <a:pt x="34493" y="32218"/>
                  </a:cubicBezTo>
                  <a:cubicBezTo>
                    <a:pt x="35704" y="31837"/>
                    <a:pt x="37042" y="31492"/>
                    <a:pt x="38323" y="31492"/>
                  </a:cubicBezTo>
                  <a:close/>
                  <a:moveTo>
                    <a:pt x="45206" y="48499"/>
                  </a:moveTo>
                  <a:cubicBezTo>
                    <a:pt x="45758" y="48499"/>
                    <a:pt x="46292" y="48537"/>
                    <a:pt x="46804" y="48613"/>
                  </a:cubicBezTo>
                  <a:cubicBezTo>
                    <a:pt x="46862" y="48627"/>
                    <a:pt x="46918" y="48633"/>
                    <a:pt x="46973" y="48633"/>
                  </a:cubicBezTo>
                  <a:cubicBezTo>
                    <a:pt x="47066" y="48633"/>
                    <a:pt x="47155" y="48615"/>
                    <a:pt x="47244" y="48578"/>
                  </a:cubicBezTo>
                  <a:cubicBezTo>
                    <a:pt x="47685" y="49387"/>
                    <a:pt x="48101" y="50090"/>
                    <a:pt x="48494" y="50745"/>
                  </a:cubicBezTo>
                  <a:cubicBezTo>
                    <a:pt x="48697" y="51090"/>
                    <a:pt x="48923" y="51459"/>
                    <a:pt x="49185" y="51864"/>
                  </a:cubicBezTo>
                  <a:cubicBezTo>
                    <a:pt x="47268" y="51983"/>
                    <a:pt x="45577" y="52399"/>
                    <a:pt x="44148" y="53114"/>
                  </a:cubicBezTo>
                  <a:cubicBezTo>
                    <a:pt x="43910" y="53233"/>
                    <a:pt x="43744" y="53447"/>
                    <a:pt x="43684" y="53697"/>
                  </a:cubicBezTo>
                  <a:cubicBezTo>
                    <a:pt x="43625" y="53959"/>
                    <a:pt x="43672" y="54257"/>
                    <a:pt x="43827" y="54483"/>
                  </a:cubicBezTo>
                  <a:cubicBezTo>
                    <a:pt x="43972" y="54681"/>
                    <a:pt x="44176" y="54787"/>
                    <a:pt x="44394" y="54787"/>
                  </a:cubicBezTo>
                  <a:cubicBezTo>
                    <a:pt x="44517" y="54787"/>
                    <a:pt x="44644" y="54754"/>
                    <a:pt x="44768" y="54685"/>
                  </a:cubicBezTo>
                  <a:cubicBezTo>
                    <a:pt x="46247" y="53957"/>
                    <a:pt x="48040" y="53577"/>
                    <a:pt x="50125" y="53577"/>
                  </a:cubicBezTo>
                  <a:cubicBezTo>
                    <a:pt x="50189" y="53577"/>
                    <a:pt x="50252" y="53577"/>
                    <a:pt x="50316" y="53578"/>
                  </a:cubicBezTo>
                  <a:cubicBezTo>
                    <a:pt x="50661" y="54066"/>
                    <a:pt x="50971" y="54531"/>
                    <a:pt x="51268" y="54959"/>
                  </a:cubicBezTo>
                  <a:cubicBezTo>
                    <a:pt x="49649" y="55519"/>
                    <a:pt x="47875" y="56198"/>
                    <a:pt x="46732" y="57650"/>
                  </a:cubicBezTo>
                  <a:cubicBezTo>
                    <a:pt x="46494" y="57960"/>
                    <a:pt x="46482" y="58353"/>
                    <a:pt x="46720" y="58674"/>
                  </a:cubicBezTo>
                  <a:cubicBezTo>
                    <a:pt x="46887" y="58912"/>
                    <a:pt x="47149" y="59055"/>
                    <a:pt x="47423" y="59055"/>
                  </a:cubicBezTo>
                  <a:cubicBezTo>
                    <a:pt x="47673" y="59055"/>
                    <a:pt x="47899" y="58948"/>
                    <a:pt x="48054" y="58734"/>
                  </a:cubicBezTo>
                  <a:cubicBezTo>
                    <a:pt x="49030" y="57507"/>
                    <a:pt x="50590" y="56983"/>
                    <a:pt x="52102" y="56459"/>
                  </a:cubicBezTo>
                  <a:lnTo>
                    <a:pt x="52316" y="56388"/>
                  </a:lnTo>
                  <a:cubicBezTo>
                    <a:pt x="52816" y="57055"/>
                    <a:pt x="53328" y="57722"/>
                    <a:pt x="53852" y="58376"/>
                  </a:cubicBezTo>
                  <a:cubicBezTo>
                    <a:pt x="52495" y="58793"/>
                    <a:pt x="50876" y="59448"/>
                    <a:pt x="49590" y="60698"/>
                  </a:cubicBezTo>
                  <a:cubicBezTo>
                    <a:pt x="49292" y="60984"/>
                    <a:pt x="49268" y="61389"/>
                    <a:pt x="49506" y="61698"/>
                  </a:cubicBezTo>
                  <a:cubicBezTo>
                    <a:pt x="49661" y="61924"/>
                    <a:pt x="49923" y="62055"/>
                    <a:pt x="50185" y="62091"/>
                  </a:cubicBezTo>
                  <a:cubicBezTo>
                    <a:pt x="50201" y="62092"/>
                    <a:pt x="50216" y="62092"/>
                    <a:pt x="50232" y="62092"/>
                  </a:cubicBezTo>
                  <a:cubicBezTo>
                    <a:pt x="50464" y="62092"/>
                    <a:pt x="50686" y="62008"/>
                    <a:pt x="50876" y="61829"/>
                  </a:cubicBezTo>
                  <a:cubicBezTo>
                    <a:pt x="51983" y="60746"/>
                    <a:pt x="53578" y="60210"/>
                    <a:pt x="55007" y="59805"/>
                  </a:cubicBezTo>
                  <a:cubicBezTo>
                    <a:pt x="55352" y="60222"/>
                    <a:pt x="55662" y="60615"/>
                    <a:pt x="55959" y="60972"/>
                  </a:cubicBezTo>
                  <a:cubicBezTo>
                    <a:pt x="54697" y="61258"/>
                    <a:pt x="53578" y="61924"/>
                    <a:pt x="52721" y="62901"/>
                  </a:cubicBezTo>
                  <a:cubicBezTo>
                    <a:pt x="52447" y="63198"/>
                    <a:pt x="52435" y="63603"/>
                    <a:pt x="52673" y="63913"/>
                  </a:cubicBezTo>
                  <a:cubicBezTo>
                    <a:pt x="52840" y="64139"/>
                    <a:pt x="53090" y="64294"/>
                    <a:pt x="53352" y="64294"/>
                  </a:cubicBezTo>
                  <a:cubicBezTo>
                    <a:pt x="53365" y="64294"/>
                    <a:pt x="53378" y="64295"/>
                    <a:pt x="53391" y="64295"/>
                  </a:cubicBezTo>
                  <a:cubicBezTo>
                    <a:pt x="53635" y="64295"/>
                    <a:pt x="53837" y="64188"/>
                    <a:pt x="54007" y="63996"/>
                  </a:cubicBezTo>
                  <a:cubicBezTo>
                    <a:pt x="54840" y="63044"/>
                    <a:pt x="56007" y="62508"/>
                    <a:pt x="57269" y="62484"/>
                  </a:cubicBezTo>
                  <a:cubicBezTo>
                    <a:pt x="57757" y="63044"/>
                    <a:pt x="58257" y="63603"/>
                    <a:pt x="58746" y="64139"/>
                  </a:cubicBezTo>
                  <a:cubicBezTo>
                    <a:pt x="57198" y="64449"/>
                    <a:pt x="55674" y="64865"/>
                    <a:pt x="54221" y="65377"/>
                  </a:cubicBezTo>
                  <a:cubicBezTo>
                    <a:pt x="53971" y="65461"/>
                    <a:pt x="53769" y="65639"/>
                    <a:pt x="53697" y="65901"/>
                  </a:cubicBezTo>
                  <a:cubicBezTo>
                    <a:pt x="53614" y="66151"/>
                    <a:pt x="53673" y="66461"/>
                    <a:pt x="53852" y="66699"/>
                  </a:cubicBezTo>
                  <a:cubicBezTo>
                    <a:pt x="54011" y="66920"/>
                    <a:pt x="54249" y="67042"/>
                    <a:pt x="54506" y="67042"/>
                  </a:cubicBezTo>
                  <a:cubicBezTo>
                    <a:pt x="54596" y="67042"/>
                    <a:pt x="54688" y="67027"/>
                    <a:pt x="54781" y="66997"/>
                  </a:cubicBezTo>
                  <a:cubicBezTo>
                    <a:pt x="56543" y="66389"/>
                    <a:pt x="58329" y="65925"/>
                    <a:pt x="60079" y="65627"/>
                  </a:cubicBezTo>
                  <a:cubicBezTo>
                    <a:pt x="60353" y="65925"/>
                    <a:pt x="60639" y="66223"/>
                    <a:pt x="60901" y="66520"/>
                  </a:cubicBezTo>
                  <a:cubicBezTo>
                    <a:pt x="59162" y="66592"/>
                    <a:pt x="57245" y="66913"/>
                    <a:pt x="56317" y="68247"/>
                  </a:cubicBezTo>
                  <a:cubicBezTo>
                    <a:pt x="56090" y="68556"/>
                    <a:pt x="56114" y="68961"/>
                    <a:pt x="56329" y="69271"/>
                  </a:cubicBezTo>
                  <a:cubicBezTo>
                    <a:pt x="56507" y="69509"/>
                    <a:pt x="56781" y="69652"/>
                    <a:pt x="57031" y="69652"/>
                  </a:cubicBezTo>
                  <a:cubicBezTo>
                    <a:pt x="57269" y="69652"/>
                    <a:pt x="57495" y="69509"/>
                    <a:pt x="57638" y="69306"/>
                  </a:cubicBezTo>
                  <a:cubicBezTo>
                    <a:pt x="58384" y="68210"/>
                    <a:pt x="60580" y="68199"/>
                    <a:pt x="61946" y="68199"/>
                  </a:cubicBezTo>
                  <a:cubicBezTo>
                    <a:pt x="61975" y="68199"/>
                    <a:pt x="62003" y="68199"/>
                    <a:pt x="62032" y="68199"/>
                  </a:cubicBezTo>
                  <a:lnTo>
                    <a:pt x="62341" y="68199"/>
                  </a:lnTo>
                  <a:cubicBezTo>
                    <a:pt x="62389" y="68199"/>
                    <a:pt x="62436" y="68199"/>
                    <a:pt x="62460" y="68187"/>
                  </a:cubicBezTo>
                  <a:cubicBezTo>
                    <a:pt x="62579" y="68318"/>
                    <a:pt x="62698" y="68437"/>
                    <a:pt x="62817" y="68580"/>
                  </a:cubicBezTo>
                  <a:cubicBezTo>
                    <a:pt x="62752" y="68579"/>
                    <a:pt x="62686" y="68578"/>
                    <a:pt x="62621" y="68578"/>
                  </a:cubicBezTo>
                  <a:cubicBezTo>
                    <a:pt x="60770" y="68578"/>
                    <a:pt x="58928" y="69065"/>
                    <a:pt x="57341" y="69973"/>
                  </a:cubicBezTo>
                  <a:cubicBezTo>
                    <a:pt x="57091" y="70128"/>
                    <a:pt x="56983" y="70330"/>
                    <a:pt x="56960" y="70485"/>
                  </a:cubicBezTo>
                  <a:cubicBezTo>
                    <a:pt x="56912" y="70699"/>
                    <a:pt x="56972" y="70937"/>
                    <a:pt x="57102" y="71140"/>
                  </a:cubicBezTo>
                  <a:cubicBezTo>
                    <a:pt x="57264" y="71359"/>
                    <a:pt x="57537" y="71517"/>
                    <a:pt x="57837" y="71517"/>
                  </a:cubicBezTo>
                  <a:cubicBezTo>
                    <a:pt x="57978" y="71517"/>
                    <a:pt x="58125" y="71482"/>
                    <a:pt x="58269" y="71402"/>
                  </a:cubicBezTo>
                  <a:cubicBezTo>
                    <a:pt x="59539" y="70665"/>
                    <a:pt x="61062" y="70282"/>
                    <a:pt x="62591" y="70282"/>
                  </a:cubicBezTo>
                  <a:cubicBezTo>
                    <a:pt x="63284" y="70282"/>
                    <a:pt x="63979" y="70361"/>
                    <a:pt x="64651" y="70521"/>
                  </a:cubicBezTo>
                  <a:lnTo>
                    <a:pt x="65889" y="71807"/>
                  </a:lnTo>
                  <a:cubicBezTo>
                    <a:pt x="67128" y="73104"/>
                    <a:pt x="68294" y="74247"/>
                    <a:pt x="69461" y="75283"/>
                  </a:cubicBezTo>
                  <a:cubicBezTo>
                    <a:pt x="67957" y="74854"/>
                    <a:pt x="66299" y="74641"/>
                    <a:pt x="64507" y="74641"/>
                  </a:cubicBezTo>
                  <a:cubicBezTo>
                    <a:pt x="63816" y="74641"/>
                    <a:pt x="63106" y="74673"/>
                    <a:pt x="62377" y="74736"/>
                  </a:cubicBezTo>
                  <a:cubicBezTo>
                    <a:pt x="60853" y="74867"/>
                    <a:pt x="59234" y="75164"/>
                    <a:pt x="57269" y="75688"/>
                  </a:cubicBezTo>
                  <a:cubicBezTo>
                    <a:pt x="56483" y="75902"/>
                    <a:pt x="55614" y="76164"/>
                    <a:pt x="54578" y="76533"/>
                  </a:cubicBezTo>
                  <a:cubicBezTo>
                    <a:pt x="54245" y="76652"/>
                    <a:pt x="53924" y="76772"/>
                    <a:pt x="53590" y="76914"/>
                  </a:cubicBezTo>
                  <a:cubicBezTo>
                    <a:pt x="53447" y="76795"/>
                    <a:pt x="53114" y="76462"/>
                    <a:pt x="52638" y="75914"/>
                  </a:cubicBezTo>
                  <a:cubicBezTo>
                    <a:pt x="52554" y="75819"/>
                    <a:pt x="52495" y="75748"/>
                    <a:pt x="52483" y="75724"/>
                  </a:cubicBezTo>
                  <a:cubicBezTo>
                    <a:pt x="51006" y="74200"/>
                    <a:pt x="49566" y="72485"/>
                    <a:pt x="48197" y="70616"/>
                  </a:cubicBezTo>
                  <a:cubicBezTo>
                    <a:pt x="46685" y="68544"/>
                    <a:pt x="45244" y="66282"/>
                    <a:pt x="43791" y="63675"/>
                  </a:cubicBezTo>
                  <a:cubicBezTo>
                    <a:pt x="41565" y="59722"/>
                    <a:pt x="39172" y="55031"/>
                    <a:pt x="38041" y="50244"/>
                  </a:cubicBezTo>
                  <a:cubicBezTo>
                    <a:pt x="40517" y="49101"/>
                    <a:pt x="43001" y="48499"/>
                    <a:pt x="45206" y="48499"/>
                  </a:cubicBezTo>
                  <a:close/>
                  <a:moveTo>
                    <a:pt x="72485" y="78248"/>
                  </a:moveTo>
                  <a:cubicBezTo>
                    <a:pt x="72521" y="78307"/>
                    <a:pt x="72569" y="78367"/>
                    <a:pt x="72628" y="78450"/>
                  </a:cubicBezTo>
                  <a:cubicBezTo>
                    <a:pt x="72509" y="78367"/>
                    <a:pt x="72390" y="78331"/>
                    <a:pt x="72271" y="78272"/>
                  </a:cubicBezTo>
                  <a:cubicBezTo>
                    <a:pt x="72342" y="78272"/>
                    <a:pt x="72402" y="78272"/>
                    <a:pt x="72485" y="78248"/>
                  </a:cubicBezTo>
                  <a:close/>
                  <a:moveTo>
                    <a:pt x="36457" y="51066"/>
                  </a:moveTo>
                  <a:cubicBezTo>
                    <a:pt x="37683" y="56090"/>
                    <a:pt x="40267" y="60948"/>
                    <a:pt x="42601" y="65115"/>
                  </a:cubicBezTo>
                  <a:cubicBezTo>
                    <a:pt x="43827" y="67318"/>
                    <a:pt x="45172" y="69413"/>
                    <a:pt x="46601" y="71378"/>
                  </a:cubicBezTo>
                  <a:cubicBezTo>
                    <a:pt x="48506" y="73997"/>
                    <a:pt x="50614" y="76402"/>
                    <a:pt x="52852" y="78569"/>
                  </a:cubicBezTo>
                  <a:cubicBezTo>
                    <a:pt x="52988" y="78705"/>
                    <a:pt x="53204" y="78777"/>
                    <a:pt x="53414" y="78777"/>
                  </a:cubicBezTo>
                  <a:cubicBezTo>
                    <a:pt x="53517" y="78777"/>
                    <a:pt x="53619" y="78759"/>
                    <a:pt x="53709" y="78724"/>
                  </a:cubicBezTo>
                  <a:cubicBezTo>
                    <a:pt x="56773" y="77479"/>
                    <a:pt x="60620" y="76339"/>
                    <a:pt x="64445" y="76339"/>
                  </a:cubicBezTo>
                  <a:cubicBezTo>
                    <a:pt x="66908" y="76339"/>
                    <a:pt x="69363" y="76812"/>
                    <a:pt x="71592" y="78034"/>
                  </a:cubicBezTo>
                  <a:cubicBezTo>
                    <a:pt x="70961" y="77795"/>
                    <a:pt x="70307" y="77617"/>
                    <a:pt x="69592" y="77498"/>
                  </a:cubicBezTo>
                  <a:cubicBezTo>
                    <a:pt x="68527" y="77309"/>
                    <a:pt x="67440" y="77238"/>
                    <a:pt x="66345" y="77238"/>
                  </a:cubicBezTo>
                  <a:cubicBezTo>
                    <a:pt x="64673" y="77238"/>
                    <a:pt x="62984" y="77404"/>
                    <a:pt x="61329" y="77569"/>
                  </a:cubicBezTo>
                  <a:lnTo>
                    <a:pt x="61151" y="77581"/>
                  </a:lnTo>
                  <a:cubicBezTo>
                    <a:pt x="59138" y="77795"/>
                    <a:pt x="56960" y="78272"/>
                    <a:pt x="54483" y="79058"/>
                  </a:cubicBezTo>
                  <a:cubicBezTo>
                    <a:pt x="51459" y="80022"/>
                    <a:pt x="44494" y="82760"/>
                    <a:pt x="42851" y="87940"/>
                  </a:cubicBezTo>
                  <a:cubicBezTo>
                    <a:pt x="42041" y="86142"/>
                    <a:pt x="41267" y="84380"/>
                    <a:pt x="40612" y="82856"/>
                  </a:cubicBezTo>
                  <a:cubicBezTo>
                    <a:pt x="42172" y="80439"/>
                    <a:pt x="44482" y="78688"/>
                    <a:pt x="46732" y="76974"/>
                  </a:cubicBezTo>
                  <a:cubicBezTo>
                    <a:pt x="47161" y="76641"/>
                    <a:pt x="47137" y="76105"/>
                    <a:pt x="46899" y="75771"/>
                  </a:cubicBezTo>
                  <a:cubicBezTo>
                    <a:pt x="46804" y="75569"/>
                    <a:pt x="46613" y="75450"/>
                    <a:pt x="46387" y="75426"/>
                  </a:cubicBezTo>
                  <a:cubicBezTo>
                    <a:pt x="46348" y="75419"/>
                    <a:pt x="46310" y="75416"/>
                    <a:pt x="46271" y="75416"/>
                  </a:cubicBezTo>
                  <a:cubicBezTo>
                    <a:pt x="46104" y="75416"/>
                    <a:pt x="45936" y="75477"/>
                    <a:pt x="45792" y="75593"/>
                  </a:cubicBezTo>
                  <a:cubicBezTo>
                    <a:pt x="43601" y="77260"/>
                    <a:pt x="41505" y="78938"/>
                    <a:pt x="39898" y="81034"/>
                  </a:cubicBezTo>
                  <a:lnTo>
                    <a:pt x="38922" y="78760"/>
                  </a:lnTo>
                  <a:cubicBezTo>
                    <a:pt x="38969" y="78700"/>
                    <a:pt x="39005" y="78629"/>
                    <a:pt x="39041" y="78546"/>
                  </a:cubicBezTo>
                  <a:cubicBezTo>
                    <a:pt x="39600" y="77272"/>
                    <a:pt x="40779" y="76426"/>
                    <a:pt x="41922" y="75605"/>
                  </a:cubicBezTo>
                  <a:cubicBezTo>
                    <a:pt x="42339" y="75307"/>
                    <a:pt x="42755" y="75009"/>
                    <a:pt x="43148" y="74700"/>
                  </a:cubicBezTo>
                  <a:cubicBezTo>
                    <a:pt x="43565" y="74355"/>
                    <a:pt x="43529" y="73819"/>
                    <a:pt x="43279" y="73485"/>
                  </a:cubicBezTo>
                  <a:cubicBezTo>
                    <a:pt x="43148" y="73295"/>
                    <a:pt x="42934" y="73176"/>
                    <a:pt x="42732" y="73152"/>
                  </a:cubicBezTo>
                  <a:cubicBezTo>
                    <a:pt x="42695" y="73146"/>
                    <a:pt x="42658" y="73143"/>
                    <a:pt x="42622" y="73143"/>
                  </a:cubicBezTo>
                  <a:cubicBezTo>
                    <a:pt x="42449" y="73143"/>
                    <a:pt x="42284" y="73212"/>
                    <a:pt x="42136" y="73331"/>
                  </a:cubicBezTo>
                  <a:cubicBezTo>
                    <a:pt x="41732" y="73652"/>
                    <a:pt x="41303" y="73962"/>
                    <a:pt x="40886" y="74259"/>
                  </a:cubicBezTo>
                  <a:cubicBezTo>
                    <a:pt x="39862" y="75009"/>
                    <a:pt x="38814" y="75783"/>
                    <a:pt x="38052" y="76819"/>
                  </a:cubicBezTo>
                  <a:lnTo>
                    <a:pt x="37874" y="76402"/>
                  </a:lnTo>
                  <a:cubicBezTo>
                    <a:pt x="38291" y="75688"/>
                    <a:pt x="38922" y="75140"/>
                    <a:pt x="39576" y="74581"/>
                  </a:cubicBezTo>
                  <a:cubicBezTo>
                    <a:pt x="40279" y="73950"/>
                    <a:pt x="40993" y="73331"/>
                    <a:pt x="41446" y="72461"/>
                  </a:cubicBezTo>
                  <a:cubicBezTo>
                    <a:pt x="41601" y="72176"/>
                    <a:pt x="41589" y="71866"/>
                    <a:pt x="41410" y="71628"/>
                  </a:cubicBezTo>
                  <a:cubicBezTo>
                    <a:pt x="41238" y="71399"/>
                    <a:pt x="40935" y="71258"/>
                    <a:pt x="40636" y="71258"/>
                  </a:cubicBezTo>
                  <a:cubicBezTo>
                    <a:pt x="40624" y="71258"/>
                    <a:pt x="40612" y="71258"/>
                    <a:pt x="40600" y="71259"/>
                  </a:cubicBezTo>
                  <a:cubicBezTo>
                    <a:pt x="40303" y="71271"/>
                    <a:pt x="40065" y="71438"/>
                    <a:pt x="39922" y="71699"/>
                  </a:cubicBezTo>
                  <a:cubicBezTo>
                    <a:pt x="39636" y="72235"/>
                    <a:pt x="39124" y="72676"/>
                    <a:pt x="38636" y="73104"/>
                  </a:cubicBezTo>
                  <a:cubicBezTo>
                    <a:pt x="38505" y="73223"/>
                    <a:pt x="38374" y="73331"/>
                    <a:pt x="38255" y="73450"/>
                  </a:cubicBezTo>
                  <a:cubicBezTo>
                    <a:pt x="37862" y="73807"/>
                    <a:pt x="37457" y="74188"/>
                    <a:pt x="37088" y="74616"/>
                  </a:cubicBezTo>
                  <a:lnTo>
                    <a:pt x="36898" y="74176"/>
                  </a:lnTo>
                  <a:lnTo>
                    <a:pt x="36981" y="74045"/>
                  </a:lnTo>
                  <a:cubicBezTo>
                    <a:pt x="37719" y="72581"/>
                    <a:pt x="38862" y="71366"/>
                    <a:pt x="40053" y="70795"/>
                  </a:cubicBezTo>
                  <a:cubicBezTo>
                    <a:pt x="40291" y="70676"/>
                    <a:pt x="40469" y="70473"/>
                    <a:pt x="40529" y="70211"/>
                  </a:cubicBezTo>
                  <a:cubicBezTo>
                    <a:pt x="40589" y="69949"/>
                    <a:pt x="40541" y="69652"/>
                    <a:pt x="40374" y="69425"/>
                  </a:cubicBezTo>
                  <a:cubicBezTo>
                    <a:pt x="40233" y="69221"/>
                    <a:pt x="40018" y="69120"/>
                    <a:pt x="39786" y="69120"/>
                  </a:cubicBezTo>
                  <a:cubicBezTo>
                    <a:pt x="39667" y="69120"/>
                    <a:pt x="39543" y="69147"/>
                    <a:pt x="39422" y="69199"/>
                  </a:cubicBezTo>
                  <a:cubicBezTo>
                    <a:pt x="38136" y="69830"/>
                    <a:pt x="36957" y="70902"/>
                    <a:pt x="36052" y="72259"/>
                  </a:cubicBezTo>
                  <a:cubicBezTo>
                    <a:pt x="35993" y="72116"/>
                    <a:pt x="35933" y="71997"/>
                    <a:pt x="35874" y="71866"/>
                  </a:cubicBezTo>
                  <a:cubicBezTo>
                    <a:pt x="35933" y="71807"/>
                    <a:pt x="35993" y="71735"/>
                    <a:pt x="36017" y="71640"/>
                  </a:cubicBezTo>
                  <a:cubicBezTo>
                    <a:pt x="36648" y="70306"/>
                    <a:pt x="37933" y="69652"/>
                    <a:pt x="39207" y="69104"/>
                  </a:cubicBezTo>
                  <a:cubicBezTo>
                    <a:pt x="39457" y="68997"/>
                    <a:pt x="39624" y="68782"/>
                    <a:pt x="39696" y="68544"/>
                  </a:cubicBezTo>
                  <a:cubicBezTo>
                    <a:pt x="39767" y="68282"/>
                    <a:pt x="39707" y="67985"/>
                    <a:pt x="39541" y="67759"/>
                  </a:cubicBezTo>
                  <a:cubicBezTo>
                    <a:pt x="39397" y="67550"/>
                    <a:pt x="39177" y="67439"/>
                    <a:pt x="38941" y="67439"/>
                  </a:cubicBezTo>
                  <a:cubicBezTo>
                    <a:pt x="38825" y="67439"/>
                    <a:pt x="38705" y="67466"/>
                    <a:pt x="38588" y="67520"/>
                  </a:cubicBezTo>
                  <a:cubicBezTo>
                    <a:pt x="37267" y="68104"/>
                    <a:pt x="35909" y="68818"/>
                    <a:pt x="35004" y="70033"/>
                  </a:cubicBezTo>
                  <a:cubicBezTo>
                    <a:pt x="34921" y="69854"/>
                    <a:pt x="34838" y="69675"/>
                    <a:pt x="34754" y="69497"/>
                  </a:cubicBezTo>
                  <a:lnTo>
                    <a:pt x="34838" y="69366"/>
                  </a:lnTo>
                  <a:cubicBezTo>
                    <a:pt x="35552" y="68068"/>
                    <a:pt x="36600" y="67139"/>
                    <a:pt x="37874" y="66663"/>
                  </a:cubicBezTo>
                  <a:cubicBezTo>
                    <a:pt x="38136" y="66556"/>
                    <a:pt x="38314" y="66377"/>
                    <a:pt x="38386" y="66127"/>
                  </a:cubicBezTo>
                  <a:cubicBezTo>
                    <a:pt x="38457" y="65854"/>
                    <a:pt x="38398" y="65556"/>
                    <a:pt x="38231" y="65330"/>
                  </a:cubicBezTo>
                  <a:cubicBezTo>
                    <a:pt x="38082" y="65115"/>
                    <a:pt x="37865" y="64997"/>
                    <a:pt x="37618" y="64997"/>
                  </a:cubicBezTo>
                  <a:cubicBezTo>
                    <a:pt x="37510" y="64997"/>
                    <a:pt x="37395" y="65020"/>
                    <a:pt x="37279" y="65068"/>
                  </a:cubicBezTo>
                  <a:cubicBezTo>
                    <a:pt x="35933" y="65592"/>
                    <a:pt x="34802" y="66485"/>
                    <a:pt x="33909" y="67699"/>
                  </a:cubicBezTo>
                  <a:cubicBezTo>
                    <a:pt x="32492" y="64711"/>
                    <a:pt x="31171" y="62079"/>
                    <a:pt x="29825" y="59650"/>
                  </a:cubicBezTo>
                  <a:cubicBezTo>
                    <a:pt x="29909" y="59519"/>
                    <a:pt x="29980" y="59353"/>
                    <a:pt x="29980" y="59174"/>
                  </a:cubicBezTo>
                  <a:cubicBezTo>
                    <a:pt x="30040" y="56221"/>
                    <a:pt x="32147" y="53542"/>
                    <a:pt x="36243" y="51197"/>
                  </a:cubicBezTo>
                  <a:lnTo>
                    <a:pt x="36457" y="51066"/>
                  </a:lnTo>
                  <a:close/>
                  <a:moveTo>
                    <a:pt x="65934" y="78938"/>
                  </a:moveTo>
                  <a:cubicBezTo>
                    <a:pt x="66609" y="78938"/>
                    <a:pt x="67281" y="78958"/>
                    <a:pt x="67949" y="78998"/>
                  </a:cubicBezTo>
                  <a:cubicBezTo>
                    <a:pt x="68949" y="79058"/>
                    <a:pt x="72354" y="79427"/>
                    <a:pt x="73997" y="81677"/>
                  </a:cubicBezTo>
                  <a:cubicBezTo>
                    <a:pt x="74438" y="82284"/>
                    <a:pt x="74712" y="82975"/>
                    <a:pt x="74795" y="83725"/>
                  </a:cubicBezTo>
                  <a:cubicBezTo>
                    <a:pt x="75129" y="86463"/>
                    <a:pt x="71973" y="89297"/>
                    <a:pt x="70271" y="90809"/>
                  </a:cubicBezTo>
                  <a:cubicBezTo>
                    <a:pt x="67342" y="93452"/>
                    <a:pt x="64318" y="95298"/>
                    <a:pt x="61317" y="96322"/>
                  </a:cubicBezTo>
                  <a:cubicBezTo>
                    <a:pt x="59816" y="96835"/>
                    <a:pt x="58222" y="97092"/>
                    <a:pt x="56516" y="97092"/>
                  </a:cubicBezTo>
                  <a:cubicBezTo>
                    <a:pt x="54704" y="97092"/>
                    <a:pt x="52764" y="96803"/>
                    <a:pt x="50673" y="96226"/>
                  </a:cubicBezTo>
                  <a:cubicBezTo>
                    <a:pt x="48006" y="95500"/>
                    <a:pt x="46280" y="94548"/>
                    <a:pt x="45411" y="93345"/>
                  </a:cubicBezTo>
                  <a:cubicBezTo>
                    <a:pt x="45113" y="92928"/>
                    <a:pt x="44910" y="92488"/>
                    <a:pt x="44815" y="92035"/>
                  </a:cubicBezTo>
                  <a:cubicBezTo>
                    <a:pt x="44780" y="91904"/>
                    <a:pt x="44732" y="91785"/>
                    <a:pt x="44660" y="91678"/>
                  </a:cubicBezTo>
                  <a:cubicBezTo>
                    <a:pt x="44589" y="91571"/>
                    <a:pt x="44482" y="91488"/>
                    <a:pt x="44375" y="91428"/>
                  </a:cubicBezTo>
                  <a:cubicBezTo>
                    <a:pt x="43410" y="86511"/>
                    <a:pt x="48399" y="83332"/>
                    <a:pt x="52757" y="81510"/>
                  </a:cubicBezTo>
                  <a:cubicBezTo>
                    <a:pt x="56797" y="79832"/>
                    <a:pt x="61414" y="78938"/>
                    <a:pt x="65934" y="78938"/>
                  </a:cubicBezTo>
                  <a:close/>
                  <a:moveTo>
                    <a:pt x="19116" y="0"/>
                  </a:moveTo>
                  <a:cubicBezTo>
                    <a:pt x="14700" y="0"/>
                    <a:pt x="10160" y="1794"/>
                    <a:pt x="6084" y="3405"/>
                  </a:cubicBezTo>
                  <a:cubicBezTo>
                    <a:pt x="5691" y="3572"/>
                    <a:pt x="5286" y="3715"/>
                    <a:pt x="4894" y="3870"/>
                  </a:cubicBezTo>
                  <a:cubicBezTo>
                    <a:pt x="4655" y="3953"/>
                    <a:pt x="4453" y="4191"/>
                    <a:pt x="4382" y="4465"/>
                  </a:cubicBezTo>
                  <a:cubicBezTo>
                    <a:pt x="4298" y="4715"/>
                    <a:pt x="4346" y="4965"/>
                    <a:pt x="4477" y="5144"/>
                  </a:cubicBezTo>
                  <a:cubicBezTo>
                    <a:pt x="4524" y="5227"/>
                    <a:pt x="4596" y="5287"/>
                    <a:pt x="4679" y="5322"/>
                  </a:cubicBezTo>
                  <a:cubicBezTo>
                    <a:pt x="5608" y="5953"/>
                    <a:pt x="6549" y="6632"/>
                    <a:pt x="7489" y="7370"/>
                  </a:cubicBezTo>
                  <a:cubicBezTo>
                    <a:pt x="5298" y="9013"/>
                    <a:pt x="3762" y="11549"/>
                    <a:pt x="2548" y="13823"/>
                  </a:cubicBezTo>
                  <a:cubicBezTo>
                    <a:pt x="750" y="17205"/>
                    <a:pt x="0" y="20003"/>
                    <a:pt x="274" y="22396"/>
                  </a:cubicBezTo>
                  <a:cubicBezTo>
                    <a:pt x="298" y="22705"/>
                    <a:pt x="512" y="23003"/>
                    <a:pt x="774" y="23098"/>
                  </a:cubicBezTo>
                  <a:cubicBezTo>
                    <a:pt x="3882" y="24194"/>
                    <a:pt x="6108" y="26777"/>
                    <a:pt x="8251" y="29278"/>
                  </a:cubicBezTo>
                  <a:cubicBezTo>
                    <a:pt x="8751" y="29873"/>
                    <a:pt x="9287" y="30492"/>
                    <a:pt x="9823" y="31064"/>
                  </a:cubicBezTo>
                  <a:cubicBezTo>
                    <a:pt x="11859" y="33290"/>
                    <a:pt x="14228" y="35957"/>
                    <a:pt x="16324" y="38838"/>
                  </a:cubicBezTo>
                  <a:cubicBezTo>
                    <a:pt x="17252" y="40088"/>
                    <a:pt x="18050" y="41303"/>
                    <a:pt x="18788" y="42517"/>
                  </a:cubicBezTo>
                  <a:cubicBezTo>
                    <a:pt x="18764" y="42565"/>
                    <a:pt x="18752" y="42589"/>
                    <a:pt x="18741" y="42636"/>
                  </a:cubicBezTo>
                  <a:cubicBezTo>
                    <a:pt x="18610" y="42982"/>
                    <a:pt x="18693" y="43351"/>
                    <a:pt x="18943" y="43589"/>
                  </a:cubicBezTo>
                  <a:cubicBezTo>
                    <a:pt x="19026" y="44398"/>
                    <a:pt x="19276" y="45184"/>
                    <a:pt x="19503" y="45780"/>
                  </a:cubicBezTo>
                  <a:cubicBezTo>
                    <a:pt x="20169" y="47613"/>
                    <a:pt x="21229" y="49304"/>
                    <a:pt x="22253" y="50923"/>
                  </a:cubicBezTo>
                  <a:lnTo>
                    <a:pt x="22598" y="51495"/>
                  </a:lnTo>
                  <a:cubicBezTo>
                    <a:pt x="23265" y="52566"/>
                    <a:pt x="23872" y="53709"/>
                    <a:pt x="24456" y="54828"/>
                  </a:cubicBezTo>
                  <a:cubicBezTo>
                    <a:pt x="25051" y="55948"/>
                    <a:pt x="25658" y="57102"/>
                    <a:pt x="26349" y="58210"/>
                  </a:cubicBezTo>
                  <a:cubicBezTo>
                    <a:pt x="26492" y="58448"/>
                    <a:pt x="26670" y="58722"/>
                    <a:pt x="26896" y="59043"/>
                  </a:cubicBezTo>
                  <a:cubicBezTo>
                    <a:pt x="27432" y="59781"/>
                    <a:pt x="27920" y="60198"/>
                    <a:pt x="28373" y="60353"/>
                  </a:cubicBezTo>
                  <a:cubicBezTo>
                    <a:pt x="31980" y="66913"/>
                    <a:pt x="35004" y="73902"/>
                    <a:pt x="37922" y="80677"/>
                  </a:cubicBezTo>
                  <a:cubicBezTo>
                    <a:pt x="39410" y="84130"/>
                    <a:pt x="40946" y="87690"/>
                    <a:pt x="42541" y="91154"/>
                  </a:cubicBezTo>
                  <a:lnTo>
                    <a:pt x="42672" y="91380"/>
                  </a:lnTo>
                  <a:cubicBezTo>
                    <a:pt x="42732" y="91761"/>
                    <a:pt x="42803" y="92142"/>
                    <a:pt x="42910" y="92512"/>
                  </a:cubicBezTo>
                  <a:cubicBezTo>
                    <a:pt x="42982" y="92773"/>
                    <a:pt x="43160" y="92952"/>
                    <a:pt x="43386" y="93047"/>
                  </a:cubicBezTo>
                  <a:cubicBezTo>
                    <a:pt x="43553" y="93488"/>
                    <a:pt x="43791" y="93905"/>
                    <a:pt x="44065" y="94309"/>
                  </a:cubicBezTo>
                  <a:cubicBezTo>
                    <a:pt x="44982" y="95560"/>
                    <a:pt x="46446" y="96548"/>
                    <a:pt x="48697" y="97393"/>
                  </a:cubicBezTo>
                  <a:cubicBezTo>
                    <a:pt x="51181" y="98329"/>
                    <a:pt x="53869" y="98827"/>
                    <a:pt x="56515" y="98827"/>
                  </a:cubicBezTo>
                  <a:cubicBezTo>
                    <a:pt x="56799" y="98827"/>
                    <a:pt x="57082" y="98821"/>
                    <a:pt x="57364" y="98810"/>
                  </a:cubicBezTo>
                  <a:cubicBezTo>
                    <a:pt x="64639" y="98477"/>
                    <a:pt x="71211" y="93154"/>
                    <a:pt x="74628" y="88690"/>
                  </a:cubicBezTo>
                  <a:cubicBezTo>
                    <a:pt x="76450" y="86285"/>
                    <a:pt x="76950" y="83939"/>
                    <a:pt x="76033" y="81915"/>
                  </a:cubicBezTo>
                  <a:cubicBezTo>
                    <a:pt x="75855" y="81522"/>
                    <a:pt x="75652" y="81141"/>
                    <a:pt x="75402" y="80784"/>
                  </a:cubicBezTo>
                  <a:cubicBezTo>
                    <a:pt x="75438" y="80653"/>
                    <a:pt x="75438" y="80498"/>
                    <a:pt x="75414" y="80355"/>
                  </a:cubicBezTo>
                  <a:cubicBezTo>
                    <a:pt x="75176" y="79308"/>
                    <a:pt x="74700" y="78307"/>
                    <a:pt x="73950" y="77283"/>
                  </a:cubicBezTo>
                  <a:cubicBezTo>
                    <a:pt x="72902" y="75831"/>
                    <a:pt x="71450" y="74581"/>
                    <a:pt x="70068" y="73366"/>
                  </a:cubicBezTo>
                  <a:cubicBezTo>
                    <a:pt x="69271" y="72676"/>
                    <a:pt x="68521" y="72021"/>
                    <a:pt x="67854" y="71342"/>
                  </a:cubicBezTo>
                  <a:cubicBezTo>
                    <a:pt x="67223" y="70711"/>
                    <a:pt x="66604" y="70068"/>
                    <a:pt x="65973" y="69437"/>
                  </a:cubicBezTo>
                  <a:cubicBezTo>
                    <a:pt x="65889" y="69259"/>
                    <a:pt x="65758" y="69116"/>
                    <a:pt x="65556" y="69021"/>
                  </a:cubicBezTo>
                  <a:cubicBezTo>
                    <a:pt x="63865" y="67282"/>
                    <a:pt x="62484" y="65842"/>
                    <a:pt x="61246" y="64484"/>
                  </a:cubicBezTo>
                  <a:cubicBezTo>
                    <a:pt x="61174" y="64199"/>
                    <a:pt x="60972" y="63996"/>
                    <a:pt x="60722" y="63925"/>
                  </a:cubicBezTo>
                  <a:cubicBezTo>
                    <a:pt x="60103" y="63234"/>
                    <a:pt x="59460" y="62520"/>
                    <a:pt x="58769" y="61734"/>
                  </a:cubicBezTo>
                  <a:cubicBezTo>
                    <a:pt x="58805" y="61520"/>
                    <a:pt x="58746" y="61317"/>
                    <a:pt x="58638" y="61162"/>
                  </a:cubicBezTo>
                  <a:cubicBezTo>
                    <a:pt x="58555" y="61043"/>
                    <a:pt x="58388" y="60901"/>
                    <a:pt x="58091" y="60865"/>
                  </a:cubicBezTo>
                  <a:lnTo>
                    <a:pt x="58031" y="60865"/>
                  </a:lnTo>
                  <a:cubicBezTo>
                    <a:pt x="56448" y="59019"/>
                    <a:pt x="54983" y="57138"/>
                    <a:pt x="53614" y="55269"/>
                  </a:cubicBezTo>
                  <a:cubicBezTo>
                    <a:pt x="52304" y="53471"/>
                    <a:pt x="51066" y="51661"/>
                    <a:pt x="49959" y="49852"/>
                  </a:cubicBezTo>
                  <a:cubicBezTo>
                    <a:pt x="47327" y="45601"/>
                    <a:pt x="45339" y="40958"/>
                    <a:pt x="43708" y="36969"/>
                  </a:cubicBezTo>
                  <a:cubicBezTo>
                    <a:pt x="42851" y="34826"/>
                    <a:pt x="42005" y="32635"/>
                    <a:pt x="41184" y="30528"/>
                  </a:cubicBezTo>
                  <a:cubicBezTo>
                    <a:pt x="38814" y="24408"/>
                    <a:pt x="36362" y="18086"/>
                    <a:pt x="33135" y="12192"/>
                  </a:cubicBezTo>
                  <a:lnTo>
                    <a:pt x="32754" y="11502"/>
                  </a:lnTo>
                  <a:cubicBezTo>
                    <a:pt x="32576" y="11192"/>
                    <a:pt x="32397" y="10859"/>
                    <a:pt x="32218" y="10537"/>
                  </a:cubicBezTo>
                  <a:cubicBezTo>
                    <a:pt x="32337" y="10251"/>
                    <a:pt x="32326" y="9930"/>
                    <a:pt x="32159" y="9704"/>
                  </a:cubicBezTo>
                  <a:cubicBezTo>
                    <a:pt x="32076" y="9585"/>
                    <a:pt x="31909" y="9430"/>
                    <a:pt x="31599" y="9406"/>
                  </a:cubicBezTo>
                  <a:cubicBezTo>
                    <a:pt x="30754" y="7918"/>
                    <a:pt x="30016" y="6751"/>
                    <a:pt x="29278" y="5763"/>
                  </a:cubicBezTo>
                  <a:cubicBezTo>
                    <a:pt x="26789" y="2346"/>
                    <a:pt x="24098" y="500"/>
                    <a:pt x="21027" y="119"/>
                  </a:cubicBezTo>
                  <a:cubicBezTo>
                    <a:pt x="20393" y="38"/>
                    <a:pt x="19756" y="0"/>
                    <a:pt x="19116" y="0"/>
                  </a:cubicBezTo>
                  <a:close/>
                </a:path>
              </a:pathLst>
            </a:cu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10"/>
            <p:cNvSpPr/>
            <p:nvPr/>
          </p:nvSpPr>
          <p:spPr>
            <a:xfrm>
              <a:off x="4213025" y="3235525"/>
              <a:ext cx="102700" cy="61650"/>
            </a:xfrm>
            <a:custGeom>
              <a:avLst/>
              <a:gdLst/>
              <a:ahLst/>
              <a:cxnLst/>
              <a:rect l="l" t="t" r="r" b="b"/>
              <a:pathLst>
                <a:path w="4108" h="2466" extrusionOk="0">
                  <a:moveTo>
                    <a:pt x="918" y="1"/>
                  </a:moveTo>
                  <a:cubicBezTo>
                    <a:pt x="679" y="1"/>
                    <a:pt x="453" y="104"/>
                    <a:pt x="286" y="303"/>
                  </a:cubicBezTo>
                  <a:cubicBezTo>
                    <a:pt x="24" y="624"/>
                    <a:pt x="0" y="1053"/>
                    <a:pt x="226" y="1351"/>
                  </a:cubicBezTo>
                  <a:cubicBezTo>
                    <a:pt x="310" y="1470"/>
                    <a:pt x="417" y="1553"/>
                    <a:pt x="548" y="1613"/>
                  </a:cubicBezTo>
                  <a:cubicBezTo>
                    <a:pt x="1298" y="1958"/>
                    <a:pt x="2084" y="2184"/>
                    <a:pt x="2846" y="2387"/>
                  </a:cubicBezTo>
                  <a:lnTo>
                    <a:pt x="3000" y="2434"/>
                  </a:lnTo>
                  <a:cubicBezTo>
                    <a:pt x="3071" y="2455"/>
                    <a:pt x="3143" y="2466"/>
                    <a:pt x="3215" y="2466"/>
                  </a:cubicBezTo>
                  <a:cubicBezTo>
                    <a:pt x="3349" y="2466"/>
                    <a:pt x="3484" y="2428"/>
                    <a:pt x="3608" y="2351"/>
                  </a:cubicBezTo>
                  <a:cubicBezTo>
                    <a:pt x="3822" y="2208"/>
                    <a:pt x="3977" y="2006"/>
                    <a:pt x="4012" y="1767"/>
                  </a:cubicBezTo>
                  <a:cubicBezTo>
                    <a:pt x="4108" y="1339"/>
                    <a:pt x="3810" y="898"/>
                    <a:pt x="3358" y="779"/>
                  </a:cubicBezTo>
                  <a:lnTo>
                    <a:pt x="3239" y="755"/>
                  </a:lnTo>
                  <a:cubicBezTo>
                    <a:pt x="2560" y="553"/>
                    <a:pt x="1905" y="363"/>
                    <a:pt x="1274" y="77"/>
                  </a:cubicBezTo>
                  <a:cubicBezTo>
                    <a:pt x="1156" y="26"/>
                    <a:pt x="1035" y="1"/>
                    <a:pt x="918" y="1"/>
                  </a:cubicBezTo>
                  <a:close/>
                </a:path>
              </a:pathLst>
            </a:cu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7" name="Google Shape;11557;p10"/>
            <p:cNvSpPr/>
            <p:nvPr/>
          </p:nvSpPr>
          <p:spPr>
            <a:xfrm>
              <a:off x="4112400" y="2967650"/>
              <a:ext cx="184575" cy="278575"/>
            </a:xfrm>
            <a:custGeom>
              <a:avLst/>
              <a:gdLst/>
              <a:ahLst/>
              <a:cxnLst/>
              <a:rect l="l" t="t" r="r" b="b"/>
              <a:pathLst>
                <a:path w="7383" h="11143" extrusionOk="0">
                  <a:moveTo>
                    <a:pt x="886" y="0"/>
                  </a:moveTo>
                  <a:cubicBezTo>
                    <a:pt x="654" y="0"/>
                    <a:pt x="441" y="98"/>
                    <a:pt x="287" y="291"/>
                  </a:cubicBezTo>
                  <a:cubicBezTo>
                    <a:pt x="36" y="600"/>
                    <a:pt x="1" y="1053"/>
                    <a:pt x="227" y="1350"/>
                  </a:cubicBezTo>
                  <a:cubicBezTo>
                    <a:pt x="298" y="1457"/>
                    <a:pt x="417" y="1541"/>
                    <a:pt x="560" y="1612"/>
                  </a:cubicBezTo>
                  <a:cubicBezTo>
                    <a:pt x="1072" y="1874"/>
                    <a:pt x="1584" y="2184"/>
                    <a:pt x="2061" y="2481"/>
                  </a:cubicBezTo>
                  <a:cubicBezTo>
                    <a:pt x="1941" y="2517"/>
                    <a:pt x="1834" y="2600"/>
                    <a:pt x="1751" y="2696"/>
                  </a:cubicBezTo>
                  <a:cubicBezTo>
                    <a:pt x="1513" y="2981"/>
                    <a:pt x="1477" y="3458"/>
                    <a:pt x="1703" y="3743"/>
                  </a:cubicBezTo>
                  <a:cubicBezTo>
                    <a:pt x="1751" y="3815"/>
                    <a:pt x="1811" y="3862"/>
                    <a:pt x="1882" y="3910"/>
                  </a:cubicBezTo>
                  <a:cubicBezTo>
                    <a:pt x="2180" y="4101"/>
                    <a:pt x="2501" y="4243"/>
                    <a:pt x="2823" y="4386"/>
                  </a:cubicBezTo>
                  <a:cubicBezTo>
                    <a:pt x="2727" y="4410"/>
                    <a:pt x="2644" y="4470"/>
                    <a:pt x="2561" y="4553"/>
                  </a:cubicBezTo>
                  <a:cubicBezTo>
                    <a:pt x="2263" y="4815"/>
                    <a:pt x="2132" y="5291"/>
                    <a:pt x="2418" y="5696"/>
                  </a:cubicBezTo>
                  <a:cubicBezTo>
                    <a:pt x="2465" y="5744"/>
                    <a:pt x="2489" y="5803"/>
                    <a:pt x="2549" y="5839"/>
                  </a:cubicBezTo>
                  <a:cubicBezTo>
                    <a:pt x="2823" y="6077"/>
                    <a:pt x="3144" y="6279"/>
                    <a:pt x="3489" y="6434"/>
                  </a:cubicBezTo>
                  <a:cubicBezTo>
                    <a:pt x="3370" y="6482"/>
                    <a:pt x="3251" y="6553"/>
                    <a:pt x="3156" y="6660"/>
                  </a:cubicBezTo>
                  <a:cubicBezTo>
                    <a:pt x="2870" y="6970"/>
                    <a:pt x="2846" y="7470"/>
                    <a:pt x="3084" y="7791"/>
                  </a:cubicBezTo>
                  <a:cubicBezTo>
                    <a:pt x="3156" y="7899"/>
                    <a:pt x="3251" y="7970"/>
                    <a:pt x="3370" y="8030"/>
                  </a:cubicBezTo>
                  <a:lnTo>
                    <a:pt x="3608" y="8161"/>
                  </a:lnTo>
                  <a:lnTo>
                    <a:pt x="4144" y="8482"/>
                  </a:lnTo>
                  <a:cubicBezTo>
                    <a:pt x="3918" y="8494"/>
                    <a:pt x="3692" y="8577"/>
                    <a:pt x="3549" y="8780"/>
                  </a:cubicBezTo>
                  <a:cubicBezTo>
                    <a:pt x="3287" y="9089"/>
                    <a:pt x="3263" y="9530"/>
                    <a:pt x="3489" y="9827"/>
                  </a:cubicBezTo>
                  <a:cubicBezTo>
                    <a:pt x="3561" y="9935"/>
                    <a:pt x="3680" y="10030"/>
                    <a:pt x="3811" y="10101"/>
                  </a:cubicBezTo>
                  <a:lnTo>
                    <a:pt x="3870" y="10125"/>
                  </a:lnTo>
                  <a:cubicBezTo>
                    <a:pt x="4656" y="10506"/>
                    <a:pt x="5466" y="10887"/>
                    <a:pt x="6335" y="11113"/>
                  </a:cubicBezTo>
                  <a:cubicBezTo>
                    <a:pt x="6412" y="11133"/>
                    <a:pt x="6489" y="11142"/>
                    <a:pt x="6563" y="11142"/>
                  </a:cubicBezTo>
                  <a:cubicBezTo>
                    <a:pt x="6810" y="11142"/>
                    <a:pt x="7034" y="11035"/>
                    <a:pt x="7180" y="10816"/>
                  </a:cubicBezTo>
                  <a:cubicBezTo>
                    <a:pt x="7383" y="10506"/>
                    <a:pt x="7383" y="10066"/>
                    <a:pt x="7168" y="9768"/>
                  </a:cubicBezTo>
                  <a:cubicBezTo>
                    <a:pt x="7049" y="9613"/>
                    <a:pt x="6883" y="9506"/>
                    <a:pt x="6692" y="9446"/>
                  </a:cubicBezTo>
                  <a:cubicBezTo>
                    <a:pt x="6549" y="9411"/>
                    <a:pt x="6430" y="9375"/>
                    <a:pt x="6299" y="9327"/>
                  </a:cubicBezTo>
                  <a:cubicBezTo>
                    <a:pt x="6573" y="9327"/>
                    <a:pt x="6811" y="9208"/>
                    <a:pt x="6954" y="8982"/>
                  </a:cubicBezTo>
                  <a:cubicBezTo>
                    <a:pt x="7168" y="8672"/>
                    <a:pt x="7145" y="8256"/>
                    <a:pt x="6942" y="7958"/>
                  </a:cubicBezTo>
                  <a:cubicBezTo>
                    <a:pt x="6823" y="7791"/>
                    <a:pt x="6656" y="7684"/>
                    <a:pt x="6454" y="7649"/>
                  </a:cubicBezTo>
                  <a:cubicBezTo>
                    <a:pt x="5930" y="7529"/>
                    <a:pt x="5454" y="7268"/>
                    <a:pt x="4978" y="7006"/>
                  </a:cubicBezTo>
                  <a:lnTo>
                    <a:pt x="4978" y="7006"/>
                  </a:lnTo>
                  <a:cubicBezTo>
                    <a:pt x="5072" y="7034"/>
                    <a:pt x="5167" y="7048"/>
                    <a:pt x="5261" y="7048"/>
                  </a:cubicBezTo>
                  <a:cubicBezTo>
                    <a:pt x="5592" y="7048"/>
                    <a:pt x="5898" y="6874"/>
                    <a:pt x="6037" y="6577"/>
                  </a:cubicBezTo>
                  <a:cubicBezTo>
                    <a:pt x="6168" y="6291"/>
                    <a:pt x="6121" y="5934"/>
                    <a:pt x="5942" y="5696"/>
                  </a:cubicBezTo>
                  <a:cubicBezTo>
                    <a:pt x="5859" y="5577"/>
                    <a:pt x="5740" y="5482"/>
                    <a:pt x="5597" y="5446"/>
                  </a:cubicBezTo>
                  <a:cubicBezTo>
                    <a:pt x="5168" y="5279"/>
                    <a:pt x="4787" y="5124"/>
                    <a:pt x="4442" y="4982"/>
                  </a:cubicBezTo>
                  <a:lnTo>
                    <a:pt x="4382" y="4946"/>
                  </a:lnTo>
                  <a:cubicBezTo>
                    <a:pt x="4227" y="4886"/>
                    <a:pt x="4085" y="4815"/>
                    <a:pt x="3954" y="4743"/>
                  </a:cubicBezTo>
                  <a:cubicBezTo>
                    <a:pt x="4132" y="4708"/>
                    <a:pt x="4311" y="4612"/>
                    <a:pt x="4442" y="4446"/>
                  </a:cubicBezTo>
                  <a:cubicBezTo>
                    <a:pt x="4692" y="4136"/>
                    <a:pt x="4728" y="3696"/>
                    <a:pt x="4501" y="3386"/>
                  </a:cubicBezTo>
                  <a:cubicBezTo>
                    <a:pt x="4406" y="3267"/>
                    <a:pt x="4311" y="3184"/>
                    <a:pt x="4168" y="3124"/>
                  </a:cubicBezTo>
                  <a:cubicBezTo>
                    <a:pt x="4025" y="3041"/>
                    <a:pt x="3858" y="2981"/>
                    <a:pt x="3716" y="2922"/>
                  </a:cubicBezTo>
                  <a:cubicBezTo>
                    <a:pt x="3442" y="2827"/>
                    <a:pt x="3156" y="2707"/>
                    <a:pt x="2942" y="2565"/>
                  </a:cubicBezTo>
                  <a:cubicBezTo>
                    <a:pt x="2906" y="2553"/>
                    <a:pt x="2882" y="2541"/>
                    <a:pt x="2834" y="2505"/>
                  </a:cubicBezTo>
                  <a:cubicBezTo>
                    <a:pt x="3025" y="2422"/>
                    <a:pt x="3192" y="2267"/>
                    <a:pt x="3275" y="2088"/>
                  </a:cubicBezTo>
                  <a:cubicBezTo>
                    <a:pt x="3418" y="1815"/>
                    <a:pt x="3382" y="1493"/>
                    <a:pt x="3192" y="1243"/>
                  </a:cubicBezTo>
                  <a:cubicBezTo>
                    <a:pt x="3084" y="1148"/>
                    <a:pt x="3001" y="1064"/>
                    <a:pt x="2870" y="993"/>
                  </a:cubicBezTo>
                  <a:lnTo>
                    <a:pt x="2846" y="981"/>
                  </a:lnTo>
                  <a:cubicBezTo>
                    <a:pt x="2334" y="660"/>
                    <a:pt x="1822" y="338"/>
                    <a:pt x="1275" y="88"/>
                  </a:cubicBezTo>
                  <a:cubicBezTo>
                    <a:pt x="1144" y="29"/>
                    <a:pt x="1013" y="0"/>
                    <a:pt x="886" y="0"/>
                  </a:cubicBezTo>
                  <a:close/>
                </a:path>
              </a:pathLst>
            </a:cu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58" name="Google Shape;11558;p10"/>
          <p:cNvSpPr txBox="1">
            <a:spLocks noGrp="1"/>
          </p:cNvSpPr>
          <p:nvPr>
            <p:ph type="title"/>
          </p:nvPr>
        </p:nvSpPr>
        <p:spPr>
          <a:xfrm>
            <a:off x="4440625" y="668273"/>
            <a:ext cx="2799300" cy="4284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MY" sz="3600"/>
              <a:t>Aktiviti 1</a:t>
            </a:r>
            <a:endParaRPr sz="3600"/>
          </a:p>
        </p:txBody>
      </p:sp>
      <p:sp>
        <p:nvSpPr>
          <p:cNvPr id="11559" name="Google Shape;11559;p10"/>
          <p:cNvSpPr txBox="1">
            <a:spLocks noGrp="1"/>
          </p:cNvSpPr>
          <p:nvPr>
            <p:ph type="subTitle" idx="5"/>
          </p:nvPr>
        </p:nvSpPr>
        <p:spPr>
          <a:xfrm>
            <a:off x="2718987" y="1563568"/>
            <a:ext cx="5703568" cy="2495569"/>
          </a:xfrm>
          <a:prstGeom prst="rect">
            <a:avLst/>
          </a:prstGeom>
          <a:noFill/>
          <a:ln>
            <a:noFill/>
          </a:ln>
        </p:spPr>
        <p:txBody>
          <a:bodyPr spcFirstLastPara="1" wrap="square" lIns="91425" tIns="91425" rIns="91425" bIns="91425" anchor="t" anchorCtr="0">
            <a:noAutofit/>
          </a:bodyPr>
          <a:lstStyle/>
          <a:p>
            <a:pPr marL="457200" lvl="0" indent="-342900" algn="ctr" rtl="0">
              <a:lnSpc>
                <a:spcPct val="100000"/>
              </a:lnSpc>
              <a:spcBef>
                <a:spcPts val="0"/>
              </a:spcBef>
              <a:spcAft>
                <a:spcPts val="0"/>
              </a:spcAft>
              <a:buSzPts val="1400"/>
              <a:buNone/>
            </a:pPr>
            <a:r>
              <a:rPr lang="en-MY" sz="1800" b="1" dirty="0" err="1"/>
              <a:t>Bincangkan</a:t>
            </a:r>
            <a:r>
              <a:rPr lang="en-MY" sz="1800" b="1" dirty="0"/>
              <a:t> </a:t>
            </a:r>
            <a:r>
              <a:rPr lang="en-MY" sz="1800" b="1" dirty="0" err="1"/>
              <a:t>dalam</a:t>
            </a:r>
            <a:r>
              <a:rPr lang="en-MY" sz="1800" b="1" dirty="0"/>
              <a:t> </a:t>
            </a:r>
            <a:r>
              <a:rPr lang="en-MY" sz="1800" b="1" dirty="0" err="1"/>
              <a:t>kumpulan</a:t>
            </a:r>
            <a:r>
              <a:rPr lang="en-MY" sz="1800" b="1" dirty="0"/>
              <a:t> </a:t>
            </a:r>
            <a:r>
              <a:rPr lang="en-MY" sz="1800" b="1" dirty="0" err="1"/>
              <a:t>kecil</a:t>
            </a:r>
            <a:r>
              <a:rPr lang="en-MY" sz="1800" b="1" dirty="0"/>
              <a:t> .</a:t>
            </a:r>
            <a:endParaRPr dirty="0"/>
          </a:p>
          <a:p>
            <a:pPr marL="457200" lvl="0" indent="-342900" algn="ctr" rtl="0">
              <a:lnSpc>
                <a:spcPct val="100000"/>
              </a:lnSpc>
              <a:spcBef>
                <a:spcPts val="0"/>
              </a:spcBef>
              <a:spcAft>
                <a:spcPts val="0"/>
              </a:spcAft>
              <a:buSzPts val="1400"/>
              <a:buNone/>
            </a:pPr>
            <a:endParaRPr sz="1800" b="1" dirty="0"/>
          </a:p>
          <a:p>
            <a:pPr marL="457200" lvl="0" indent="-342900" algn="ctr" rtl="0">
              <a:lnSpc>
                <a:spcPct val="100000"/>
              </a:lnSpc>
              <a:spcBef>
                <a:spcPts val="0"/>
              </a:spcBef>
              <a:spcAft>
                <a:spcPts val="0"/>
              </a:spcAft>
              <a:buSzPts val="1400"/>
              <a:buAutoNum type="arabicPeriod"/>
            </a:pPr>
            <a:r>
              <a:rPr lang="en-MY" sz="1800" b="1" dirty="0" err="1"/>
              <a:t>Apakah</a:t>
            </a:r>
            <a:r>
              <a:rPr lang="en-MY" sz="1800" b="1" dirty="0"/>
              <a:t> </a:t>
            </a:r>
            <a:r>
              <a:rPr lang="en-MY" sz="1800" b="1" dirty="0" err="1"/>
              <a:t>pengaruh</a:t>
            </a:r>
            <a:r>
              <a:rPr lang="en-MY" sz="1800" b="1" dirty="0"/>
              <a:t> </a:t>
            </a:r>
            <a:r>
              <a:rPr lang="en-MY" sz="1800" b="1" dirty="0" err="1"/>
              <a:t>peradaban</a:t>
            </a:r>
            <a:r>
              <a:rPr lang="en-MY" sz="1800" b="1" dirty="0"/>
              <a:t> yang </a:t>
            </a:r>
            <a:r>
              <a:rPr lang="en-MY" sz="1800" b="1" dirty="0" err="1"/>
              <a:t>berlaku</a:t>
            </a:r>
            <a:r>
              <a:rPr lang="en-MY" sz="1800" b="1" dirty="0"/>
              <a:t> </a:t>
            </a:r>
            <a:r>
              <a:rPr lang="en-MY" sz="1800" b="1" dirty="0" err="1"/>
              <a:t>dengan</a:t>
            </a:r>
            <a:r>
              <a:rPr lang="en-MY" sz="1800" b="1" dirty="0"/>
              <a:t> </a:t>
            </a:r>
            <a:r>
              <a:rPr lang="en-MY" sz="1800" b="1" dirty="0" err="1"/>
              <a:t>kedatangan</a:t>
            </a:r>
            <a:r>
              <a:rPr lang="en-MY" sz="1800" b="1" dirty="0"/>
              <a:t> Barat </a:t>
            </a:r>
            <a:r>
              <a:rPr lang="en-MY" sz="1800" b="1" dirty="0" err="1"/>
              <a:t>ke</a:t>
            </a:r>
            <a:r>
              <a:rPr lang="en-MY" sz="1800" b="1" dirty="0"/>
              <a:t> Tanah </a:t>
            </a:r>
            <a:r>
              <a:rPr lang="en-MY" sz="1800" b="1" dirty="0" err="1"/>
              <a:t>Melayu</a:t>
            </a:r>
            <a:r>
              <a:rPr lang="en-MY" sz="1800" b="1" dirty="0"/>
              <a:t>?</a:t>
            </a:r>
            <a:endParaRPr dirty="0"/>
          </a:p>
          <a:p>
            <a:pPr marL="457200" lvl="0" indent="-342900" algn="ctr" rtl="0">
              <a:lnSpc>
                <a:spcPct val="100000"/>
              </a:lnSpc>
              <a:spcBef>
                <a:spcPts val="0"/>
              </a:spcBef>
              <a:spcAft>
                <a:spcPts val="0"/>
              </a:spcAft>
              <a:buSzPts val="1400"/>
              <a:buAutoNum type="arabicPeriod"/>
            </a:pPr>
            <a:r>
              <a:rPr lang="en-MY" sz="1800" b="1" dirty="0" err="1"/>
              <a:t>Apakah</a:t>
            </a:r>
            <a:r>
              <a:rPr lang="en-MY" sz="1800" b="1" dirty="0"/>
              <a:t> </a:t>
            </a:r>
            <a:r>
              <a:rPr lang="en-MY" sz="1800" b="1" dirty="0" err="1"/>
              <a:t>pengaruh</a:t>
            </a:r>
            <a:r>
              <a:rPr lang="en-MY" sz="1800" b="1" dirty="0"/>
              <a:t> </a:t>
            </a:r>
            <a:r>
              <a:rPr lang="en-MY" sz="1800" b="1" dirty="0" err="1"/>
              <a:t>peradaban</a:t>
            </a:r>
            <a:r>
              <a:rPr lang="en-MY" sz="1800" b="1" dirty="0"/>
              <a:t> yang </a:t>
            </a:r>
            <a:r>
              <a:rPr lang="en-MY" sz="1800" b="1" dirty="0" err="1"/>
              <a:t>berlaku</a:t>
            </a:r>
            <a:r>
              <a:rPr lang="en-MY" sz="1800" b="1" dirty="0"/>
              <a:t> </a:t>
            </a:r>
            <a:r>
              <a:rPr lang="en-MY" sz="1800" b="1" dirty="0" err="1"/>
              <a:t>dengan</a:t>
            </a:r>
            <a:r>
              <a:rPr lang="en-MY" sz="1800" b="1" dirty="0"/>
              <a:t> </a:t>
            </a:r>
            <a:r>
              <a:rPr lang="en-MY" sz="1800" b="1" dirty="0" err="1"/>
              <a:t>kedatangan</a:t>
            </a:r>
            <a:r>
              <a:rPr lang="en-MY" sz="1800" b="1" dirty="0"/>
              <a:t> India, </a:t>
            </a:r>
            <a:r>
              <a:rPr lang="en-MY" sz="1800" b="1" dirty="0" err="1"/>
              <a:t>Cina</a:t>
            </a:r>
            <a:r>
              <a:rPr lang="en-MY" sz="1800" b="1" dirty="0"/>
              <a:t> dan Timur Tengah?</a:t>
            </a:r>
            <a:endParaRPr dirty="0"/>
          </a:p>
          <a:p>
            <a:pPr marL="114300" lvl="0" indent="0" algn="ctr" rtl="0">
              <a:lnSpc>
                <a:spcPct val="100000"/>
              </a:lnSpc>
              <a:spcBef>
                <a:spcPts val="0"/>
              </a:spcBef>
              <a:spcAft>
                <a:spcPts val="0"/>
              </a:spcAft>
              <a:buSzPts val="1400"/>
              <a:buNone/>
            </a:pPr>
            <a:r>
              <a:rPr lang="en-MY" dirty="0"/>
              <a:t> </a:t>
            </a:r>
            <a:endParaRPr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563"/>
        <p:cNvGrpSpPr/>
        <p:nvPr/>
      </p:nvGrpSpPr>
      <p:grpSpPr>
        <a:xfrm>
          <a:off x="0" y="0"/>
          <a:ext cx="0" cy="0"/>
          <a:chOff x="0" y="0"/>
          <a:chExt cx="0" cy="0"/>
        </a:xfrm>
      </p:grpSpPr>
      <p:grpSp>
        <p:nvGrpSpPr>
          <p:cNvPr id="11564" name="Google Shape;11564;p16"/>
          <p:cNvGrpSpPr/>
          <p:nvPr/>
        </p:nvGrpSpPr>
        <p:grpSpPr>
          <a:xfrm flipH="1">
            <a:off x="4353715" y="945096"/>
            <a:ext cx="3924626" cy="3371053"/>
            <a:chOff x="1774025" y="1561325"/>
            <a:chExt cx="2297925" cy="1973800"/>
          </a:xfrm>
        </p:grpSpPr>
        <p:sp>
          <p:nvSpPr>
            <p:cNvPr id="11565" name="Google Shape;11565;p16"/>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16"/>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16"/>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p16"/>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9" name="Google Shape;11569;p16"/>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p16"/>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16"/>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2" name="Google Shape;11572;p16"/>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3" name="Google Shape;11573;p16"/>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16"/>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16"/>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16"/>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p16"/>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p16"/>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16"/>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0" name="Google Shape;11580;p16"/>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p16"/>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p16"/>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16"/>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16"/>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16"/>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16"/>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7" name="Google Shape;11587;p16"/>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8" name="Google Shape;11588;p16"/>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16"/>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16"/>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16"/>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16"/>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16"/>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16"/>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5" name="Google Shape;11595;p16"/>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p16"/>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16"/>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p16"/>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p16"/>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p16"/>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p16"/>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2" name="Google Shape;11602;p16"/>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3" name="Google Shape;11603;p16"/>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16"/>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p16"/>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p16"/>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16"/>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16"/>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16"/>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16"/>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16"/>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16"/>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16"/>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4" name="Google Shape;11614;p16"/>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5" name="Google Shape;11615;p16"/>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p16"/>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p16"/>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16"/>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16"/>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16"/>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16"/>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2" name="Google Shape;11622;p16"/>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p16"/>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16"/>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16"/>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16"/>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16"/>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16"/>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16"/>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16"/>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16"/>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16"/>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16"/>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16"/>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16"/>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16"/>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16"/>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16"/>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16"/>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16"/>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16"/>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16"/>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16"/>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16"/>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16"/>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16"/>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16"/>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16"/>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16"/>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16"/>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16"/>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p16"/>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3" name="Google Shape;11653;p16"/>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p16"/>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16"/>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16"/>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16"/>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16"/>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16"/>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16"/>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16"/>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16"/>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16"/>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16"/>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16"/>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16"/>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16"/>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16"/>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16"/>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16"/>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16"/>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16"/>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16"/>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4" name="Google Shape;11674;p16"/>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p16"/>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p16"/>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7" name="Google Shape;11677;p16"/>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16"/>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p16"/>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p16"/>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p16"/>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p16"/>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16"/>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16"/>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16"/>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16"/>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16"/>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16"/>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16"/>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16"/>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p16"/>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p16"/>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16"/>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16"/>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16"/>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16"/>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16"/>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16"/>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16"/>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16"/>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16"/>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16"/>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16"/>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16"/>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16"/>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16"/>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16"/>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16"/>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p16"/>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16"/>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16"/>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16"/>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16"/>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16"/>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16"/>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16"/>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16"/>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16"/>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p16"/>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16"/>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16"/>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16"/>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16"/>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16"/>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16"/>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16"/>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16"/>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16"/>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16"/>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16"/>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16"/>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16"/>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16"/>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16"/>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16"/>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16"/>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16"/>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16"/>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16"/>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16"/>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16"/>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16"/>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16"/>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16"/>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5" name="Google Shape;11745;p16"/>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6" name="Google Shape;11746;p16"/>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7" name="Google Shape;11747;p16"/>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p16"/>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p16"/>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p16"/>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p16"/>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p16"/>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16"/>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16"/>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p16"/>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16"/>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16"/>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16"/>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16"/>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16"/>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16"/>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16"/>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16"/>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16"/>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16"/>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16"/>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16"/>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p16"/>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p16"/>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p16"/>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16"/>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16"/>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16"/>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16"/>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16"/>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16"/>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16"/>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16"/>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16"/>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16"/>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16"/>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16"/>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16"/>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16"/>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16"/>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16"/>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16"/>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16"/>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16"/>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16"/>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16"/>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16"/>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p16"/>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16"/>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16"/>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16"/>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p16"/>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p16"/>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16"/>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16"/>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16"/>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16"/>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16"/>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16"/>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16"/>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16"/>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16"/>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p16"/>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p16"/>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16"/>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16"/>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2" name="Google Shape;11812;p16"/>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16"/>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p16"/>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5" name="Google Shape;11815;p16"/>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16"/>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16"/>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16"/>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16"/>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16"/>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16"/>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p16"/>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p16"/>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4" name="Google Shape;11824;p16"/>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5" name="Google Shape;11825;p16"/>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16"/>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7" name="Google Shape;11827;p16"/>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8" name="Google Shape;11828;p16"/>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9" name="Google Shape;11829;p16"/>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p16"/>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16"/>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p16"/>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16"/>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16"/>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p16"/>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p16"/>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7" name="Google Shape;11837;p16"/>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8" name="Google Shape;11838;p16"/>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p16"/>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p16"/>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p16"/>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p16"/>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3" name="Google Shape;11843;p16"/>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4" name="Google Shape;11844;p16"/>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5" name="Google Shape;11845;p16"/>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p16"/>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p16"/>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p16"/>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p16"/>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50" name="Google Shape;11850;p16"/>
          <p:cNvSpPr txBox="1">
            <a:spLocks noGrp="1"/>
          </p:cNvSpPr>
          <p:nvPr>
            <p:ph type="title"/>
          </p:nvPr>
        </p:nvSpPr>
        <p:spPr>
          <a:xfrm>
            <a:off x="713225" y="2671646"/>
            <a:ext cx="3792900" cy="625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600"/>
              <a:buNone/>
            </a:pPr>
            <a:r>
              <a:rPr lang="en-MY" sz="2800">
                <a:solidFill>
                  <a:schemeClr val="dk1"/>
                </a:solidFill>
              </a:rPr>
              <a:t>KONSEP NEGARA &amp; BANGSA</a:t>
            </a:r>
            <a:br>
              <a:rPr lang="en-MY" sz="2800">
                <a:solidFill>
                  <a:schemeClr val="dk1"/>
                </a:solidFill>
              </a:rPr>
            </a:br>
            <a:endParaRPr sz="2600"/>
          </a:p>
        </p:txBody>
      </p:sp>
      <p:sp>
        <p:nvSpPr>
          <p:cNvPr id="11851" name="Google Shape;11851;p16"/>
          <p:cNvSpPr txBox="1">
            <a:spLocks noGrp="1"/>
          </p:cNvSpPr>
          <p:nvPr>
            <p:ph type="title" idx="2"/>
          </p:nvPr>
        </p:nvSpPr>
        <p:spPr>
          <a:xfrm>
            <a:off x="713225" y="1329725"/>
            <a:ext cx="3792900" cy="1173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2000"/>
              <a:buNone/>
            </a:pPr>
            <a:r>
              <a:rPr lang="en-MY" sz="10000"/>
              <a:t>02</a:t>
            </a:r>
            <a:endParaRPr sz="10000"/>
          </a:p>
        </p:txBody>
      </p:sp>
      <p:sp>
        <p:nvSpPr>
          <p:cNvPr id="11852" name="Google Shape;11852;p16"/>
          <p:cNvSpPr txBox="1">
            <a:spLocks noGrp="1"/>
          </p:cNvSpPr>
          <p:nvPr>
            <p:ph type="subTitle" idx="1"/>
          </p:nvPr>
        </p:nvSpPr>
        <p:spPr>
          <a:xfrm>
            <a:off x="713225" y="3297450"/>
            <a:ext cx="3792900" cy="516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400"/>
              <a:buNone/>
            </a:pPr>
            <a:r>
              <a:rPr lang="en-MY"/>
              <a:t>Istilah dan elemen negara</a:t>
            </a:r>
            <a:endParaRPr/>
          </a:p>
          <a:p>
            <a:pPr marL="0" lvl="0" indent="0" algn="l" rtl="0">
              <a:lnSpc>
                <a:spcPct val="100000"/>
              </a:lnSpc>
              <a:spcBef>
                <a:spcPts val="0"/>
              </a:spcBef>
              <a:spcAft>
                <a:spcPts val="0"/>
              </a:spcAft>
              <a:buSzPts val="1400"/>
              <a:buNone/>
            </a:pPr>
            <a:endParaRPr>
              <a:solidFill>
                <a:schemeClr val="lt2"/>
              </a:solidFill>
            </a:endParaRPr>
          </a:p>
        </p:txBody>
      </p:sp>
      <p:grpSp>
        <p:nvGrpSpPr>
          <p:cNvPr id="11853" name="Google Shape;11853;p16"/>
          <p:cNvGrpSpPr/>
          <p:nvPr/>
        </p:nvGrpSpPr>
        <p:grpSpPr>
          <a:xfrm flipH="1">
            <a:off x="4443165" y="945096"/>
            <a:ext cx="3924626" cy="3371053"/>
            <a:chOff x="1774025" y="1561325"/>
            <a:chExt cx="2297925" cy="1973800"/>
          </a:xfrm>
        </p:grpSpPr>
        <p:sp>
          <p:nvSpPr>
            <p:cNvPr id="11854" name="Google Shape;11854;p16"/>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5" name="Google Shape;11855;p16"/>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6" name="Google Shape;11856;p16"/>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7" name="Google Shape;11857;p16"/>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8" name="Google Shape;11858;p16"/>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9" name="Google Shape;11859;p16"/>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0" name="Google Shape;11860;p16"/>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1" name="Google Shape;11861;p16"/>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16"/>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16"/>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p16"/>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5" name="Google Shape;11865;p16"/>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p16"/>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16"/>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16"/>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p16"/>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p16"/>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p16"/>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2" name="Google Shape;11872;p16"/>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3" name="Google Shape;11873;p16"/>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4" name="Google Shape;11874;p16"/>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5" name="Google Shape;11875;p16"/>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6" name="Google Shape;11876;p16"/>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7" name="Google Shape;11877;p16"/>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8" name="Google Shape;11878;p16"/>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9" name="Google Shape;11879;p16"/>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0" name="Google Shape;11880;p16"/>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1" name="Google Shape;11881;p16"/>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2" name="Google Shape;11882;p16"/>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3" name="Google Shape;11883;p16"/>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4" name="Google Shape;11884;p16"/>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5" name="Google Shape;11885;p16"/>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6" name="Google Shape;11886;p16"/>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7" name="Google Shape;11887;p16"/>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8" name="Google Shape;11888;p16"/>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9" name="Google Shape;11889;p16"/>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0" name="Google Shape;11890;p16"/>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1" name="Google Shape;11891;p16"/>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2" name="Google Shape;11892;p16"/>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3" name="Google Shape;11893;p16"/>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4" name="Google Shape;11894;p16"/>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5" name="Google Shape;11895;p16"/>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6" name="Google Shape;11896;p16"/>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7" name="Google Shape;11897;p16"/>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8" name="Google Shape;11898;p16"/>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9" name="Google Shape;11899;p16"/>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p16"/>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1" name="Google Shape;11901;p16"/>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2" name="Google Shape;11902;p16"/>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3" name="Google Shape;11903;p16"/>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4" name="Google Shape;11904;p16"/>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5" name="Google Shape;11905;p16"/>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6" name="Google Shape;11906;p16"/>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7" name="Google Shape;11907;p16"/>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8" name="Google Shape;11908;p16"/>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9" name="Google Shape;11909;p16"/>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0" name="Google Shape;11910;p16"/>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1" name="Google Shape;11911;p16"/>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2" name="Google Shape;11912;p16"/>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p16"/>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p16"/>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5" name="Google Shape;11915;p16"/>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6" name="Google Shape;11916;p16"/>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7" name="Google Shape;11917;p16"/>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8" name="Google Shape;11918;p16"/>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9" name="Google Shape;11919;p16"/>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0" name="Google Shape;11920;p16"/>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1" name="Google Shape;11921;p16"/>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2" name="Google Shape;11922;p16"/>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3" name="Google Shape;11923;p16"/>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4" name="Google Shape;11924;p16"/>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5" name="Google Shape;11925;p16"/>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6" name="Google Shape;11926;p16"/>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7" name="Google Shape;11927;p16"/>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p16"/>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9" name="Google Shape;11929;p16"/>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0" name="Google Shape;11930;p16"/>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1" name="Google Shape;11931;p16"/>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p16"/>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3" name="Google Shape;11933;p16"/>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4" name="Google Shape;11934;p16"/>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5" name="Google Shape;11935;p16"/>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6" name="Google Shape;11936;p16"/>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7" name="Google Shape;11937;p16"/>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p16"/>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9" name="Google Shape;11939;p16"/>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0" name="Google Shape;11940;p16"/>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1" name="Google Shape;11941;p16"/>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16"/>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3" name="Google Shape;11943;p16"/>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4" name="Google Shape;11944;p16"/>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5" name="Google Shape;11945;p16"/>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6" name="Google Shape;11946;p16"/>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7" name="Google Shape;11947;p16"/>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p16"/>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9" name="Google Shape;11949;p16"/>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0" name="Google Shape;11950;p16"/>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1" name="Google Shape;11951;p16"/>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16"/>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p16"/>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4" name="Google Shape;11954;p16"/>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p16"/>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p16"/>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7" name="Google Shape;11957;p16"/>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8" name="Google Shape;11958;p16"/>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9" name="Google Shape;11959;p16"/>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0" name="Google Shape;11960;p16"/>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1" name="Google Shape;11961;p16"/>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2" name="Google Shape;11962;p16"/>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3" name="Google Shape;11963;p16"/>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16"/>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p16"/>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6" name="Google Shape;11966;p16"/>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p16"/>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8" name="Google Shape;11968;p16"/>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9" name="Google Shape;11969;p16"/>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0" name="Google Shape;11970;p16"/>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1" name="Google Shape;11971;p16"/>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2" name="Google Shape;11972;p16"/>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p16"/>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p16"/>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5" name="Google Shape;11975;p16"/>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6" name="Google Shape;11976;p16"/>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7" name="Google Shape;11977;p16"/>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8" name="Google Shape;11978;p16"/>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9" name="Google Shape;11979;p16"/>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0" name="Google Shape;11980;p16"/>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1" name="Google Shape;11981;p16"/>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p16"/>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3" name="Google Shape;11983;p16"/>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4" name="Google Shape;11984;p16"/>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5" name="Google Shape;11985;p16"/>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6" name="Google Shape;11986;p16"/>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7" name="Google Shape;11987;p16"/>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8" name="Google Shape;11988;p16"/>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9" name="Google Shape;11989;p16"/>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0" name="Google Shape;11990;p16"/>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p16"/>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2" name="Google Shape;11992;p16"/>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3" name="Google Shape;11993;p16"/>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4" name="Google Shape;11994;p16"/>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5" name="Google Shape;11995;p16"/>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6" name="Google Shape;11996;p16"/>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p16"/>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p16"/>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p16"/>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p16"/>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p16"/>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p16"/>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p16"/>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p16"/>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p16"/>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p16"/>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7" name="Google Shape;12007;p16"/>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8" name="Google Shape;12008;p16"/>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9" name="Google Shape;12009;p16"/>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p16"/>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p16"/>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2" name="Google Shape;12012;p16"/>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3" name="Google Shape;12013;p16"/>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p16"/>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p16"/>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6" name="Google Shape;12016;p16"/>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7" name="Google Shape;12017;p16"/>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16"/>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16"/>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p16"/>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1" name="Google Shape;12021;p16"/>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p16"/>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p16"/>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4" name="Google Shape;12024;p16"/>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5" name="Google Shape;12025;p16"/>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p16"/>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16"/>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p16"/>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9" name="Google Shape;12029;p16"/>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0" name="Google Shape;12030;p16"/>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1" name="Google Shape;12031;p16"/>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2" name="Google Shape;12032;p16"/>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p16"/>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4" name="Google Shape;12034;p16"/>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5" name="Google Shape;12035;p16"/>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6" name="Google Shape;12036;p16"/>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7" name="Google Shape;12037;p16"/>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p16"/>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p16"/>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p16"/>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1" name="Google Shape;12041;p16"/>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2" name="Google Shape;12042;p16"/>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3" name="Google Shape;12043;p16"/>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4" name="Google Shape;12044;p16"/>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5" name="Google Shape;12045;p16"/>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6" name="Google Shape;12046;p16"/>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7" name="Google Shape;12047;p16"/>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8" name="Google Shape;12048;p16"/>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p16"/>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p16"/>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1" name="Google Shape;12051;p16"/>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2" name="Google Shape;12052;p16"/>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3" name="Google Shape;12053;p16"/>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4" name="Google Shape;12054;p16"/>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p16"/>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6" name="Google Shape;12056;p16"/>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p16"/>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p16"/>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9" name="Google Shape;12059;p16"/>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0" name="Google Shape;12060;p16"/>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1" name="Google Shape;12061;p16"/>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2" name="Google Shape;12062;p16"/>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3" name="Google Shape;12063;p16"/>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4" name="Google Shape;12064;p16"/>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16"/>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6" name="Google Shape;12066;p16"/>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7" name="Google Shape;12067;p16"/>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16"/>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9" name="Google Shape;12069;p16"/>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0" name="Google Shape;12070;p16"/>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16"/>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2" name="Google Shape;12072;p16"/>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3" name="Google Shape;12073;p16"/>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p16"/>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5" name="Google Shape;12075;p16"/>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6" name="Google Shape;12076;p16"/>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7" name="Google Shape;12077;p16"/>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p16"/>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9" name="Google Shape;12079;p16"/>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0" name="Google Shape;12080;p16"/>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1" name="Google Shape;12081;p16"/>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p16"/>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3" name="Google Shape;12083;p16"/>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4" name="Google Shape;12084;p16"/>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5" name="Google Shape;12085;p16"/>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6" name="Google Shape;12086;p16"/>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p16"/>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8" name="Google Shape;12088;p16"/>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9" name="Google Shape;12089;p16"/>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p16"/>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p16"/>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2" name="Google Shape;12092;p16"/>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3" name="Google Shape;12093;p16"/>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4" name="Google Shape;12094;p16"/>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5" name="Google Shape;12095;p16"/>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p16"/>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7" name="Google Shape;12097;p16"/>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8" name="Google Shape;12098;p16"/>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p16"/>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p16"/>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p16"/>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p16"/>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p16"/>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4" name="Google Shape;12104;p16"/>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5" name="Google Shape;12105;p16"/>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6" name="Google Shape;12106;p16"/>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7" name="Google Shape;12107;p16"/>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p16"/>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9" name="Google Shape;12109;p16"/>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0" name="Google Shape;12110;p16"/>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p16"/>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p16"/>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p16"/>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4" name="Google Shape;12114;p16"/>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5" name="Google Shape;12115;p16"/>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6" name="Google Shape;12116;p16"/>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p16"/>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8" name="Google Shape;12118;p16"/>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9" name="Google Shape;12119;p16"/>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0" name="Google Shape;12120;p16"/>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p16"/>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2" name="Google Shape;12122;p16"/>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3" name="Google Shape;12123;p16"/>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p16"/>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5" name="Google Shape;12125;p16"/>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6" name="Google Shape;12126;p16"/>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7" name="Google Shape;12127;p16"/>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8" name="Google Shape;12128;p16"/>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9" name="Google Shape;12129;p16"/>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0" name="Google Shape;12130;p16"/>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1" name="Google Shape;12131;p16"/>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2" name="Google Shape;12132;p16"/>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3" name="Google Shape;12133;p16"/>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4" name="Google Shape;12134;p16"/>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p16"/>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6" name="Google Shape;12136;p16"/>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7" name="Google Shape;12137;p16"/>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8" name="Google Shape;12138;p16"/>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142"/>
        <p:cNvGrpSpPr/>
        <p:nvPr/>
      </p:nvGrpSpPr>
      <p:grpSpPr>
        <a:xfrm>
          <a:off x="0" y="0"/>
          <a:ext cx="0" cy="0"/>
          <a:chOff x="0" y="0"/>
          <a:chExt cx="0" cy="0"/>
        </a:xfrm>
      </p:grpSpPr>
      <p:sp>
        <p:nvSpPr>
          <p:cNvPr id="12143" name="Google Shape;12143;p17"/>
          <p:cNvSpPr txBox="1">
            <a:spLocks noGrp="1"/>
          </p:cNvSpPr>
          <p:nvPr>
            <p:ph type="subTitle" idx="1"/>
          </p:nvPr>
        </p:nvSpPr>
        <p:spPr>
          <a:xfrm>
            <a:off x="1009140" y="2108269"/>
            <a:ext cx="4566000" cy="1132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100"/>
              <a:buNone/>
            </a:pPr>
            <a:r>
              <a:rPr lang="en-MY" dirty="0" err="1"/>
              <a:t>Merujuk</a:t>
            </a:r>
            <a:r>
              <a:rPr lang="en-MY" dirty="0"/>
              <a:t> pada </a:t>
            </a:r>
            <a:r>
              <a:rPr lang="en-MY" dirty="0" err="1"/>
              <a:t>sebuah</a:t>
            </a:r>
            <a:r>
              <a:rPr lang="en-MY" dirty="0"/>
              <a:t> </a:t>
            </a:r>
            <a:r>
              <a:rPr lang="en-MY" b="1" dirty="0" err="1"/>
              <a:t>masyarakat</a:t>
            </a:r>
            <a:r>
              <a:rPr lang="en-MY" dirty="0"/>
              <a:t> yang </a:t>
            </a:r>
            <a:r>
              <a:rPr lang="en-MY" dirty="0" err="1"/>
              <a:t>mendiami</a:t>
            </a:r>
            <a:r>
              <a:rPr lang="en-MY" dirty="0"/>
              <a:t> </a:t>
            </a:r>
            <a:r>
              <a:rPr lang="en-MY" b="1" dirty="0" err="1"/>
              <a:t>kawasan</a:t>
            </a:r>
            <a:r>
              <a:rPr lang="en-MY" dirty="0"/>
              <a:t> </a:t>
            </a:r>
            <a:r>
              <a:rPr lang="en-MY" dirty="0" err="1"/>
              <a:t>tertentu</a:t>
            </a:r>
            <a:r>
              <a:rPr lang="en-MY" dirty="0"/>
              <a:t> dan </a:t>
            </a:r>
            <a:r>
              <a:rPr lang="en-MY" dirty="0" err="1"/>
              <a:t>adanya</a:t>
            </a:r>
            <a:r>
              <a:rPr lang="en-MY" dirty="0"/>
              <a:t> </a:t>
            </a:r>
            <a:r>
              <a:rPr lang="en-MY" b="1" dirty="0" err="1"/>
              <a:t>kerajaan</a:t>
            </a:r>
            <a:r>
              <a:rPr lang="en-MY" dirty="0"/>
              <a:t> yang </a:t>
            </a:r>
            <a:r>
              <a:rPr lang="en-MY" dirty="0" err="1"/>
              <a:t>memerintah</a:t>
            </a:r>
            <a:r>
              <a:rPr lang="en-MY" dirty="0"/>
              <a:t> </a:t>
            </a:r>
            <a:endParaRPr dirty="0"/>
          </a:p>
        </p:txBody>
      </p:sp>
      <p:grpSp>
        <p:nvGrpSpPr>
          <p:cNvPr id="12144" name="Google Shape;12144;p17"/>
          <p:cNvGrpSpPr/>
          <p:nvPr/>
        </p:nvGrpSpPr>
        <p:grpSpPr>
          <a:xfrm>
            <a:off x="0" y="1752363"/>
            <a:ext cx="1393920" cy="920170"/>
            <a:chOff x="3463225" y="1863975"/>
            <a:chExt cx="1899850" cy="1254150"/>
          </a:xfrm>
        </p:grpSpPr>
        <p:sp>
          <p:nvSpPr>
            <p:cNvPr id="12145" name="Google Shape;12145;p17"/>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6" name="Google Shape;12146;p17"/>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47" name="Google Shape;12147;p17"/>
          <p:cNvGrpSpPr/>
          <p:nvPr/>
        </p:nvGrpSpPr>
        <p:grpSpPr>
          <a:xfrm rot="10800000">
            <a:off x="5202925" y="2264788"/>
            <a:ext cx="1393920" cy="920170"/>
            <a:chOff x="3463225" y="1863975"/>
            <a:chExt cx="1899850" cy="1254150"/>
          </a:xfrm>
        </p:grpSpPr>
        <p:sp>
          <p:nvSpPr>
            <p:cNvPr id="12148" name="Google Shape;12148;p17"/>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9" name="Google Shape;12149;p17"/>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50" name="Google Shape;12150;p17"/>
          <p:cNvGrpSpPr/>
          <p:nvPr/>
        </p:nvGrpSpPr>
        <p:grpSpPr>
          <a:xfrm>
            <a:off x="3322941" y="3956577"/>
            <a:ext cx="2252199" cy="93989"/>
            <a:chOff x="3445893" y="4053330"/>
            <a:chExt cx="2252199" cy="93989"/>
          </a:xfrm>
        </p:grpSpPr>
        <p:sp>
          <p:nvSpPr>
            <p:cNvPr id="12151" name="Google Shape;12151;p17"/>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2" name="Google Shape;12152;p17"/>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153" name="Google Shape;12153;p17"/>
          <p:cNvSpPr txBox="1">
            <a:spLocks noGrp="1"/>
          </p:cNvSpPr>
          <p:nvPr>
            <p:ph type="title"/>
          </p:nvPr>
        </p:nvSpPr>
        <p:spPr>
          <a:xfrm>
            <a:off x="1716390" y="1150524"/>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MY"/>
              <a:t>KONSEP NEGARA </a:t>
            </a:r>
            <a:endParaRPr/>
          </a:p>
        </p:txBody>
      </p:sp>
      <p:pic>
        <p:nvPicPr>
          <p:cNvPr id="12154" name="Google Shape;12154;p17"/>
          <p:cNvPicPr preferRelativeResize="0"/>
          <p:nvPr/>
        </p:nvPicPr>
        <p:blipFill rotWithShape="1">
          <a:blip r:embed="rId3">
            <a:alphaModFix amt="80000"/>
          </a:blip>
          <a:srcRect/>
          <a:stretch/>
        </p:blipFill>
        <p:spPr>
          <a:xfrm>
            <a:off x="4737175" y="36926"/>
            <a:ext cx="4491596" cy="2245798"/>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158"/>
        <p:cNvGrpSpPr/>
        <p:nvPr/>
      </p:nvGrpSpPr>
      <p:grpSpPr>
        <a:xfrm>
          <a:off x="0" y="0"/>
          <a:ext cx="0" cy="0"/>
          <a:chOff x="0" y="0"/>
          <a:chExt cx="0" cy="0"/>
        </a:xfrm>
      </p:grpSpPr>
      <p:sp>
        <p:nvSpPr>
          <p:cNvPr id="12159" name="Google Shape;12159;p18"/>
          <p:cNvSpPr txBox="1">
            <a:spLocks noGrp="1"/>
          </p:cNvSpPr>
          <p:nvPr>
            <p:ph type="title"/>
          </p:nvPr>
        </p:nvSpPr>
        <p:spPr>
          <a:xfrm>
            <a:off x="1025222" y="451174"/>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solidFill>
                  <a:schemeClr val="dk1"/>
                </a:solidFill>
              </a:rPr>
              <a:t>ISTILAH NEGARA</a:t>
            </a:r>
            <a:endParaRPr>
              <a:solidFill>
                <a:schemeClr val="dk1"/>
              </a:solidFill>
            </a:endParaRPr>
          </a:p>
          <a:p>
            <a:pPr marL="0" lvl="0" indent="0" algn="ctr" rtl="0">
              <a:lnSpc>
                <a:spcPct val="100000"/>
              </a:lnSpc>
              <a:spcBef>
                <a:spcPts val="0"/>
              </a:spcBef>
              <a:spcAft>
                <a:spcPts val="0"/>
              </a:spcAft>
              <a:buSzPts val="2800"/>
              <a:buNone/>
            </a:pPr>
            <a:endParaRPr/>
          </a:p>
        </p:txBody>
      </p:sp>
      <p:sp>
        <p:nvSpPr>
          <p:cNvPr id="12160" name="Google Shape;12160;p18"/>
          <p:cNvSpPr txBox="1"/>
          <p:nvPr/>
        </p:nvSpPr>
        <p:spPr>
          <a:xfrm>
            <a:off x="3234264" y="2617434"/>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a:solidFill>
                  <a:srgbClr val="000000"/>
                </a:solidFill>
                <a:latin typeface="Livvic"/>
                <a:ea typeface="Livvic"/>
                <a:cs typeface="Livvic"/>
                <a:sym typeface="Livvic"/>
              </a:rPr>
              <a:t>Marx (1818-1883) dan Weber (1864-1920) </a:t>
            </a:r>
            <a:r>
              <a:rPr lang="en-MY" sz="1400" b="0" i="0" u="none" strike="noStrike" cap="none" dirty="0" err="1">
                <a:solidFill>
                  <a:srgbClr val="000000"/>
                </a:solidFill>
                <a:latin typeface="Livvic"/>
                <a:ea typeface="Livvic"/>
                <a:cs typeface="Livvic"/>
                <a:sym typeface="Livvic"/>
              </a:rPr>
              <a:t>memperincikan</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ciri-ciri</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utama</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pembentukan</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sesebuah</a:t>
            </a:r>
            <a:r>
              <a:rPr lang="en-MY" sz="1400" b="0" i="0" u="none" strike="noStrike" cap="none" dirty="0">
                <a:solidFill>
                  <a:srgbClr val="000000"/>
                </a:solidFill>
                <a:latin typeface="Livvic"/>
                <a:ea typeface="Livvic"/>
                <a:cs typeface="Livvic"/>
                <a:sym typeface="Livvic"/>
              </a:rPr>
              <a:t> negara </a:t>
            </a:r>
            <a:r>
              <a:rPr lang="en-MY" sz="1400" b="0" i="0" u="none" strike="noStrike" cap="none" dirty="0" err="1">
                <a:solidFill>
                  <a:srgbClr val="000000"/>
                </a:solidFill>
                <a:latin typeface="Livvic"/>
                <a:ea typeface="Livvic"/>
                <a:cs typeface="Livvic"/>
                <a:sym typeface="Livvic"/>
              </a:rPr>
              <a:t>merangkumi</a:t>
            </a:r>
            <a:r>
              <a:rPr lang="en-MY" sz="1400" b="0" i="0" u="none" strike="noStrike" cap="none" dirty="0">
                <a:solidFill>
                  <a:srgbClr val="000000"/>
                </a:solidFill>
                <a:latin typeface="Livvic"/>
                <a:ea typeface="Livvic"/>
                <a:cs typeface="Livvic"/>
                <a:sym typeface="Livvic"/>
              </a:rPr>
              <a:t> </a:t>
            </a:r>
            <a:r>
              <a:rPr lang="en-MY" sz="1400" b="0" i="0" u="none" strike="noStrike" cap="none" dirty="0" err="1">
                <a:solidFill>
                  <a:srgbClr val="000000"/>
                </a:solidFill>
                <a:latin typeface="Livvic"/>
                <a:ea typeface="Livvic"/>
                <a:cs typeface="Livvic"/>
                <a:sym typeface="Livvic"/>
              </a:rPr>
              <a:t>adanya</a:t>
            </a:r>
            <a:r>
              <a:rPr lang="en-MY" sz="1400" b="0" i="0" u="none" strike="noStrike" cap="none" dirty="0">
                <a:solidFill>
                  <a:srgbClr val="000000"/>
                </a:solidFill>
                <a:latin typeface="Livvic"/>
                <a:ea typeface="Livvic"/>
                <a:cs typeface="Livvic"/>
                <a:sym typeface="Livvic"/>
              </a:rPr>
              <a:t> </a:t>
            </a:r>
            <a:r>
              <a:rPr lang="en-MY" sz="1400" b="1" i="0" u="none" strike="noStrike" cap="none" dirty="0" err="1">
                <a:solidFill>
                  <a:srgbClr val="000000"/>
                </a:solidFill>
                <a:latin typeface="Livvic"/>
                <a:ea typeface="Livvic"/>
                <a:cs typeface="Livvic"/>
                <a:sym typeface="Livvic"/>
              </a:rPr>
              <a:t>penduduk</a:t>
            </a:r>
            <a:r>
              <a:rPr lang="en-MY" sz="1400" b="1" i="0" u="none" strike="noStrike" cap="none" dirty="0">
                <a:solidFill>
                  <a:srgbClr val="000000"/>
                </a:solidFill>
                <a:latin typeface="Livvic"/>
                <a:ea typeface="Livvic"/>
                <a:cs typeface="Livvic"/>
                <a:sym typeface="Livvic"/>
              </a:rPr>
              <a:t>, </a:t>
            </a:r>
            <a:r>
              <a:rPr lang="en-MY" sz="1400" b="1" i="0" u="none" strike="noStrike" cap="none" dirty="0" err="1">
                <a:solidFill>
                  <a:srgbClr val="000000"/>
                </a:solidFill>
                <a:latin typeface="Livvic"/>
                <a:ea typeface="Livvic"/>
                <a:cs typeface="Livvic"/>
                <a:sym typeface="Livvic"/>
              </a:rPr>
              <a:t>sempadan</a:t>
            </a:r>
            <a:r>
              <a:rPr lang="en-MY" sz="1400" b="1" i="0" u="none" strike="noStrike" cap="none" dirty="0">
                <a:solidFill>
                  <a:srgbClr val="000000"/>
                </a:solidFill>
                <a:latin typeface="Livvic"/>
                <a:ea typeface="Livvic"/>
                <a:cs typeface="Livvic"/>
                <a:sym typeface="Livvic"/>
              </a:rPr>
              <a:t>, </a:t>
            </a:r>
            <a:r>
              <a:rPr lang="en-MY" sz="1400" b="1" i="0" u="none" strike="noStrike" cap="none" dirty="0" err="1">
                <a:solidFill>
                  <a:srgbClr val="000000"/>
                </a:solidFill>
                <a:latin typeface="Livvic"/>
                <a:ea typeface="Livvic"/>
                <a:cs typeface="Livvic"/>
                <a:sym typeface="Livvic"/>
              </a:rPr>
              <a:t>kerajaan</a:t>
            </a:r>
            <a:r>
              <a:rPr lang="en-MY" sz="1400" b="1" i="0" u="none" strike="noStrike" cap="none" dirty="0">
                <a:solidFill>
                  <a:srgbClr val="000000"/>
                </a:solidFill>
                <a:latin typeface="Livvic"/>
                <a:ea typeface="Livvic"/>
                <a:cs typeface="Livvic"/>
                <a:sym typeface="Livvic"/>
              </a:rPr>
              <a:t> dan </a:t>
            </a:r>
            <a:r>
              <a:rPr lang="en-MY" sz="1400" b="1" i="0" u="none" strike="noStrike" cap="none" dirty="0" err="1">
                <a:solidFill>
                  <a:srgbClr val="000000"/>
                </a:solidFill>
                <a:latin typeface="Livvic"/>
                <a:ea typeface="Livvic"/>
                <a:cs typeface="Livvic"/>
                <a:sym typeface="Livvic"/>
              </a:rPr>
              <a:t>kedaulatan</a:t>
            </a:r>
            <a:r>
              <a:rPr lang="en-MY" sz="1400" b="1" i="0" u="none" strike="noStrike" cap="none" dirty="0">
                <a:solidFill>
                  <a:srgbClr val="000000"/>
                </a:solidFill>
                <a:latin typeface="Livvic"/>
                <a:ea typeface="Livvic"/>
                <a:cs typeface="Livvic"/>
                <a:sym typeface="Livvic"/>
              </a:rPr>
              <a:t> </a:t>
            </a:r>
            <a:r>
              <a:rPr lang="en-MY" sz="1400" b="0" i="0" u="none" strike="noStrike" cap="none" dirty="0">
                <a:solidFill>
                  <a:srgbClr val="000000"/>
                </a:solidFill>
                <a:latin typeface="Livvic"/>
                <a:ea typeface="Livvic"/>
                <a:cs typeface="Livvic"/>
                <a:sym typeface="Livvic"/>
              </a:rPr>
              <a:t>(Moten &amp; Islam 2006). </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1600"/>
              </a:spcBef>
              <a:spcAft>
                <a:spcPts val="1600"/>
              </a:spcAft>
              <a:buClr>
                <a:srgbClr val="000000"/>
              </a:buClr>
              <a:buSzPts val="1400"/>
              <a:buFont typeface="Arial"/>
              <a:buNone/>
            </a:pPr>
            <a:endParaRPr sz="1400" b="0" i="0" u="none" strike="noStrike" cap="none" dirty="0">
              <a:solidFill>
                <a:srgbClr val="000000"/>
              </a:solidFill>
              <a:latin typeface="Livvic"/>
              <a:ea typeface="Livvic"/>
              <a:cs typeface="Livvic"/>
              <a:sym typeface="Livvic"/>
            </a:endParaRPr>
          </a:p>
        </p:txBody>
      </p:sp>
      <p:sp>
        <p:nvSpPr>
          <p:cNvPr id="12161" name="Google Shape;12161;p18"/>
          <p:cNvSpPr txBox="1"/>
          <p:nvPr/>
        </p:nvSpPr>
        <p:spPr>
          <a:xfrm>
            <a:off x="674138" y="2617434"/>
            <a:ext cx="2617800" cy="1649766"/>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err="1">
                <a:solidFill>
                  <a:schemeClr val="dk1"/>
                </a:solidFill>
                <a:latin typeface="Livvic"/>
                <a:ea typeface="Livvic"/>
                <a:cs typeface="Livvic"/>
                <a:sym typeface="Livvic"/>
              </a:rPr>
              <a:t>Ozkrimili</a:t>
            </a:r>
            <a:r>
              <a:rPr lang="en-MY" sz="1400" b="0" i="0" u="none" strike="noStrike" cap="none" dirty="0">
                <a:solidFill>
                  <a:schemeClr val="dk1"/>
                </a:solidFill>
                <a:latin typeface="Livvic"/>
                <a:ea typeface="Livvic"/>
                <a:cs typeface="Livvic"/>
                <a:sym typeface="Livvic"/>
              </a:rPr>
              <a:t> (2017)-</a:t>
            </a:r>
            <a:r>
              <a:rPr lang="en-MY" sz="1400" b="0" i="0" u="none" strike="noStrike" cap="none" dirty="0" err="1">
                <a:solidFill>
                  <a:schemeClr val="dk1"/>
                </a:solidFill>
                <a:latin typeface="Livvic"/>
                <a:ea typeface="Livvic"/>
                <a:cs typeface="Livvic"/>
                <a:sym typeface="Livvic"/>
              </a:rPr>
              <a:t>Konsep</a:t>
            </a:r>
            <a:r>
              <a:rPr lang="en-MY" sz="1400" b="0" i="0" u="none" strike="noStrike" cap="none" dirty="0">
                <a:solidFill>
                  <a:schemeClr val="dk1"/>
                </a:solidFill>
                <a:latin typeface="Livvic"/>
                <a:ea typeface="Livvic"/>
                <a:cs typeface="Livvic"/>
                <a:sym typeface="Livvic"/>
              </a:rPr>
              <a:t> negara </a:t>
            </a:r>
            <a:r>
              <a:rPr lang="en-MY" sz="1400" b="0" i="0" u="none" strike="noStrike" cap="none" dirty="0" err="1">
                <a:solidFill>
                  <a:schemeClr val="dk1"/>
                </a:solidFill>
                <a:latin typeface="Livvic"/>
                <a:ea typeface="Livvic"/>
                <a:cs typeface="Livvic"/>
                <a:sym typeface="Livvic"/>
              </a:rPr>
              <a:t>adalah</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sebuah</a:t>
            </a:r>
            <a:r>
              <a:rPr lang="en-MY" sz="1400" b="0"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kerajaan</a:t>
            </a:r>
            <a:r>
              <a:rPr lang="en-MY" sz="1400" b="1" i="0" u="none" strike="noStrike" cap="none" dirty="0">
                <a:solidFill>
                  <a:schemeClr val="dk1"/>
                </a:solidFill>
                <a:latin typeface="Livvic"/>
                <a:ea typeface="Livvic"/>
                <a:cs typeface="Livvic"/>
                <a:sym typeface="Livvic"/>
              </a:rPr>
              <a:t> yang </a:t>
            </a:r>
            <a:r>
              <a:rPr lang="en-MY" sz="1400" b="1" i="0" u="none" strike="noStrike" cap="none" dirty="0" err="1">
                <a:solidFill>
                  <a:schemeClr val="dk1"/>
                </a:solidFill>
                <a:latin typeface="Livvic"/>
                <a:ea typeface="Livvic"/>
                <a:cs typeface="Livvic"/>
                <a:sym typeface="Livvic"/>
              </a:rPr>
              <a:t>merdeka</a:t>
            </a:r>
            <a:r>
              <a:rPr lang="en-MY" sz="1400" b="1" i="0" u="none" strike="noStrike" cap="none" dirty="0">
                <a:solidFill>
                  <a:schemeClr val="dk1"/>
                </a:solidFill>
                <a:latin typeface="Livvic"/>
                <a:ea typeface="Livvic"/>
                <a:cs typeface="Livvic"/>
                <a:sym typeface="Livvic"/>
              </a:rPr>
              <a:t> dan </a:t>
            </a:r>
            <a:r>
              <a:rPr lang="en-MY" sz="1400" b="1" i="0" u="none" strike="noStrike" cap="none" dirty="0" err="1">
                <a:solidFill>
                  <a:schemeClr val="dk1"/>
                </a:solidFill>
                <a:latin typeface="Livvic"/>
                <a:ea typeface="Livvic"/>
                <a:cs typeface="Livvic"/>
                <a:sym typeface="Livvic"/>
              </a:rPr>
              <a:t>berdaulat</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mentadbir</a:t>
            </a:r>
            <a:r>
              <a:rPr lang="en-MY" sz="1400" b="1" i="0" u="none" strike="noStrike" cap="none" dirty="0">
                <a:solidFill>
                  <a:schemeClr val="dk1"/>
                </a:solidFill>
                <a:latin typeface="Livvic"/>
                <a:ea typeface="Livvic"/>
                <a:cs typeface="Livvic"/>
                <a:sym typeface="Livvic"/>
              </a:rPr>
              <a:t> urus </a:t>
            </a:r>
            <a:r>
              <a:rPr lang="en-MY" sz="1400" b="1" i="0" u="none" strike="noStrike" cap="none" dirty="0" err="1">
                <a:solidFill>
                  <a:schemeClr val="dk1"/>
                </a:solidFill>
                <a:latin typeface="Livvic"/>
                <a:ea typeface="Livvic"/>
                <a:cs typeface="Livvic"/>
                <a:sym typeface="Livvic"/>
              </a:rPr>
              <a:t>ke</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atas</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satu</a:t>
            </a:r>
            <a:r>
              <a:rPr lang="en-MY" sz="1400" b="1" i="0" u="none" strike="noStrike" cap="none" dirty="0">
                <a:solidFill>
                  <a:schemeClr val="dk1"/>
                </a:solidFill>
                <a:latin typeface="Livvic"/>
                <a:ea typeface="Livvic"/>
                <a:cs typeface="Livvic"/>
                <a:sym typeface="Livvic"/>
              </a:rPr>
              <a:t> wilayah </a:t>
            </a:r>
            <a:r>
              <a:rPr lang="en-MY" sz="1400" b="0" i="0" u="none" strike="noStrike" cap="none" dirty="0">
                <a:solidFill>
                  <a:schemeClr val="dk1"/>
                </a:solidFill>
                <a:latin typeface="Livvic"/>
                <a:ea typeface="Livvic"/>
                <a:cs typeface="Livvic"/>
                <a:sym typeface="Livvic"/>
              </a:rPr>
              <a:t>yang </a:t>
            </a:r>
            <a:r>
              <a:rPr lang="en-MY" sz="1400" b="0" i="0" u="none" strike="noStrike" cap="none" dirty="0" err="1">
                <a:solidFill>
                  <a:schemeClr val="dk1"/>
                </a:solidFill>
                <a:latin typeface="Livvic"/>
                <a:ea typeface="Livvic"/>
                <a:cs typeface="Livvic"/>
                <a:sym typeface="Livvic"/>
              </a:rPr>
              <a:t>diperakui</a:t>
            </a:r>
            <a:r>
              <a:rPr lang="en-MY" sz="1400" b="0" i="0" u="none" strike="noStrike" cap="none" dirty="0">
                <a:solidFill>
                  <a:schemeClr val="dk1"/>
                </a:solidFill>
                <a:latin typeface="Livvic"/>
                <a:ea typeface="Livvic"/>
                <a:cs typeface="Livvic"/>
                <a:sym typeface="Livvic"/>
              </a:rPr>
              <a:t> oleh negara-negara lain. </a:t>
            </a:r>
            <a:endParaRPr sz="1400" b="0" i="0" u="none" strike="noStrike" cap="none" dirty="0">
              <a:solidFill>
                <a:srgbClr val="000000"/>
              </a:solidFill>
              <a:latin typeface="Arial"/>
              <a:ea typeface="Arial"/>
              <a:cs typeface="Arial"/>
              <a:sym typeface="Arial"/>
            </a:endParaRPr>
          </a:p>
        </p:txBody>
      </p:sp>
      <p:sp>
        <p:nvSpPr>
          <p:cNvPr id="12162" name="Google Shape;12162;p18"/>
          <p:cNvSpPr/>
          <p:nvPr/>
        </p:nvSpPr>
        <p:spPr>
          <a:xfrm>
            <a:off x="1075200" y="2408550"/>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p18"/>
          <p:cNvSpPr/>
          <p:nvPr/>
        </p:nvSpPr>
        <p:spPr>
          <a:xfrm>
            <a:off x="1983038"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p18"/>
          <p:cNvSpPr/>
          <p:nvPr/>
        </p:nvSpPr>
        <p:spPr>
          <a:xfrm>
            <a:off x="45783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5" name="Google Shape;12165;p18"/>
          <p:cNvSpPr/>
          <p:nvPr/>
        </p:nvSpPr>
        <p:spPr>
          <a:xfrm>
            <a:off x="72197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66" name="Google Shape;12166;p18"/>
          <p:cNvGrpSpPr/>
          <p:nvPr/>
        </p:nvGrpSpPr>
        <p:grpSpPr>
          <a:xfrm>
            <a:off x="1637518" y="1548811"/>
            <a:ext cx="724264" cy="705611"/>
            <a:chOff x="2581550" y="1973000"/>
            <a:chExt cx="926050" cy="902200"/>
          </a:xfrm>
        </p:grpSpPr>
        <p:sp>
          <p:nvSpPr>
            <p:cNvPr id="12167" name="Google Shape;12167;p18"/>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8" name="Google Shape;12168;p18"/>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69" name="Google Shape;12169;p18"/>
          <p:cNvGrpSpPr/>
          <p:nvPr/>
        </p:nvGrpSpPr>
        <p:grpSpPr>
          <a:xfrm>
            <a:off x="4209843" y="1569386"/>
            <a:ext cx="724264" cy="705611"/>
            <a:chOff x="2581550" y="1973000"/>
            <a:chExt cx="926050" cy="902200"/>
          </a:xfrm>
        </p:grpSpPr>
        <p:sp>
          <p:nvSpPr>
            <p:cNvPr id="12170" name="Google Shape;12170;p18"/>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1" name="Google Shape;12171;p18"/>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72" name="Google Shape;12172;p18"/>
          <p:cNvGrpSpPr/>
          <p:nvPr/>
        </p:nvGrpSpPr>
        <p:grpSpPr>
          <a:xfrm>
            <a:off x="6874193" y="1569386"/>
            <a:ext cx="724264" cy="705611"/>
            <a:chOff x="2581550" y="1973000"/>
            <a:chExt cx="926050" cy="902200"/>
          </a:xfrm>
        </p:grpSpPr>
        <p:sp>
          <p:nvSpPr>
            <p:cNvPr id="12173" name="Google Shape;12173;p18"/>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4" name="Google Shape;12174;p18"/>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175" name="Google Shape;12175;p18"/>
          <p:cNvSpPr txBox="1">
            <a:spLocks noGrp="1"/>
          </p:cNvSpPr>
          <p:nvPr>
            <p:ph type="title" idx="4294967295"/>
          </p:nvPr>
        </p:nvSpPr>
        <p:spPr>
          <a:xfrm>
            <a:off x="1675747" y="1652200"/>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01</a:t>
            </a:r>
            <a:endParaRPr sz="2200">
              <a:solidFill>
                <a:schemeClr val="dk2"/>
              </a:solidFill>
            </a:endParaRPr>
          </a:p>
        </p:txBody>
      </p:sp>
      <p:sp>
        <p:nvSpPr>
          <p:cNvPr id="12176" name="Google Shape;12176;p18"/>
          <p:cNvSpPr txBox="1">
            <a:spLocks noGrp="1"/>
          </p:cNvSpPr>
          <p:nvPr>
            <p:ph type="title" idx="4294967295"/>
          </p:nvPr>
        </p:nvSpPr>
        <p:spPr>
          <a:xfrm>
            <a:off x="4259972" y="1640013"/>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02</a:t>
            </a:r>
            <a:endParaRPr sz="2200">
              <a:solidFill>
                <a:schemeClr val="dk2"/>
              </a:solidFill>
            </a:endParaRPr>
          </a:p>
        </p:txBody>
      </p:sp>
      <p:sp>
        <p:nvSpPr>
          <p:cNvPr id="12177" name="Google Shape;12177;p18"/>
          <p:cNvSpPr txBox="1">
            <a:spLocks noGrp="1"/>
          </p:cNvSpPr>
          <p:nvPr>
            <p:ph type="title" idx="4294967295"/>
          </p:nvPr>
        </p:nvSpPr>
        <p:spPr>
          <a:xfrm>
            <a:off x="6906772" y="1660588"/>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03</a:t>
            </a:r>
            <a:endParaRPr sz="2200">
              <a:solidFill>
                <a:schemeClr val="dk2"/>
              </a:solidFill>
            </a:endParaRPr>
          </a:p>
        </p:txBody>
      </p:sp>
      <p:sp>
        <p:nvSpPr>
          <p:cNvPr id="12178" name="Google Shape;12178;p18"/>
          <p:cNvSpPr txBox="1"/>
          <p:nvPr/>
        </p:nvSpPr>
        <p:spPr>
          <a:xfrm>
            <a:off x="5852062" y="2619794"/>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chemeClr val="dk1"/>
                </a:solidFill>
                <a:latin typeface="Livvic"/>
                <a:ea typeface="Livvic"/>
                <a:cs typeface="Livvic"/>
                <a:sym typeface="Livvic"/>
              </a:rPr>
              <a:t>Bagi Marx, “…the state is the product of class contradictions and class struggle and is controlled by the economically-diminant class...” (Moten dan Islam 2006: 64). </a:t>
            </a:r>
            <a:endParaRPr sz="1400" b="0" i="0" u="none" strike="noStrike" cap="none">
              <a:solidFill>
                <a:schemeClr val="dk1"/>
              </a:solidFill>
              <a:latin typeface="Livvic"/>
              <a:ea typeface="Livvic"/>
              <a:cs typeface="Livvic"/>
              <a:sym typeface="Livvic"/>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182"/>
        <p:cNvGrpSpPr/>
        <p:nvPr/>
      </p:nvGrpSpPr>
      <p:grpSpPr>
        <a:xfrm>
          <a:off x="0" y="0"/>
          <a:ext cx="0" cy="0"/>
          <a:chOff x="0" y="0"/>
          <a:chExt cx="0" cy="0"/>
        </a:xfrm>
      </p:grpSpPr>
      <p:sp>
        <p:nvSpPr>
          <p:cNvPr id="12183" name="Google Shape;12183;p19"/>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ISTILAH NEGARA</a:t>
            </a:r>
            <a:endParaRPr/>
          </a:p>
        </p:txBody>
      </p:sp>
      <p:sp>
        <p:nvSpPr>
          <p:cNvPr id="12184" name="Google Shape;12184;p19"/>
          <p:cNvSpPr txBox="1"/>
          <p:nvPr/>
        </p:nvSpPr>
        <p:spPr>
          <a:xfrm>
            <a:off x="3206107" y="2674626"/>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Dahl (1983) yang terpengaruh dengan Weber mendefinisikan negara sebagai satu sistem politik yang didirikan oleh sekumpulan manusia yang menetap dalam sesebuah wilayah dan membentuk kerajaan sah yang memerintah wilayah tersebut. </a:t>
            </a:r>
            <a:endParaRPr sz="1400" b="0" i="0" u="none" strike="noStrike" cap="none">
              <a:solidFill>
                <a:srgbClr val="000000"/>
              </a:solidFill>
              <a:latin typeface="Arial"/>
              <a:ea typeface="Arial"/>
              <a:cs typeface="Arial"/>
              <a:sym typeface="Arial"/>
            </a:endParaRPr>
          </a:p>
        </p:txBody>
      </p:sp>
      <p:sp>
        <p:nvSpPr>
          <p:cNvPr id="12185" name="Google Shape;12185;p19"/>
          <p:cNvSpPr txBox="1"/>
          <p:nvPr/>
        </p:nvSpPr>
        <p:spPr>
          <a:xfrm>
            <a:off x="647612" y="2824666"/>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Livvic"/>
              <a:ea typeface="Livvic"/>
              <a:cs typeface="Livvic"/>
              <a:sym typeface="Livvic"/>
            </a:endParaRPr>
          </a:p>
        </p:txBody>
      </p:sp>
      <p:sp>
        <p:nvSpPr>
          <p:cNvPr id="12186" name="Google Shape;12186;p19"/>
          <p:cNvSpPr/>
          <p:nvPr/>
        </p:nvSpPr>
        <p:spPr>
          <a:xfrm rot="10800000" flipH="1">
            <a:off x="1475251" y="2362831"/>
            <a:ext cx="6530852" cy="45719"/>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7" name="Google Shape;12187;p19"/>
          <p:cNvSpPr/>
          <p:nvPr/>
        </p:nvSpPr>
        <p:spPr>
          <a:xfrm>
            <a:off x="1983038"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8" name="Google Shape;12188;p19"/>
          <p:cNvSpPr/>
          <p:nvPr/>
        </p:nvSpPr>
        <p:spPr>
          <a:xfrm>
            <a:off x="433066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89" name="Google Shape;12189;p19"/>
          <p:cNvGrpSpPr/>
          <p:nvPr/>
        </p:nvGrpSpPr>
        <p:grpSpPr>
          <a:xfrm>
            <a:off x="1637518" y="1548811"/>
            <a:ext cx="724264" cy="705611"/>
            <a:chOff x="2581550" y="1973000"/>
            <a:chExt cx="926050" cy="902200"/>
          </a:xfrm>
        </p:grpSpPr>
        <p:sp>
          <p:nvSpPr>
            <p:cNvPr id="12190" name="Google Shape;12190;p19"/>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1" name="Google Shape;12191;p19"/>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92" name="Google Shape;12192;p19"/>
          <p:cNvGrpSpPr/>
          <p:nvPr/>
        </p:nvGrpSpPr>
        <p:grpSpPr>
          <a:xfrm>
            <a:off x="3943143" y="1569386"/>
            <a:ext cx="724264" cy="705611"/>
            <a:chOff x="2581550" y="1973000"/>
            <a:chExt cx="926050" cy="902200"/>
          </a:xfrm>
        </p:grpSpPr>
        <p:sp>
          <p:nvSpPr>
            <p:cNvPr id="12193" name="Google Shape;12193;p19"/>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4" name="Google Shape;12194;p19"/>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195" name="Google Shape;12195;p19"/>
          <p:cNvSpPr txBox="1">
            <a:spLocks noGrp="1"/>
          </p:cNvSpPr>
          <p:nvPr>
            <p:ph type="title" idx="4294967295"/>
          </p:nvPr>
        </p:nvSpPr>
        <p:spPr>
          <a:xfrm>
            <a:off x="1675747" y="1652200"/>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04</a:t>
            </a:r>
            <a:endParaRPr sz="2200">
              <a:solidFill>
                <a:schemeClr val="dk2"/>
              </a:solidFill>
            </a:endParaRPr>
          </a:p>
        </p:txBody>
      </p:sp>
      <p:sp>
        <p:nvSpPr>
          <p:cNvPr id="12196" name="Google Shape;12196;p19"/>
          <p:cNvSpPr txBox="1">
            <a:spLocks noGrp="1"/>
          </p:cNvSpPr>
          <p:nvPr>
            <p:ph type="title" idx="4294967295"/>
          </p:nvPr>
        </p:nvSpPr>
        <p:spPr>
          <a:xfrm>
            <a:off x="3993272" y="1640013"/>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05</a:t>
            </a:r>
            <a:endParaRPr sz="2200">
              <a:solidFill>
                <a:schemeClr val="dk2"/>
              </a:solidFill>
            </a:endParaRPr>
          </a:p>
        </p:txBody>
      </p:sp>
      <p:sp>
        <p:nvSpPr>
          <p:cNvPr id="12197" name="Google Shape;12197;p19"/>
          <p:cNvSpPr txBox="1"/>
          <p:nvPr/>
        </p:nvSpPr>
        <p:spPr>
          <a:xfrm>
            <a:off x="707363" y="2678885"/>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Weber, “…the state is a human community that (successfully) claims the monopoly of the legitimate use of physical violence in a given territory...” (Moten &amp; Islam 2006: 64). </a:t>
            </a:r>
            <a:endParaRPr sz="1400" b="0" i="0" u="none" strike="noStrike" cap="none">
              <a:solidFill>
                <a:srgbClr val="000000"/>
              </a:solidFill>
              <a:latin typeface="Livvic"/>
              <a:ea typeface="Livvic"/>
              <a:cs typeface="Livvic"/>
              <a:sym typeface="Livvic"/>
            </a:endParaRPr>
          </a:p>
        </p:txBody>
      </p:sp>
      <p:sp>
        <p:nvSpPr>
          <p:cNvPr id="12198" name="Google Shape;12198;p19"/>
          <p:cNvSpPr/>
          <p:nvPr/>
        </p:nvSpPr>
        <p:spPr>
          <a:xfrm>
            <a:off x="7197688" y="2150338"/>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99" name="Google Shape;12199;p19"/>
          <p:cNvGrpSpPr/>
          <p:nvPr/>
        </p:nvGrpSpPr>
        <p:grpSpPr>
          <a:xfrm>
            <a:off x="6810168" y="1540811"/>
            <a:ext cx="724264" cy="705611"/>
            <a:chOff x="2581550" y="1973000"/>
            <a:chExt cx="926050" cy="902200"/>
          </a:xfrm>
        </p:grpSpPr>
        <p:sp>
          <p:nvSpPr>
            <p:cNvPr id="12200" name="Google Shape;12200;p19"/>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1" name="Google Shape;12201;p19"/>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02" name="Google Shape;12202;p19"/>
          <p:cNvSpPr txBox="1"/>
          <p:nvPr/>
        </p:nvSpPr>
        <p:spPr>
          <a:xfrm>
            <a:off x="6860297" y="1611438"/>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06</a:t>
            </a:r>
            <a:endParaRPr sz="1400" b="0" i="0" u="none" strike="noStrike" cap="none">
              <a:solidFill>
                <a:srgbClr val="000000"/>
              </a:solidFill>
              <a:latin typeface="Arial"/>
              <a:ea typeface="Arial"/>
              <a:cs typeface="Arial"/>
              <a:sym typeface="Arial"/>
            </a:endParaRPr>
          </a:p>
        </p:txBody>
      </p:sp>
      <p:sp>
        <p:nvSpPr>
          <p:cNvPr id="12203" name="Google Shape;12203;p19"/>
          <p:cNvSpPr txBox="1"/>
          <p:nvPr/>
        </p:nvSpPr>
        <p:spPr>
          <a:xfrm>
            <a:off x="5764156" y="2657858"/>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Giddens (1987) - negara sebagai sebuah organisasi politik yang berkuasa memerintah sesebuah wilayah tertentu dan boleh menggunakan pelbagai kaedah termasuk dengan cara kekerasan bagi mengekalkan sesuatu peraturan. </a:t>
            </a:r>
            <a:endParaRPr sz="1400" b="0" i="0" u="none" strike="noStrike" cap="none">
              <a:solidFill>
                <a:srgbClr val="000000"/>
              </a:solidFill>
              <a:latin typeface="Livvic"/>
              <a:ea typeface="Livvic"/>
              <a:cs typeface="Livvic"/>
              <a:sym typeface="Livvic"/>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207"/>
        <p:cNvGrpSpPr/>
        <p:nvPr/>
      </p:nvGrpSpPr>
      <p:grpSpPr>
        <a:xfrm>
          <a:off x="0" y="0"/>
          <a:ext cx="0" cy="0"/>
          <a:chOff x="0" y="0"/>
          <a:chExt cx="0" cy="0"/>
        </a:xfrm>
      </p:grpSpPr>
      <p:sp>
        <p:nvSpPr>
          <p:cNvPr id="12208" name="Google Shape;12208;p20"/>
          <p:cNvSpPr txBox="1">
            <a:spLocks noGrp="1"/>
          </p:cNvSpPr>
          <p:nvPr>
            <p:ph type="body" idx="1"/>
          </p:nvPr>
        </p:nvSpPr>
        <p:spPr>
          <a:xfrm>
            <a:off x="2593075" y="160244"/>
            <a:ext cx="5837650" cy="3872532"/>
          </a:xfrm>
          <a:prstGeom prst="rect">
            <a:avLst/>
          </a:prstGeom>
          <a:noFill/>
          <a:ln>
            <a:noFill/>
          </a:ln>
        </p:spPr>
        <p:txBody>
          <a:bodyPr spcFirstLastPara="1" wrap="square" lIns="91425" tIns="91425" rIns="91425" bIns="91425" anchor="t" anchorCtr="0">
            <a:noAutofit/>
          </a:bodyPr>
          <a:lstStyle/>
          <a:p>
            <a:pPr marL="336550" lvl="0" indent="-171450" algn="l" rtl="0">
              <a:lnSpc>
                <a:spcPct val="100000"/>
              </a:lnSpc>
              <a:spcBef>
                <a:spcPts val="0"/>
              </a:spcBef>
              <a:spcAft>
                <a:spcPts val="0"/>
              </a:spcAft>
              <a:buSzPts val="1000"/>
              <a:buFont typeface="Arial"/>
              <a:buChar char="•"/>
            </a:pPr>
            <a:r>
              <a:rPr lang="en-MY" sz="1800"/>
              <a:t>Negara merujuk pada sebuah masyarakat yang mendiami kawasan tertentu dan adanya kerajaan yang memerintah. </a:t>
            </a:r>
            <a:endParaRPr/>
          </a:p>
          <a:p>
            <a:pPr marL="336550" lvl="0" indent="-171450" algn="l" rtl="0">
              <a:lnSpc>
                <a:spcPct val="100000"/>
              </a:lnSpc>
              <a:spcBef>
                <a:spcPts val="0"/>
              </a:spcBef>
              <a:spcAft>
                <a:spcPts val="0"/>
              </a:spcAft>
              <a:buSzPts val="1000"/>
              <a:buFont typeface="Arial"/>
              <a:buChar char="•"/>
            </a:pPr>
            <a:r>
              <a:rPr lang="en-MY" sz="1800"/>
              <a:t>Rakyat setiap negara diikat dengan tanah air, perlembagaan dan kerakyatannya.</a:t>
            </a:r>
            <a:endParaRPr/>
          </a:p>
          <a:p>
            <a:pPr marL="336550" lvl="0" indent="-171450" algn="l" rtl="0">
              <a:lnSpc>
                <a:spcPct val="100000"/>
              </a:lnSpc>
              <a:spcBef>
                <a:spcPts val="0"/>
              </a:spcBef>
              <a:spcAft>
                <a:spcPts val="0"/>
              </a:spcAft>
              <a:buSzPts val="1000"/>
              <a:buFont typeface="Arial"/>
              <a:buChar char="•"/>
            </a:pPr>
            <a:r>
              <a:rPr lang="en-MY" sz="1800"/>
              <a:t>Elemen terpenting bagi negara ialah penduduk atau rakyat memandangkan rakyatlah yang mencorakkan negara. </a:t>
            </a:r>
            <a:endParaRPr/>
          </a:p>
          <a:p>
            <a:pPr marL="336550" lvl="0" indent="-171450" algn="l" rtl="0">
              <a:lnSpc>
                <a:spcPct val="100000"/>
              </a:lnSpc>
              <a:spcBef>
                <a:spcPts val="0"/>
              </a:spcBef>
              <a:spcAft>
                <a:spcPts val="0"/>
              </a:spcAft>
              <a:buSzPts val="1000"/>
              <a:buFont typeface="Arial"/>
              <a:buChar char="•"/>
            </a:pPr>
            <a:r>
              <a:rPr lang="en-MY" sz="1800"/>
              <a:t>Rakyat juga yang akan membentuk bangsa bagi sesebuah negara.</a:t>
            </a:r>
            <a:endParaRPr/>
          </a:p>
          <a:p>
            <a:pPr marL="165100" lvl="0" indent="0" algn="l" rtl="0">
              <a:lnSpc>
                <a:spcPct val="100000"/>
              </a:lnSpc>
              <a:spcBef>
                <a:spcPts val="0"/>
              </a:spcBef>
              <a:spcAft>
                <a:spcPts val="0"/>
              </a:spcAft>
              <a:buSzPts val="1000"/>
              <a:buNone/>
            </a:pPr>
            <a:endParaRPr/>
          </a:p>
        </p:txBody>
      </p:sp>
      <p:sp>
        <p:nvSpPr>
          <p:cNvPr id="12209" name="Google Shape;12209;p20"/>
          <p:cNvSpPr/>
          <p:nvPr/>
        </p:nvSpPr>
        <p:spPr>
          <a:xfrm>
            <a:off x="0" y="8648"/>
            <a:ext cx="2246241" cy="1936266"/>
          </a:xfrm>
          <a:prstGeom prst="hexagon">
            <a:avLst>
              <a:gd name="adj" fmla="val 25000"/>
              <a:gd name="vf" fmla="val 115470"/>
            </a:avLst>
          </a:prstGeom>
          <a:blipFill rotWithShape="1">
            <a:blip r:embed="rId3">
              <a:alphaModFix/>
            </a:blip>
            <a:stretch>
              <a:fillRect l="-14998" r="-14996"/>
            </a:stretch>
          </a:blipFill>
          <a:ln w="25400" cap="flat" cmpd="sng">
            <a:solidFill>
              <a:srgbClr val="FFF6D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0" name="Google Shape;12210;p20"/>
          <p:cNvSpPr/>
          <p:nvPr/>
        </p:nvSpPr>
        <p:spPr>
          <a:xfrm>
            <a:off x="-68238" y="1936266"/>
            <a:ext cx="2355373" cy="2096510"/>
          </a:xfrm>
          <a:prstGeom prst="hexagon">
            <a:avLst>
              <a:gd name="adj" fmla="val 25000"/>
              <a:gd name="vf" fmla="val 115470"/>
            </a:avLst>
          </a:prstGeom>
          <a:blipFill rotWithShape="1">
            <a:blip r:embed="rId4">
              <a:alphaModFix/>
            </a:blip>
            <a:stretch>
              <a:fillRect l="-14998" r="-14996"/>
            </a:stretch>
          </a:blipFill>
          <a:ln w="25400" cap="flat" cmpd="sng">
            <a:solidFill>
              <a:srgbClr val="FFF6D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1" name="Google Shape;12211;p20"/>
          <p:cNvSpPr/>
          <p:nvPr/>
        </p:nvSpPr>
        <p:spPr>
          <a:xfrm>
            <a:off x="1787810" y="3046990"/>
            <a:ext cx="2355373" cy="1936266"/>
          </a:xfrm>
          <a:prstGeom prst="hexagon">
            <a:avLst>
              <a:gd name="adj" fmla="val 25000"/>
              <a:gd name="vf" fmla="val 115470"/>
            </a:avLst>
          </a:prstGeom>
          <a:blipFill rotWithShape="1">
            <a:blip r:embed="rId5">
              <a:alphaModFix/>
            </a:blip>
            <a:stretch>
              <a:fillRect l="-22996" r="-22996"/>
            </a:stretch>
          </a:blipFill>
          <a:ln w="25400" cap="flat" cmpd="sng">
            <a:solidFill>
              <a:srgbClr val="FFF6D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85"/>
        <p:cNvGrpSpPr/>
        <p:nvPr/>
      </p:nvGrpSpPr>
      <p:grpSpPr>
        <a:xfrm>
          <a:off x="0" y="0"/>
          <a:ext cx="0" cy="0"/>
          <a:chOff x="0" y="0"/>
          <a:chExt cx="0" cy="0"/>
        </a:xfrm>
      </p:grpSpPr>
      <p:grpSp>
        <p:nvGrpSpPr>
          <p:cNvPr id="286" name="Google Shape;286;p2"/>
          <p:cNvGrpSpPr/>
          <p:nvPr/>
        </p:nvGrpSpPr>
        <p:grpSpPr>
          <a:xfrm>
            <a:off x="7205094" y="315131"/>
            <a:ext cx="2319893" cy="4649083"/>
            <a:chOff x="5108075" y="1607775"/>
            <a:chExt cx="1235300" cy="2475550"/>
          </a:xfrm>
        </p:grpSpPr>
        <p:sp>
          <p:nvSpPr>
            <p:cNvPr id="287" name="Google Shape;287;p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p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p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p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p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p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p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p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p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p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p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p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p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p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377" name="Google Shape;4377;p2"/>
          <p:cNvSpPr txBox="1">
            <a:spLocks noGrp="1"/>
          </p:cNvSpPr>
          <p:nvPr>
            <p:ph type="title"/>
          </p:nvPr>
        </p:nvSpPr>
        <p:spPr>
          <a:xfrm>
            <a:off x="1152375" y="880900"/>
            <a:ext cx="42759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MY"/>
              <a:t>Hasil Pembelajaran </a:t>
            </a:r>
            <a:endParaRPr/>
          </a:p>
        </p:txBody>
      </p:sp>
      <p:sp>
        <p:nvSpPr>
          <p:cNvPr id="4378" name="Google Shape;4378;p2"/>
          <p:cNvSpPr txBox="1">
            <a:spLocks noGrp="1"/>
          </p:cNvSpPr>
          <p:nvPr>
            <p:ph type="body" idx="1"/>
          </p:nvPr>
        </p:nvSpPr>
        <p:spPr>
          <a:xfrm>
            <a:off x="1152375" y="1453600"/>
            <a:ext cx="4372200" cy="1283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800"/>
              <a:buNone/>
            </a:pPr>
            <a:r>
              <a:rPr lang="en-MY" sz="1800"/>
              <a:t>Menerangkan sistem, tahap perkembangan, kesepaduan sosial dan</a:t>
            </a:r>
            <a:endParaRPr/>
          </a:p>
          <a:p>
            <a:pPr marL="0" lvl="0" indent="0" algn="l" rtl="0">
              <a:lnSpc>
                <a:spcPct val="100000"/>
              </a:lnSpc>
              <a:spcBef>
                <a:spcPts val="0"/>
              </a:spcBef>
              <a:spcAft>
                <a:spcPts val="0"/>
              </a:spcAft>
              <a:buSzPts val="800"/>
              <a:buNone/>
            </a:pPr>
            <a:r>
              <a:rPr lang="en-MY" sz="1800"/>
              <a:t>kebudayaan merentas bangsa di Malaysia. </a:t>
            </a:r>
            <a:r>
              <a:rPr lang="en-MY"/>
              <a:t>(A2, CLS 5)</a:t>
            </a:r>
            <a:endParaRPr/>
          </a:p>
        </p:txBody>
      </p:sp>
      <p:sp>
        <p:nvSpPr>
          <p:cNvPr id="4379" name="Google Shape;4379;p2"/>
          <p:cNvSpPr/>
          <p:nvPr/>
        </p:nvSpPr>
        <p:spPr>
          <a:xfrm>
            <a:off x="979950" y="728975"/>
            <a:ext cx="4620763" cy="216028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380" name="Google Shape;4380;p2"/>
          <p:cNvGrpSpPr/>
          <p:nvPr/>
        </p:nvGrpSpPr>
        <p:grpSpPr>
          <a:xfrm>
            <a:off x="7128894" y="238931"/>
            <a:ext cx="2319893" cy="4649083"/>
            <a:chOff x="5108075" y="1607775"/>
            <a:chExt cx="1235300" cy="2475550"/>
          </a:xfrm>
        </p:grpSpPr>
        <p:sp>
          <p:nvSpPr>
            <p:cNvPr id="4381" name="Google Shape;4381;p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p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p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p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p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p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p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p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p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p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p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p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p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p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p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p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p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p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p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p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p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p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p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p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p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p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p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p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p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p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p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p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p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p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p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p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p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p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p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p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p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p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p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p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p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p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p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p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p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p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p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p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p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p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p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p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p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p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p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p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p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p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p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p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p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p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p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p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71" name="Google Shape;8471;p2"/>
          <p:cNvSpPr txBox="1"/>
          <p:nvPr/>
        </p:nvSpPr>
        <p:spPr>
          <a:xfrm>
            <a:off x="2460714" y="3460964"/>
            <a:ext cx="4448086" cy="8802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2"/>
          <p:cNvSpPr/>
          <p:nvPr/>
        </p:nvSpPr>
        <p:spPr>
          <a:xfrm>
            <a:off x="2034050" y="3390044"/>
            <a:ext cx="4957126"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2"/>
          <p:cNvSpPr txBox="1"/>
          <p:nvPr/>
        </p:nvSpPr>
        <p:spPr>
          <a:xfrm>
            <a:off x="79877" y="3460964"/>
            <a:ext cx="1604400" cy="8802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rgbClr val="000000"/>
              </a:buClr>
              <a:buSzPts val="1800"/>
              <a:buFont typeface="Arial"/>
              <a:buNone/>
            </a:pPr>
            <a:r>
              <a:rPr lang="en-MY" sz="1800" b="1" i="0" u="none" strike="noStrike" cap="none">
                <a:solidFill>
                  <a:srgbClr val="000000"/>
                </a:solidFill>
                <a:latin typeface="Livvic"/>
                <a:ea typeface="Livvic"/>
                <a:cs typeface="Livvic"/>
                <a:sym typeface="Livvic"/>
              </a:rPr>
              <a:t>Penilaian </a:t>
            </a:r>
            <a:endParaRPr sz="1400" b="0" i="0" u="none" strike="noStrike" cap="none">
              <a:solidFill>
                <a:srgbClr val="000000"/>
              </a:solidFill>
              <a:latin typeface="Arial"/>
              <a:ea typeface="Arial"/>
              <a:cs typeface="Arial"/>
              <a:sym typeface="Arial"/>
            </a:endParaRPr>
          </a:p>
          <a:p>
            <a:pPr marL="0" marR="0" lvl="0" indent="0" algn="r" rtl="0">
              <a:lnSpc>
                <a:spcPct val="100000"/>
              </a:lnSpc>
              <a:spcBef>
                <a:spcPts val="0"/>
              </a:spcBef>
              <a:spcAft>
                <a:spcPts val="0"/>
              </a:spcAft>
              <a:buClr>
                <a:srgbClr val="000000"/>
              </a:buClr>
              <a:buSzPts val="1800"/>
              <a:buFont typeface="Arial"/>
              <a:buNone/>
            </a:pPr>
            <a:r>
              <a:rPr lang="en-MY" sz="1800" b="1" i="0" u="none" strike="noStrike" cap="none">
                <a:solidFill>
                  <a:srgbClr val="000000"/>
                </a:solidFill>
                <a:latin typeface="Livvic"/>
                <a:ea typeface="Livvic"/>
                <a:cs typeface="Livvic"/>
                <a:sym typeface="Livvic"/>
              </a:rPr>
              <a:t>Sumatif</a:t>
            </a:r>
            <a:endParaRPr sz="1800" b="1" i="0" u="none" strike="noStrike" cap="none">
              <a:solidFill>
                <a:srgbClr val="000000"/>
              </a:solidFill>
              <a:latin typeface="Livvic"/>
              <a:ea typeface="Livvic"/>
              <a:cs typeface="Livvic"/>
              <a:sym typeface="Livvic"/>
            </a:endParaRPr>
          </a:p>
        </p:txBody>
      </p:sp>
      <p:sp>
        <p:nvSpPr>
          <p:cNvPr id="8474" name="Google Shape;8474;p2"/>
          <p:cNvSpPr txBox="1"/>
          <p:nvPr/>
        </p:nvSpPr>
        <p:spPr>
          <a:xfrm>
            <a:off x="2603500" y="3550387"/>
            <a:ext cx="3802750" cy="648714"/>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482400"/>
              </a:buClr>
              <a:buSzPts val="800"/>
              <a:buFont typeface="Nunito Light"/>
              <a:buNone/>
            </a:pPr>
            <a:r>
              <a:rPr lang="en-MY" sz="1600" b="1" i="0" u="none" strike="noStrike" cap="none">
                <a:solidFill>
                  <a:schemeClr val="lt2"/>
                </a:solidFill>
                <a:latin typeface="Livvic"/>
                <a:ea typeface="Livvic"/>
                <a:cs typeface="Livvic"/>
                <a:sym typeface="Livvic"/>
              </a:rPr>
              <a:t>E-folio (30%)</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482400"/>
              </a:buClr>
              <a:buSzPts val="800"/>
              <a:buFont typeface="Nunito Light"/>
              <a:buNone/>
            </a:pPr>
            <a:r>
              <a:rPr lang="en-MY" sz="1600" b="1" i="0" u="none" strike="noStrike" cap="none">
                <a:solidFill>
                  <a:schemeClr val="lt2"/>
                </a:solidFill>
                <a:latin typeface="Livvic"/>
                <a:ea typeface="Livvic"/>
                <a:cs typeface="Livvic"/>
                <a:sym typeface="Livvic"/>
              </a:rPr>
              <a:t>bagi Topik 4, 5 dan 6</a:t>
            </a:r>
            <a:endParaRPr sz="1400" b="0" i="0" u="none" strike="noStrike" cap="none">
              <a:solidFill>
                <a:srgbClr val="000000"/>
              </a:solidFill>
              <a:latin typeface="Arial"/>
              <a:ea typeface="Arial"/>
              <a:cs typeface="Arial"/>
              <a:sym typeface="Arial"/>
            </a:endParaRPr>
          </a:p>
        </p:txBody>
      </p:sp>
      <p:sp>
        <p:nvSpPr>
          <p:cNvPr id="8475" name="Google Shape;8475;p2"/>
          <p:cNvSpPr/>
          <p:nvPr/>
        </p:nvSpPr>
        <p:spPr>
          <a:xfrm rot="5400000">
            <a:off x="1956565" y="3622429"/>
            <a:ext cx="129162" cy="428112"/>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215"/>
        <p:cNvGrpSpPr/>
        <p:nvPr/>
      </p:nvGrpSpPr>
      <p:grpSpPr>
        <a:xfrm>
          <a:off x="0" y="0"/>
          <a:ext cx="0" cy="0"/>
          <a:chOff x="0" y="0"/>
          <a:chExt cx="0" cy="0"/>
        </a:xfrm>
      </p:grpSpPr>
      <p:sp>
        <p:nvSpPr>
          <p:cNvPr id="12216" name="Google Shape;12216;p2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Elemen Pembentukkan Negara</a:t>
            </a:r>
            <a:endParaRPr/>
          </a:p>
        </p:txBody>
      </p:sp>
      <p:sp>
        <p:nvSpPr>
          <p:cNvPr id="12217" name="Google Shape;12217;p21"/>
          <p:cNvSpPr txBox="1"/>
          <p:nvPr/>
        </p:nvSpPr>
        <p:spPr>
          <a:xfrm>
            <a:off x="2749825" y="5096049"/>
            <a:ext cx="143400" cy="3693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8" name="Google Shape;12218;p21"/>
          <p:cNvSpPr/>
          <p:nvPr/>
        </p:nvSpPr>
        <p:spPr>
          <a:xfrm>
            <a:off x="4526143" y="1259174"/>
            <a:ext cx="1893707" cy="1811573"/>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6666FF"/>
          </a:solid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9" name="Google Shape;12219;p21"/>
          <p:cNvSpPr/>
          <p:nvPr/>
        </p:nvSpPr>
        <p:spPr>
          <a:xfrm>
            <a:off x="2414786" y="1257300"/>
            <a:ext cx="2297206" cy="1495249"/>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800080"/>
          </a:solid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0" name="Google Shape;12220;p21"/>
          <p:cNvSpPr/>
          <p:nvPr/>
        </p:nvSpPr>
        <p:spPr>
          <a:xfrm>
            <a:off x="4122634" y="2924180"/>
            <a:ext cx="2294621" cy="1495420"/>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FF6600"/>
          </a:solid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p21"/>
          <p:cNvSpPr/>
          <p:nvPr/>
        </p:nvSpPr>
        <p:spPr>
          <a:xfrm>
            <a:off x="2409824" y="2606145"/>
            <a:ext cx="1898669" cy="1809535"/>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FF0066"/>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2222" name="Google Shape;12222;p21"/>
          <p:cNvCxnSpPr/>
          <p:nvPr/>
        </p:nvCxnSpPr>
        <p:spPr>
          <a:xfrm rot="10800000">
            <a:off x="2045593" y="1447800"/>
            <a:ext cx="847633" cy="301626"/>
          </a:xfrm>
          <a:prstGeom prst="straightConnector1">
            <a:avLst/>
          </a:prstGeom>
          <a:noFill/>
          <a:ln w="38100" cap="flat" cmpd="sng">
            <a:solidFill>
              <a:srgbClr val="800080"/>
            </a:solidFill>
            <a:prstDash val="solid"/>
            <a:round/>
            <a:headEnd type="none" w="sm" len="sm"/>
            <a:tailEnd type="triangle" w="med" len="med"/>
          </a:ln>
          <a:effectLst>
            <a:outerShdw blurRad="40000" dist="23000" dir="5400000" rotWithShape="0">
              <a:srgbClr val="000000">
                <a:alpha val="34509"/>
              </a:srgbClr>
            </a:outerShdw>
          </a:effectLst>
        </p:spPr>
      </p:cxnSp>
      <p:cxnSp>
        <p:nvCxnSpPr>
          <p:cNvPr id="12223" name="Google Shape;12223;p21"/>
          <p:cNvCxnSpPr/>
          <p:nvPr/>
        </p:nvCxnSpPr>
        <p:spPr>
          <a:xfrm>
            <a:off x="6153150" y="2004924"/>
            <a:ext cx="904875" cy="0"/>
          </a:xfrm>
          <a:prstGeom prst="straightConnector1">
            <a:avLst/>
          </a:prstGeom>
          <a:noFill/>
          <a:ln w="38100" cap="flat" cmpd="sng">
            <a:solidFill>
              <a:srgbClr val="6666FF"/>
            </a:solidFill>
            <a:prstDash val="solid"/>
            <a:round/>
            <a:headEnd type="none" w="sm" len="sm"/>
            <a:tailEnd type="triangle" w="med" len="med"/>
          </a:ln>
          <a:effectLst>
            <a:outerShdw blurRad="40000" dist="23000" dir="5400000" rotWithShape="0">
              <a:srgbClr val="000000">
                <a:alpha val="34509"/>
              </a:srgbClr>
            </a:outerShdw>
          </a:effectLst>
        </p:spPr>
      </p:cxnSp>
      <p:cxnSp>
        <p:nvCxnSpPr>
          <p:cNvPr id="12224" name="Google Shape;12224;p21"/>
          <p:cNvCxnSpPr/>
          <p:nvPr/>
        </p:nvCxnSpPr>
        <p:spPr>
          <a:xfrm>
            <a:off x="6039425" y="3690485"/>
            <a:ext cx="990600" cy="161925"/>
          </a:xfrm>
          <a:prstGeom prst="straightConnector1">
            <a:avLst/>
          </a:prstGeom>
          <a:noFill/>
          <a:ln w="38100" cap="flat" cmpd="sng">
            <a:solidFill>
              <a:srgbClr val="FF9900"/>
            </a:solidFill>
            <a:prstDash val="solid"/>
            <a:round/>
            <a:headEnd type="none" w="sm" len="sm"/>
            <a:tailEnd type="triangle" w="med" len="med"/>
          </a:ln>
          <a:effectLst>
            <a:outerShdw blurRad="40000" dist="23000" dir="5400000" rotWithShape="0">
              <a:srgbClr val="000000">
                <a:alpha val="34509"/>
              </a:srgbClr>
            </a:outerShdw>
          </a:effectLst>
        </p:spPr>
      </p:cxnSp>
      <p:cxnSp>
        <p:nvCxnSpPr>
          <p:cNvPr id="12225" name="Google Shape;12225;p21"/>
          <p:cNvCxnSpPr/>
          <p:nvPr/>
        </p:nvCxnSpPr>
        <p:spPr>
          <a:xfrm flipH="1">
            <a:off x="1800225" y="3671890"/>
            <a:ext cx="798731" cy="214310"/>
          </a:xfrm>
          <a:prstGeom prst="straightConnector1">
            <a:avLst/>
          </a:prstGeom>
          <a:noFill/>
          <a:ln w="38100" cap="flat" cmpd="sng">
            <a:solidFill>
              <a:srgbClr val="FF0066"/>
            </a:solidFill>
            <a:prstDash val="solid"/>
            <a:round/>
            <a:headEnd type="none" w="sm" len="sm"/>
            <a:tailEnd type="triangle" w="med" len="med"/>
          </a:ln>
          <a:effectLst>
            <a:outerShdw blurRad="40000" dist="23000" dir="5400000" rotWithShape="0">
              <a:srgbClr val="000000">
                <a:alpha val="34509"/>
              </a:srgbClr>
            </a:outerShdw>
          </a:effectLst>
        </p:spPr>
      </p:cxnSp>
      <p:sp>
        <p:nvSpPr>
          <p:cNvPr id="12226" name="Google Shape;12226;p21"/>
          <p:cNvSpPr/>
          <p:nvPr/>
        </p:nvSpPr>
        <p:spPr>
          <a:xfrm>
            <a:off x="713225" y="1211672"/>
            <a:ext cx="1332368" cy="472256"/>
          </a:xfrm>
          <a:prstGeom prst="rect">
            <a:avLst/>
          </a:prstGeom>
          <a:noFill/>
          <a:ln w="25400" cap="flat" cmpd="sng">
            <a:solidFill>
              <a:srgbClr val="8F419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Penduduk</a:t>
            </a:r>
            <a:endParaRPr sz="1400" b="1" i="0" u="none" strike="noStrike" cap="none">
              <a:solidFill>
                <a:schemeClr val="dk1"/>
              </a:solidFill>
              <a:latin typeface="Livvic"/>
              <a:ea typeface="Livvic"/>
              <a:cs typeface="Livvic"/>
              <a:sym typeface="Livvic"/>
            </a:endParaRPr>
          </a:p>
        </p:txBody>
      </p:sp>
      <p:sp>
        <p:nvSpPr>
          <p:cNvPr id="12227" name="Google Shape;12227;p21"/>
          <p:cNvSpPr/>
          <p:nvPr/>
        </p:nvSpPr>
        <p:spPr>
          <a:xfrm>
            <a:off x="372202" y="3650072"/>
            <a:ext cx="1332368" cy="472256"/>
          </a:xfrm>
          <a:prstGeom prst="rect">
            <a:avLst/>
          </a:prstGeom>
          <a:noFill/>
          <a:ln w="28575" cap="flat" cmpd="sng">
            <a:solidFill>
              <a:srgbClr val="F3B5B5"/>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Kerajaan</a:t>
            </a:r>
            <a:endParaRPr sz="1400" b="1" i="0" u="none" strike="noStrike" cap="none">
              <a:solidFill>
                <a:schemeClr val="dk1"/>
              </a:solidFill>
              <a:latin typeface="Livvic"/>
              <a:ea typeface="Livvic"/>
              <a:cs typeface="Livvic"/>
              <a:sym typeface="Livvic"/>
            </a:endParaRPr>
          </a:p>
        </p:txBody>
      </p:sp>
      <p:sp>
        <p:nvSpPr>
          <p:cNvPr id="12228" name="Google Shape;12228;p21"/>
          <p:cNvSpPr/>
          <p:nvPr/>
        </p:nvSpPr>
        <p:spPr>
          <a:xfrm>
            <a:off x="7030025" y="1749427"/>
            <a:ext cx="1332368" cy="472256"/>
          </a:xfrm>
          <a:prstGeom prst="rect">
            <a:avLst/>
          </a:prstGeom>
          <a:noFill/>
          <a:ln w="28575" cap="flat" cmpd="sng">
            <a:solidFill>
              <a:srgbClr val="00B0F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Wilayah</a:t>
            </a:r>
            <a:endParaRPr sz="1400" b="1" i="0" u="none" strike="noStrike" cap="none">
              <a:solidFill>
                <a:schemeClr val="dk1"/>
              </a:solidFill>
              <a:latin typeface="Livvic"/>
              <a:ea typeface="Livvic"/>
              <a:cs typeface="Livvic"/>
              <a:sym typeface="Livvic"/>
            </a:endParaRPr>
          </a:p>
        </p:txBody>
      </p:sp>
      <p:sp>
        <p:nvSpPr>
          <p:cNvPr id="12229" name="Google Shape;12229;p21"/>
          <p:cNvSpPr/>
          <p:nvPr/>
        </p:nvSpPr>
        <p:spPr>
          <a:xfrm>
            <a:off x="7098357" y="3616282"/>
            <a:ext cx="1332368" cy="472256"/>
          </a:xfrm>
          <a:prstGeom prst="rect">
            <a:avLst/>
          </a:prstGeom>
          <a:noFill/>
          <a:ln w="28575" cap="flat" cmpd="sng">
            <a:solidFill>
              <a:srgbClr val="FFC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a:ea typeface="Livvic"/>
                <a:cs typeface="Livvic"/>
                <a:sym typeface="Livvic"/>
              </a:rPr>
              <a:t>Kedaulatan</a:t>
            </a:r>
            <a:endParaRPr sz="1400" b="1" i="0" u="none" strike="noStrike" cap="none" dirty="0">
              <a:solidFill>
                <a:schemeClr val="dk1"/>
              </a:solidFill>
              <a:latin typeface="Livvic"/>
              <a:ea typeface="Livvic"/>
              <a:cs typeface="Livvic"/>
              <a:sym typeface="Livvic"/>
            </a:endParaRPr>
          </a:p>
        </p:txBody>
      </p:sp>
      <p:sp>
        <p:nvSpPr>
          <p:cNvPr id="12230" name="Google Shape;12230;p21"/>
          <p:cNvSpPr/>
          <p:nvPr/>
        </p:nvSpPr>
        <p:spPr>
          <a:xfrm>
            <a:off x="149629" y="2014859"/>
            <a:ext cx="2297206" cy="47225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a:ea typeface="Livvic"/>
                <a:cs typeface="Livvic"/>
                <a:sym typeface="Livvic"/>
              </a:rPr>
              <a:t>Memiliki</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kewarganegaraan</a:t>
            </a:r>
            <a:r>
              <a:rPr lang="en-MY" sz="1400" b="1" i="0" u="none" strike="noStrike" cap="none" dirty="0">
                <a:solidFill>
                  <a:schemeClr val="dk1"/>
                </a:solidFill>
                <a:latin typeface="Livvic"/>
                <a:ea typeface="Livvic"/>
                <a:cs typeface="Livvic"/>
                <a:sym typeface="Livvic"/>
              </a:rPr>
              <a:t> yang </a:t>
            </a:r>
            <a:r>
              <a:rPr lang="en-MY" sz="1400" b="1" i="0" u="none" strike="noStrike" cap="none" dirty="0" err="1">
                <a:solidFill>
                  <a:schemeClr val="dk1"/>
                </a:solidFill>
                <a:latin typeface="Livvic"/>
                <a:ea typeface="Livvic"/>
                <a:cs typeface="Livvic"/>
                <a:sym typeface="Livvic"/>
              </a:rPr>
              <a:t>sah</a:t>
            </a:r>
            <a:r>
              <a:rPr lang="en-MY" sz="1400" b="1" i="0" u="none" strike="noStrike" cap="none" dirty="0">
                <a:solidFill>
                  <a:schemeClr val="dk1"/>
                </a:solidFill>
                <a:latin typeface="Livvic"/>
                <a:ea typeface="Livvic"/>
                <a:cs typeface="Livvic"/>
                <a:sym typeface="Livvic"/>
              </a:rPr>
              <a:t> di </a:t>
            </a:r>
            <a:r>
              <a:rPr lang="en-MY" sz="1400" b="1" i="0" u="none" strike="noStrike" cap="none" dirty="0" err="1">
                <a:solidFill>
                  <a:schemeClr val="dk1"/>
                </a:solidFill>
                <a:latin typeface="Livvic"/>
                <a:ea typeface="Livvic"/>
                <a:cs typeface="Livvic"/>
                <a:sym typeface="Livvic"/>
              </a:rPr>
              <a:t>sisi</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undang-undang</a:t>
            </a:r>
            <a:endParaRPr sz="1400" b="1" i="0" u="none" strike="noStrike" cap="none" dirty="0">
              <a:solidFill>
                <a:schemeClr val="dk1"/>
              </a:solidFill>
              <a:latin typeface="Livvic"/>
              <a:ea typeface="Livvic"/>
              <a:cs typeface="Livvic"/>
              <a:sym typeface="Livvic"/>
            </a:endParaRPr>
          </a:p>
        </p:txBody>
      </p:sp>
      <p:sp>
        <p:nvSpPr>
          <p:cNvPr id="12231" name="Google Shape;12231;p21"/>
          <p:cNvSpPr/>
          <p:nvPr/>
        </p:nvSpPr>
        <p:spPr>
          <a:xfrm>
            <a:off x="425506" y="4248794"/>
            <a:ext cx="2297206" cy="47225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a:ea typeface="Livvic"/>
                <a:cs typeface="Livvic"/>
                <a:sym typeface="Livvic"/>
              </a:rPr>
              <a:t>Mempunyai</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sistem</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politik</a:t>
            </a:r>
            <a:r>
              <a:rPr lang="en-MY" sz="1400" b="1" i="0" u="none" strike="noStrike" cap="none" dirty="0">
                <a:solidFill>
                  <a:schemeClr val="dk1"/>
                </a:solidFill>
                <a:latin typeface="Livvic"/>
                <a:ea typeface="Livvic"/>
                <a:cs typeface="Livvic"/>
                <a:sym typeface="Livvic"/>
              </a:rPr>
              <a:t> yang </a:t>
            </a:r>
            <a:r>
              <a:rPr lang="en-MY" sz="1400" b="1" i="0" u="none" strike="noStrike" cap="none" dirty="0" err="1">
                <a:solidFill>
                  <a:schemeClr val="dk1"/>
                </a:solidFill>
                <a:latin typeface="Livvic"/>
                <a:ea typeface="Livvic"/>
                <a:cs typeface="Livvic"/>
                <a:sym typeface="Livvic"/>
              </a:rPr>
              <a:t>membolehkan</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membentuk</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kerajaan</a:t>
            </a:r>
            <a:endParaRPr sz="1400" b="1" i="0" u="none" strike="noStrike" cap="none" dirty="0">
              <a:solidFill>
                <a:schemeClr val="dk1"/>
              </a:solidFill>
              <a:latin typeface="Livvic"/>
              <a:ea typeface="Livvic"/>
              <a:cs typeface="Livvic"/>
              <a:sym typeface="Livvic"/>
            </a:endParaRPr>
          </a:p>
        </p:txBody>
      </p:sp>
      <p:sp>
        <p:nvSpPr>
          <p:cNvPr id="12232" name="Google Shape;12232;p21"/>
          <p:cNvSpPr/>
          <p:nvPr/>
        </p:nvSpPr>
        <p:spPr>
          <a:xfrm>
            <a:off x="6668574" y="4236020"/>
            <a:ext cx="2297206" cy="47225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Undang-undang</a:t>
            </a:r>
            <a:r>
              <a:rPr lang="en-MY" sz="1400" b="1" i="0" u="none" strike="noStrike" cap="none" dirty="0">
                <a:solidFill>
                  <a:schemeClr val="dk1"/>
                </a:solidFill>
                <a:latin typeface="Livvic"/>
                <a:ea typeface="Livvic"/>
                <a:cs typeface="Livvic"/>
                <a:sym typeface="Livvic"/>
              </a:rPr>
              <a:t> dan </a:t>
            </a:r>
            <a:r>
              <a:rPr lang="en-MY" sz="1400" b="1" i="0" u="none" strike="noStrike" cap="none" dirty="0" err="1">
                <a:solidFill>
                  <a:schemeClr val="dk1"/>
                </a:solidFill>
                <a:latin typeface="Livvic"/>
                <a:ea typeface="Livvic"/>
                <a:cs typeface="Livvic"/>
                <a:sym typeface="Livvic"/>
              </a:rPr>
              <a:t>sistem</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politik</a:t>
            </a:r>
            <a:r>
              <a:rPr lang="en-MY" sz="1400" b="1" i="0" u="none" strike="noStrike" cap="none" dirty="0">
                <a:solidFill>
                  <a:schemeClr val="dk1"/>
                </a:solidFill>
                <a:latin typeface="Livvic"/>
                <a:ea typeface="Livvic"/>
                <a:cs typeface="Livvic"/>
                <a:sym typeface="Livvic"/>
              </a:rPr>
              <a:t> yang </a:t>
            </a:r>
            <a:r>
              <a:rPr lang="en-MY" sz="1400" b="1" i="0" u="none" strike="noStrike" cap="none" dirty="0" err="1">
                <a:solidFill>
                  <a:schemeClr val="dk1"/>
                </a:solidFill>
                <a:latin typeface="Livvic"/>
                <a:ea typeface="Livvic"/>
                <a:cs typeface="Livvic"/>
                <a:sym typeface="Livvic"/>
              </a:rPr>
              <a:t>diiktiraf</a:t>
            </a:r>
            <a:r>
              <a:rPr lang="en-MY" sz="1400" b="1" i="0" u="none" strike="noStrike" cap="none" dirty="0">
                <a:solidFill>
                  <a:schemeClr val="dk1"/>
                </a:solidFill>
                <a:latin typeface="Livvic"/>
                <a:ea typeface="Livvic"/>
                <a:cs typeface="Livvic"/>
                <a:sym typeface="Livvic"/>
              </a:rPr>
              <a:t> oleh </a:t>
            </a:r>
            <a:r>
              <a:rPr lang="en-MY" sz="1400" b="1" i="0" u="none" strike="noStrike" cap="none" dirty="0" err="1">
                <a:solidFill>
                  <a:schemeClr val="dk1"/>
                </a:solidFill>
                <a:latin typeface="Livvic"/>
                <a:ea typeface="Livvic"/>
                <a:cs typeface="Livvic"/>
                <a:sym typeface="Livvic"/>
              </a:rPr>
              <a:t>pihak</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luar</a:t>
            </a:r>
            <a:endParaRPr sz="1400" b="1" i="0" u="none" strike="noStrike" cap="none" dirty="0">
              <a:solidFill>
                <a:schemeClr val="dk1"/>
              </a:solidFill>
              <a:latin typeface="Livvic"/>
              <a:ea typeface="Livvic"/>
              <a:cs typeface="Livvic"/>
              <a:sym typeface="Livvic"/>
            </a:endParaRPr>
          </a:p>
        </p:txBody>
      </p:sp>
      <p:sp>
        <p:nvSpPr>
          <p:cNvPr id="12233" name="Google Shape;12233;p21"/>
          <p:cNvSpPr/>
          <p:nvPr/>
        </p:nvSpPr>
        <p:spPr>
          <a:xfrm>
            <a:off x="6637500" y="2335622"/>
            <a:ext cx="2297206" cy="47225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a:ea typeface="Livvic"/>
                <a:cs typeface="Livvic"/>
                <a:sym typeface="Livvic"/>
              </a:rPr>
              <a:t>Mempunyai</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sempadan</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geografi</a:t>
            </a:r>
            <a:r>
              <a:rPr lang="en-MY" sz="1400" b="1" i="0" u="none" strike="noStrike" cap="none" dirty="0">
                <a:solidFill>
                  <a:schemeClr val="dk1"/>
                </a:solidFill>
                <a:latin typeface="Livvic"/>
                <a:ea typeface="Livvic"/>
                <a:cs typeface="Livvic"/>
                <a:sym typeface="Livvic"/>
              </a:rPr>
              <a:t> yang </a:t>
            </a:r>
            <a:r>
              <a:rPr lang="en-MY" sz="1400" b="1" i="0" u="none" strike="noStrike" cap="none" dirty="0" err="1">
                <a:solidFill>
                  <a:schemeClr val="dk1"/>
                </a:solidFill>
                <a:latin typeface="Livvic"/>
                <a:ea typeface="Livvic"/>
                <a:cs typeface="Livvic"/>
                <a:sym typeface="Livvic"/>
              </a:rPr>
              <a:t>dikuasai</a:t>
            </a:r>
            <a:r>
              <a:rPr lang="en-MY" sz="1400" b="1" i="0" u="none" strike="noStrike" cap="none" dirty="0">
                <a:solidFill>
                  <a:schemeClr val="dk1"/>
                </a:solidFill>
                <a:latin typeface="Livvic"/>
                <a:ea typeface="Livvic"/>
                <a:cs typeface="Livvic"/>
                <a:sym typeface="Livvic"/>
              </a:rPr>
              <a:t> dan </a:t>
            </a:r>
            <a:r>
              <a:rPr lang="en-MY" sz="1400" b="1" i="0" u="none" strike="noStrike" cap="none" dirty="0" err="1">
                <a:solidFill>
                  <a:schemeClr val="dk1"/>
                </a:solidFill>
                <a:latin typeface="Livvic"/>
                <a:ea typeface="Livvic"/>
                <a:cs typeface="Livvic"/>
                <a:sym typeface="Livvic"/>
              </a:rPr>
              <a:t>diiktiraf</a:t>
            </a:r>
            <a:r>
              <a:rPr lang="en-MY" sz="1400" b="1" i="0" u="none" strike="noStrike" cap="none" dirty="0">
                <a:solidFill>
                  <a:schemeClr val="dk1"/>
                </a:solidFill>
                <a:latin typeface="Livvic"/>
                <a:ea typeface="Livvic"/>
                <a:cs typeface="Livvic"/>
                <a:sym typeface="Livvic"/>
              </a:rPr>
              <a:t> dunia</a:t>
            </a:r>
            <a:endParaRPr sz="1400" b="1" i="0" u="none" strike="noStrike" cap="none" dirty="0">
              <a:solidFill>
                <a:schemeClr val="dk1"/>
              </a:solidFill>
              <a:latin typeface="Livvic"/>
              <a:ea typeface="Livvic"/>
              <a:cs typeface="Livvic"/>
              <a:sym typeface="Livvic"/>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237"/>
        <p:cNvGrpSpPr/>
        <p:nvPr/>
      </p:nvGrpSpPr>
      <p:grpSpPr>
        <a:xfrm>
          <a:off x="0" y="0"/>
          <a:ext cx="0" cy="0"/>
          <a:chOff x="0" y="0"/>
          <a:chExt cx="0" cy="0"/>
        </a:xfrm>
      </p:grpSpPr>
      <p:sp>
        <p:nvSpPr>
          <p:cNvPr id="12238" name="Google Shape;12238;p9"/>
          <p:cNvSpPr txBox="1">
            <a:spLocks noGrp="1"/>
          </p:cNvSpPr>
          <p:nvPr>
            <p:ph type="subTitle" idx="1"/>
          </p:nvPr>
        </p:nvSpPr>
        <p:spPr>
          <a:xfrm>
            <a:off x="1393920" y="2161664"/>
            <a:ext cx="4566000" cy="1132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100"/>
              <a:buNone/>
            </a:pPr>
            <a:r>
              <a:rPr lang="en-MY"/>
              <a:t>kumpulan manusia dalam satu ikatan ketatanegaraan</a:t>
            </a:r>
            <a:endParaRPr/>
          </a:p>
        </p:txBody>
      </p:sp>
      <p:grpSp>
        <p:nvGrpSpPr>
          <p:cNvPr id="12239" name="Google Shape;12239;p9"/>
          <p:cNvGrpSpPr/>
          <p:nvPr/>
        </p:nvGrpSpPr>
        <p:grpSpPr>
          <a:xfrm>
            <a:off x="0" y="1752363"/>
            <a:ext cx="1393920" cy="920170"/>
            <a:chOff x="3463225" y="1863975"/>
            <a:chExt cx="1899850" cy="1254150"/>
          </a:xfrm>
        </p:grpSpPr>
        <p:sp>
          <p:nvSpPr>
            <p:cNvPr id="12240" name="Google Shape;12240;p9"/>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1" name="Google Shape;12241;p9"/>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42" name="Google Shape;12242;p9"/>
          <p:cNvGrpSpPr/>
          <p:nvPr/>
        </p:nvGrpSpPr>
        <p:grpSpPr>
          <a:xfrm rot="10800000">
            <a:off x="6160356" y="2373694"/>
            <a:ext cx="1393920" cy="920170"/>
            <a:chOff x="3463225" y="1863975"/>
            <a:chExt cx="1899850" cy="1254150"/>
          </a:xfrm>
        </p:grpSpPr>
        <p:sp>
          <p:nvSpPr>
            <p:cNvPr id="12243" name="Google Shape;12243;p9"/>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4" name="Google Shape;12244;p9"/>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45" name="Google Shape;12245;p9"/>
          <p:cNvGrpSpPr/>
          <p:nvPr/>
        </p:nvGrpSpPr>
        <p:grpSpPr>
          <a:xfrm>
            <a:off x="3322941" y="3956577"/>
            <a:ext cx="2252199" cy="93989"/>
            <a:chOff x="3445893" y="4053330"/>
            <a:chExt cx="2252199" cy="93989"/>
          </a:xfrm>
        </p:grpSpPr>
        <p:sp>
          <p:nvSpPr>
            <p:cNvPr id="12246" name="Google Shape;12246;p9"/>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7" name="Google Shape;12247;p9"/>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48" name="Google Shape;12248;p9"/>
          <p:cNvSpPr txBox="1">
            <a:spLocks noGrp="1"/>
          </p:cNvSpPr>
          <p:nvPr>
            <p:ph type="title"/>
          </p:nvPr>
        </p:nvSpPr>
        <p:spPr>
          <a:xfrm>
            <a:off x="1716390" y="1150524"/>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MY"/>
              <a:t>KONSEP BANGSA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252"/>
        <p:cNvGrpSpPr/>
        <p:nvPr/>
      </p:nvGrpSpPr>
      <p:grpSpPr>
        <a:xfrm>
          <a:off x="0" y="0"/>
          <a:ext cx="0" cy="0"/>
          <a:chOff x="0" y="0"/>
          <a:chExt cx="0" cy="0"/>
        </a:xfrm>
      </p:grpSpPr>
      <p:sp>
        <p:nvSpPr>
          <p:cNvPr id="12253" name="Google Shape;12253;p23"/>
          <p:cNvSpPr txBox="1">
            <a:spLocks noGrp="1"/>
          </p:cNvSpPr>
          <p:nvPr>
            <p:ph type="title"/>
          </p:nvPr>
        </p:nvSpPr>
        <p:spPr>
          <a:xfrm>
            <a:off x="1025222" y="451174"/>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solidFill>
                  <a:schemeClr val="dk1"/>
                </a:solidFill>
              </a:rPr>
              <a:t>ISTILAH BANGSA</a:t>
            </a:r>
            <a:endParaRPr>
              <a:solidFill>
                <a:schemeClr val="dk1"/>
              </a:solidFill>
            </a:endParaRPr>
          </a:p>
          <a:p>
            <a:pPr marL="0" lvl="0" indent="0" algn="ctr" rtl="0">
              <a:lnSpc>
                <a:spcPct val="100000"/>
              </a:lnSpc>
              <a:spcBef>
                <a:spcPts val="0"/>
              </a:spcBef>
              <a:spcAft>
                <a:spcPts val="0"/>
              </a:spcAft>
              <a:buSzPts val="2800"/>
              <a:buNone/>
            </a:pPr>
            <a:endParaRPr/>
          </a:p>
        </p:txBody>
      </p:sp>
      <p:sp>
        <p:nvSpPr>
          <p:cNvPr id="12254" name="Google Shape;12254;p23"/>
          <p:cNvSpPr txBox="1"/>
          <p:nvPr/>
        </p:nvSpPr>
        <p:spPr>
          <a:xfrm>
            <a:off x="3234262" y="2571750"/>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Sekumpulan besar manusia membentuk sebuah bangsa biasanya melalui keterikatan hubungan darah dan keturunan (Mansor &amp; Shamsul 2005), penggunaan bahasa yang sama, perkongsian tradisi dan sejarah (Moten &amp; Islam 2006). </a:t>
            </a:r>
            <a:endParaRPr sz="1400" b="0" i="0" u="none" strike="noStrike" cap="none">
              <a:solidFill>
                <a:srgbClr val="000000"/>
              </a:solidFill>
              <a:latin typeface="Livvic"/>
              <a:ea typeface="Livvic"/>
              <a:cs typeface="Livvic"/>
              <a:sym typeface="Livvic"/>
            </a:endParaRPr>
          </a:p>
        </p:txBody>
      </p:sp>
      <p:sp>
        <p:nvSpPr>
          <p:cNvPr id="12255" name="Google Shape;12255;p23"/>
          <p:cNvSpPr txBox="1"/>
          <p:nvPr/>
        </p:nvSpPr>
        <p:spPr>
          <a:xfrm>
            <a:off x="674138" y="2617434"/>
            <a:ext cx="2617800" cy="1649766"/>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err="1">
                <a:solidFill>
                  <a:schemeClr val="dk1"/>
                </a:solidFill>
                <a:latin typeface="Livvic"/>
                <a:ea typeface="Livvic"/>
                <a:cs typeface="Livvic"/>
                <a:sym typeface="Livvic"/>
              </a:rPr>
              <a:t>Penggunaan</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istilah</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bangsa</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ini</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cukup</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meluas</a:t>
            </a:r>
            <a:r>
              <a:rPr lang="en-MY" sz="1400" b="0" i="0" u="none" strike="noStrike" cap="none" dirty="0">
                <a:solidFill>
                  <a:schemeClr val="dk1"/>
                </a:solidFill>
                <a:latin typeface="Livvic"/>
                <a:ea typeface="Livvic"/>
                <a:cs typeface="Livvic"/>
                <a:sym typeface="Livvic"/>
              </a:rPr>
              <a:t> dan </a:t>
            </a:r>
            <a:r>
              <a:rPr lang="en-MY" sz="1400" b="0" i="0" u="none" strike="noStrike" cap="none" dirty="0" err="1">
                <a:solidFill>
                  <a:schemeClr val="dk1"/>
                </a:solidFill>
                <a:latin typeface="Livvic"/>
                <a:ea typeface="Livvic"/>
                <a:cs typeface="Livvic"/>
                <a:sym typeface="Livvic"/>
              </a:rPr>
              <a:t>membawa</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makna</a:t>
            </a:r>
            <a:r>
              <a:rPr lang="en-MY" sz="1400" b="0" i="0" u="none" strike="noStrike" cap="none" dirty="0">
                <a:solidFill>
                  <a:schemeClr val="dk1"/>
                </a:solidFill>
                <a:latin typeface="Livvic"/>
                <a:ea typeface="Livvic"/>
                <a:cs typeface="Livvic"/>
                <a:sym typeface="Livvic"/>
              </a:rPr>
              <a:t> yang </a:t>
            </a:r>
            <a:r>
              <a:rPr lang="en-MY" sz="1400" b="0" i="0" u="none" strike="noStrike" cap="none" dirty="0" err="1">
                <a:solidFill>
                  <a:schemeClr val="dk1"/>
                </a:solidFill>
                <a:latin typeface="Livvic"/>
                <a:ea typeface="Livvic"/>
                <a:cs typeface="Livvic"/>
                <a:sym typeface="Livvic"/>
              </a:rPr>
              <a:t>rencam</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Biasanya</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istilah</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bangsa</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digunakan</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untuk</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menjelaskan</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tentang</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sesebuah</a:t>
            </a:r>
            <a:r>
              <a:rPr lang="en-MY" sz="1400" b="0" i="0" u="none" strike="noStrike" cap="none" dirty="0">
                <a:solidFill>
                  <a:schemeClr val="dk1"/>
                </a:solidFill>
                <a:latin typeface="Livvic"/>
                <a:ea typeface="Livvic"/>
                <a:cs typeface="Livvic"/>
                <a:sym typeface="Livvic"/>
              </a:rPr>
              <a:t> </a:t>
            </a:r>
            <a:r>
              <a:rPr lang="en-MY" sz="1400" b="0" i="0" u="none" strike="noStrike" cap="none" dirty="0" err="1">
                <a:solidFill>
                  <a:schemeClr val="dk1"/>
                </a:solidFill>
                <a:latin typeface="Livvic"/>
                <a:ea typeface="Livvic"/>
                <a:cs typeface="Livvic"/>
                <a:sym typeface="Livvic"/>
              </a:rPr>
              <a:t>kumpulan</a:t>
            </a:r>
            <a:r>
              <a:rPr lang="en-MY" sz="1400" b="0"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etnik</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bahasa</a:t>
            </a:r>
            <a:r>
              <a:rPr lang="en-MY" sz="1400" b="1" i="0" u="none" strike="noStrike" cap="none" dirty="0">
                <a:solidFill>
                  <a:schemeClr val="dk1"/>
                </a:solidFill>
                <a:latin typeface="Livvic"/>
                <a:ea typeface="Livvic"/>
                <a:cs typeface="Livvic"/>
                <a:sym typeface="Livvic"/>
              </a:rPr>
              <a:t> dan </a:t>
            </a:r>
            <a:r>
              <a:rPr lang="en-MY" sz="1400" b="1" i="0" u="none" strike="noStrike" cap="none" dirty="0" err="1">
                <a:solidFill>
                  <a:schemeClr val="dk1"/>
                </a:solidFill>
                <a:latin typeface="Livvic"/>
                <a:ea typeface="Livvic"/>
                <a:cs typeface="Livvic"/>
                <a:sym typeface="Livvic"/>
              </a:rPr>
              <a:t>kebudayaan</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komuniti</a:t>
            </a:r>
            <a:r>
              <a:rPr lang="en-MY" sz="1400" b="1" i="0" u="none" strike="noStrike" cap="none" dirty="0">
                <a:solidFill>
                  <a:schemeClr val="dk1"/>
                </a:solidFill>
                <a:latin typeface="Livvic"/>
                <a:ea typeface="Livvic"/>
                <a:cs typeface="Livvic"/>
                <a:sym typeface="Livvic"/>
              </a:rPr>
              <a:t> </a:t>
            </a:r>
            <a:r>
              <a:rPr lang="en-MY" sz="1400" b="0" i="0" u="none" strike="noStrike" cap="none" dirty="0">
                <a:solidFill>
                  <a:schemeClr val="dk1"/>
                </a:solidFill>
                <a:latin typeface="Livvic"/>
                <a:ea typeface="Livvic"/>
                <a:cs typeface="Livvic"/>
                <a:sym typeface="Livvic"/>
              </a:rPr>
              <a:t>(Moten &amp; Islam 2006). </a:t>
            </a:r>
            <a:endParaRPr sz="1400" b="0" i="0" u="none" strike="noStrike" cap="none" dirty="0">
              <a:solidFill>
                <a:schemeClr val="dk1"/>
              </a:solidFill>
              <a:latin typeface="Livvic"/>
              <a:ea typeface="Livvic"/>
              <a:cs typeface="Livvic"/>
              <a:sym typeface="Livvic"/>
            </a:endParaRPr>
          </a:p>
        </p:txBody>
      </p:sp>
      <p:sp>
        <p:nvSpPr>
          <p:cNvPr id="12256" name="Google Shape;12256;p23"/>
          <p:cNvSpPr/>
          <p:nvPr/>
        </p:nvSpPr>
        <p:spPr>
          <a:xfrm>
            <a:off x="752771" y="2434327"/>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7" name="Google Shape;12257;p23"/>
          <p:cNvSpPr/>
          <p:nvPr/>
        </p:nvSpPr>
        <p:spPr>
          <a:xfrm>
            <a:off x="1983038"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8" name="Google Shape;12258;p23"/>
          <p:cNvSpPr/>
          <p:nvPr/>
        </p:nvSpPr>
        <p:spPr>
          <a:xfrm>
            <a:off x="45783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9" name="Google Shape;12259;p23"/>
          <p:cNvSpPr/>
          <p:nvPr/>
        </p:nvSpPr>
        <p:spPr>
          <a:xfrm>
            <a:off x="72197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60" name="Google Shape;12260;p23"/>
          <p:cNvGrpSpPr/>
          <p:nvPr/>
        </p:nvGrpSpPr>
        <p:grpSpPr>
          <a:xfrm>
            <a:off x="1637518" y="1548811"/>
            <a:ext cx="724264" cy="705611"/>
            <a:chOff x="2581550" y="1973000"/>
            <a:chExt cx="926050" cy="902200"/>
          </a:xfrm>
        </p:grpSpPr>
        <p:sp>
          <p:nvSpPr>
            <p:cNvPr id="12261" name="Google Shape;12261;p23"/>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2" name="Google Shape;12262;p23"/>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63" name="Google Shape;12263;p23"/>
          <p:cNvGrpSpPr/>
          <p:nvPr/>
        </p:nvGrpSpPr>
        <p:grpSpPr>
          <a:xfrm>
            <a:off x="4209843" y="1569386"/>
            <a:ext cx="724264" cy="705611"/>
            <a:chOff x="2581550" y="1973000"/>
            <a:chExt cx="926050" cy="902200"/>
          </a:xfrm>
        </p:grpSpPr>
        <p:sp>
          <p:nvSpPr>
            <p:cNvPr id="12264" name="Google Shape;12264;p23"/>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p23"/>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66" name="Google Shape;12266;p23"/>
          <p:cNvGrpSpPr/>
          <p:nvPr/>
        </p:nvGrpSpPr>
        <p:grpSpPr>
          <a:xfrm>
            <a:off x="6874193" y="1569386"/>
            <a:ext cx="724264" cy="705611"/>
            <a:chOff x="2581550" y="1973000"/>
            <a:chExt cx="926050" cy="902200"/>
          </a:xfrm>
        </p:grpSpPr>
        <p:sp>
          <p:nvSpPr>
            <p:cNvPr id="12267" name="Google Shape;12267;p23"/>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8" name="Google Shape;12268;p23"/>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69" name="Google Shape;12269;p23"/>
          <p:cNvSpPr txBox="1">
            <a:spLocks noGrp="1"/>
          </p:cNvSpPr>
          <p:nvPr>
            <p:ph type="title" idx="4294967295"/>
          </p:nvPr>
        </p:nvSpPr>
        <p:spPr>
          <a:xfrm>
            <a:off x="1675747" y="1652200"/>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01</a:t>
            </a:r>
            <a:endParaRPr sz="2200">
              <a:solidFill>
                <a:schemeClr val="dk2"/>
              </a:solidFill>
            </a:endParaRPr>
          </a:p>
        </p:txBody>
      </p:sp>
      <p:sp>
        <p:nvSpPr>
          <p:cNvPr id="12270" name="Google Shape;12270;p23"/>
          <p:cNvSpPr txBox="1">
            <a:spLocks noGrp="1"/>
          </p:cNvSpPr>
          <p:nvPr>
            <p:ph type="title" idx="4294967295"/>
          </p:nvPr>
        </p:nvSpPr>
        <p:spPr>
          <a:xfrm>
            <a:off x="4259972" y="1640013"/>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02</a:t>
            </a:r>
            <a:endParaRPr sz="2200">
              <a:solidFill>
                <a:schemeClr val="dk2"/>
              </a:solidFill>
            </a:endParaRPr>
          </a:p>
        </p:txBody>
      </p:sp>
      <p:sp>
        <p:nvSpPr>
          <p:cNvPr id="12271" name="Google Shape;12271;p23"/>
          <p:cNvSpPr txBox="1">
            <a:spLocks noGrp="1"/>
          </p:cNvSpPr>
          <p:nvPr>
            <p:ph type="title" idx="4294967295"/>
          </p:nvPr>
        </p:nvSpPr>
        <p:spPr>
          <a:xfrm>
            <a:off x="6906772" y="1660588"/>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03</a:t>
            </a:r>
            <a:endParaRPr sz="2200">
              <a:solidFill>
                <a:schemeClr val="dk2"/>
              </a:solidFill>
            </a:endParaRPr>
          </a:p>
        </p:txBody>
      </p:sp>
      <p:sp>
        <p:nvSpPr>
          <p:cNvPr id="12272" name="Google Shape;12272;p23"/>
          <p:cNvSpPr txBox="1"/>
          <p:nvPr/>
        </p:nvSpPr>
        <p:spPr>
          <a:xfrm>
            <a:off x="5852062" y="2619794"/>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chemeClr val="dk1"/>
                </a:solidFill>
                <a:latin typeface="Livvic"/>
                <a:ea typeface="Livvic"/>
                <a:cs typeface="Livvic"/>
                <a:sym typeface="Livvic"/>
              </a:rPr>
              <a:t>Ada sesetangah sarjana melihat bangsa itu dalam konteks yang mempunyai kepentingan kaum dan etnografi (Moten &amp; Islam 2006). </a:t>
            </a:r>
            <a:endParaRPr sz="1400" b="0" i="0" u="none" strike="noStrike" cap="none">
              <a:solidFill>
                <a:schemeClr val="dk1"/>
              </a:solidFill>
              <a:latin typeface="Livvic"/>
              <a:ea typeface="Livvic"/>
              <a:cs typeface="Livvic"/>
              <a:sym typeface="Livvic"/>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276"/>
        <p:cNvGrpSpPr/>
        <p:nvPr/>
      </p:nvGrpSpPr>
      <p:grpSpPr>
        <a:xfrm>
          <a:off x="0" y="0"/>
          <a:ext cx="0" cy="0"/>
          <a:chOff x="0" y="0"/>
          <a:chExt cx="0" cy="0"/>
        </a:xfrm>
      </p:grpSpPr>
      <p:sp>
        <p:nvSpPr>
          <p:cNvPr id="12277" name="Google Shape;12277;p24"/>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ISTILAH BANGSA </a:t>
            </a:r>
            <a:endParaRPr/>
          </a:p>
        </p:txBody>
      </p:sp>
      <p:sp>
        <p:nvSpPr>
          <p:cNvPr id="12278" name="Google Shape;12278;p24"/>
          <p:cNvSpPr txBox="1"/>
          <p:nvPr/>
        </p:nvSpPr>
        <p:spPr>
          <a:xfrm>
            <a:off x="3206107" y="2674626"/>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Penrose mendefinisikan bangsa sebagai “…the largest self-defined collectivity of people whose members believe that they share some form of territorial association and that they are genealogically related...” (Penrose 2009: 223). </a:t>
            </a:r>
            <a:endParaRPr sz="1400" b="0" i="0" u="none" strike="noStrike" cap="none">
              <a:solidFill>
                <a:srgbClr val="000000"/>
              </a:solidFill>
              <a:latin typeface="Livvic"/>
              <a:ea typeface="Livvic"/>
              <a:cs typeface="Livvic"/>
              <a:sym typeface="Livvic"/>
            </a:endParaRPr>
          </a:p>
        </p:txBody>
      </p:sp>
      <p:sp>
        <p:nvSpPr>
          <p:cNvPr id="12279" name="Google Shape;12279;p24"/>
          <p:cNvSpPr txBox="1"/>
          <p:nvPr/>
        </p:nvSpPr>
        <p:spPr>
          <a:xfrm>
            <a:off x="647612" y="2824666"/>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Livvic"/>
              <a:ea typeface="Livvic"/>
              <a:cs typeface="Livvic"/>
              <a:sym typeface="Livvic"/>
            </a:endParaRPr>
          </a:p>
        </p:txBody>
      </p:sp>
      <p:sp>
        <p:nvSpPr>
          <p:cNvPr id="12280" name="Google Shape;12280;p24"/>
          <p:cNvSpPr/>
          <p:nvPr/>
        </p:nvSpPr>
        <p:spPr>
          <a:xfrm rot="10800000" flipH="1">
            <a:off x="1475251" y="2362831"/>
            <a:ext cx="6530852" cy="45719"/>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1" name="Google Shape;12281;p24"/>
          <p:cNvSpPr/>
          <p:nvPr/>
        </p:nvSpPr>
        <p:spPr>
          <a:xfrm>
            <a:off x="1983038"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p24"/>
          <p:cNvSpPr/>
          <p:nvPr/>
        </p:nvSpPr>
        <p:spPr>
          <a:xfrm>
            <a:off x="433066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83" name="Google Shape;12283;p24"/>
          <p:cNvGrpSpPr/>
          <p:nvPr/>
        </p:nvGrpSpPr>
        <p:grpSpPr>
          <a:xfrm>
            <a:off x="1637518" y="1548811"/>
            <a:ext cx="724264" cy="705611"/>
            <a:chOff x="2581550" y="1973000"/>
            <a:chExt cx="926050" cy="902200"/>
          </a:xfrm>
        </p:grpSpPr>
        <p:sp>
          <p:nvSpPr>
            <p:cNvPr id="12284" name="Google Shape;12284;p24"/>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5" name="Google Shape;12285;p24"/>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6" name="Google Shape;12286;p24"/>
          <p:cNvGrpSpPr/>
          <p:nvPr/>
        </p:nvGrpSpPr>
        <p:grpSpPr>
          <a:xfrm>
            <a:off x="3943143" y="1569386"/>
            <a:ext cx="724264" cy="705611"/>
            <a:chOff x="2581550" y="1973000"/>
            <a:chExt cx="926050" cy="902200"/>
          </a:xfrm>
        </p:grpSpPr>
        <p:sp>
          <p:nvSpPr>
            <p:cNvPr id="12287" name="Google Shape;12287;p24"/>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8" name="Google Shape;12288;p24"/>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89" name="Google Shape;12289;p24"/>
          <p:cNvSpPr txBox="1">
            <a:spLocks noGrp="1"/>
          </p:cNvSpPr>
          <p:nvPr>
            <p:ph type="title" idx="4294967295"/>
          </p:nvPr>
        </p:nvSpPr>
        <p:spPr>
          <a:xfrm>
            <a:off x="1675747" y="1652200"/>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04</a:t>
            </a:r>
            <a:endParaRPr sz="2200">
              <a:solidFill>
                <a:schemeClr val="dk2"/>
              </a:solidFill>
            </a:endParaRPr>
          </a:p>
        </p:txBody>
      </p:sp>
      <p:sp>
        <p:nvSpPr>
          <p:cNvPr id="12290" name="Google Shape;12290;p24"/>
          <p:cNvSpPr txBox="1">
            <a:spLocks noGrp="1"/>
          </p:cNvSpPr>
          <p:nvPr>
            <p:ph type="title" idx="4294967295"/>
          </p:nvPr>
        </p:nvSpPr>
        <p:spPr>
          <a:xfrm>
            <a:off x="3993272" y="1640013"/>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05</a:t>
            </a:r>
            <a:endParaRPr sz="2200">
              <a:solidFill>
                <a:schemeClr val="dk2"/>
              </a:solidFill>
            </a:endParaRPr>
          </a:p>
        </p:txBody>
      </p:sp>
      <p:sp>
        <p:nvSpPr>
          <p:cNvPr id="12291" name="Google Shape;12291;p24"/>
          <p:cNvSpPr txBox="1"/>
          <p:nvPr/>
        </p:nvSpPr>
        <p:spPr>
          <a:xfrm>
            <a:off x="707363" y="2678885"/>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Benedict Anderson pula mentakrifkan bangsa sebagai sebuah ‘imagined political community’ (Poole 1999). </a:t>
            </a:r>
            <a:endParaRPr sz="1400" b="0" i="0" u="none" strike="noStrike" cap="none">
              <a:solidFill>
                <a:srgbClr val="000000"/>
              </a:solidFill>
              <a:latin typeface="Livvic"/>
              <a:ea typeface="Livvic"/>
              <a:cs typeface="Livvic"/>
              <a:sym typeface="Livvic"/>
            </a:endParaRPr>
          </a:p>
        </p:txBody>
      </p:sp>
      <p:sp>
        <p:nvSpPr>
          <p:cNvPr id="12292" name="Google Shape;12292;p24"/>
          <p:cNvSpPr/>
          <p:nvPr/>
        </p:nvSpPr>
        <p:spPr>
          <a:xfrm>
            <a:off x="7197688" y="2150338"/>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93" name="Google Shape;12293;p24"/>
          <p:cNvGrpSpPr/>
          <p:nvPr/>
        </p:nvGrpSpPr>
        <p:grpSpPr>
          <a:xfrm>
            <a:off x="6810168" y="1540811"/>
            <a:ext cx="724264" cy="705611"/>
            <a:chOff x="2581550" y="1973000"/>
            <a:chExt cx="926050" cy="902200"/>
          </a:xfrm>
        </p:grpSpPr>
        <p:sp>
          <p:nvSpPr>
            <p:cNvPr id="12294" name="Google Shape;12294;p24"/>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5" name="Google Shape;12295;p24"/>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96" name="Google Shape;12296;p24"/>
          <p:cNvSpPr txBox="1"/>
          <p:nvPr/>
        </p:nvSpPr>
        <p:spPr>
          <a:xfrm>
            <a:off x="6860297" y="1611438"/>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06</a:t>
            </a:r>
            <a:endParaRPr sz="1400" b="0" i="0" u="none" strike="noStrike" cap="none">
              <a:solidFill>
                <a:srgbClr val="000000"/>
              </a:solidFill>
              <a:latin typeface="Arial"/>
              <a:ea typeface="Arial"/>
              <a:cs typeface="Arial"/>
              <a:sym typeface="Arial"/>
            </a:endParaRPr>
          </a:p>
        </p:txBody>
      </p:sp>
      <p:sp>
        <p:nvSpPr>
          <p:cNvPr id="12297" name="Google Shape;12297;p24"/>
          <p:cNvSpPr txBox="1"/>
          <p:nvPr/>
        </p:nvSpPr>
        <p:spPr>
          <a:xfrm>
            <a:off x="5764156" y="2657858"/>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Bangsa merujuk pada sekumpulan manusia dalam satu ikatan ketatanegaraan (Mahayuddin, 1998).</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301"/>
        <p:cNvGrpSpPr/>
        <p:nvPr/>
      </p:nvGrpSpPr>
      <p:grpSpPr>
        <a:xfrm>
          <a:off x="0" y="0"/>
          <a:ext cx="0" cy="0"/>
          <a:chOff x="0" y="0"/>
          <a:chExt cx="0" cy="0"/>
        </a:xfrm>
      </p:grpSpPr>
      <p:sp>
        <p:nvSpPr>
          <p:cNvPr id="12302" name="Google Shape;12302;p25"/>
          <p:cNvSpPr txBox="1">
            <a:spLocks noGrp="1"/>
          </p:cNvSpPr>
          <p:nvPr>
            <p:ph type="title"/>
          </p:nvPr>
        </p:nvSpPr>
        <p:spPr>
          <a:xfrm>
            <a:off x="750002" y="1018521"/>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Apakah tahap pemahaman anda terhadap bangsa lain??</a:t>
            </a:r>
            <a:br>
              <a:rPr lang="en-MY"/>
            </a:br>
            <a:br>
              <a:rPr lang="en-MY"/>
            </a:br>
            <a:br>
              <a:rPr lang="en-MY"/>
            </a:br>
            <a:br>
              <a:rPr lang="en-MY"/>
            </a:br>
            <a:endParaRPr/>
          </a:p>
        </p:txBody>
      </p:sp>
      <p:sp>
        <p:nvSpPr>
          <p:cNvPr id="12303" name="Google Shape;12303;p25"/>
          <p:cNvSpPr txBox="1"/>
          <p:nvPr/>
        </p:nvSpPr>
        <p:spPr>
          <a:xfrm>
            <a:off x="3169959" y="3677798"/>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MY" sz="1800" b="1" i="0" u="none" strike="noStrike" cap="none">
                <a:solidFill>
                  <a:schemeClr val="lt2"/>
                </a:solidFill>
                <a:latin typeface="Merriweather"/>
                <a:ea typeface="Merriweather"/>
                <a:cs typeface="Merriweather"/>
                <a:sym typeface="Merriweather"/>
              </a:rPr>
              <a:t>Sederhana</a:t>
            </a:r>
            <a:endParaRPr sz="1800" b="1" i="0" u="none" strike="noStrike" cap="none">
              <a:solidFill>
                <a:schemeClr val="lt2"/>
              </a:solidFill>
              <a:latin typeface="Merriweather"/>
              <a:ea typeface="Merriweather"/>
              <a:cs typeface="Merriweather"/>
              <a:sym typeface="Merriweather"/>
            </a:endParaRPr>
          </a:p>
        </p:txBody>
      </p:sp>
      <p:sp>
        <p:nvSpPr>
          <p:cNvPr id="12304" name="Google Shape;12304;p25"/>
          <p:cNvSpPr txBox="1"/>
          <p:nvPr/>
        </p:nvSpPr>
        <p:spPr>
          <a:xfrm>
            <a:off x="412580" y="3642964"/>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100"/>
              <a:buFont typeface="Arial"/>
              <a:buNone/>
            </a:pPr>
            <a:r>
              <a:rPr lang="en-MY" sz="1800" b="1" i="0" u="none" strike="noStrike" cap="none">
                <a:solidFill>
                  <a:schemeClr val="lt2"/>
                </a:solidFill>
                <a:latin typeface="Merriweather"/>
                <a:ea typeface="Merriweather"/>
                <a:cs typeface="Merriweather"/>
                <a:sym typeface="Merriweather"/>
              </a:rPr>
              <a:t>Rendah </a:t>
            </a:r>
            <a:endParaRPr sz="1800" b="1" i="0" u="none" strike="noStrike" cap="none">
              <a:solidFill>
                <a:schemeClr val="lt2"/>
              </a:solidFill>
              <a:latin typeface="Merriweather"/>
              <a:ea typeface="Merriweather"/>
              <a:cs typeface="Merriweather"/>
              <a:sym typeface="Merriweather"/>
            </a:endParaRPr>
          </a:p>
        </p:txBody>
      </p:sp>
      <p:sp>
        <p:nvSpPr>
          <p:cNvPr id="12305" name="Google Shape;12305;p25"/>
          <p:cNvSpPr/>
          <p:nvPr/>
        </p:nvSpPr>
        <p:spPr>
          <a:xfrm>
            <a:off x="427448" y="3295588"/>
            <a:ext cx="8524934" cy="105272"/>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6" name="Google Shape;12306;p25"/>
          <p:cNvSpPr/>
          <p:nvPr/>
        </p:nvSpPr>
        <p:spPr>
          <a:xfrm>
            <a:off x="3388502" y="3053484"/>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w="9525" cap="flat"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p25"/>
          <p:cNvSpPr/>
          <p:nvPr/>
        </p:nvSpPr>
        <p:spPr>
          <a:xfrm>
            <a:off x="4345552" y="3060789"/>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w="9525" cap="flat"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8" name="Google Shape;12308;p25"/>
          <p:cNvSpPr/>
          <p:nvPr/>
        </p:nvSpPr>
        <p:spPr>
          <a:xfrm>
            <a:off x="7042848" y="2996579"/>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09" name="Google Shape;12309;p25"/>
          <p:cNvGrpSpPr/>
          <p:nvPr/>
        </p:nvGrpSpPr>
        <p:grpSpPr>
          <a:xfrm>
            <a:off x="3042982" y="2434471"/>
            <a:ext cx="724264" cy="705611"/>
            <a:chOff x="2581550" y="1973000"/>
            <a:chExt cx="926050" cy="902200"/>
          </a:xfrm>
        </p:grpSpPr>
        <p:sp>
          <p:nvSpPr>
            <p:cNvPr id="12310" name="Google Shape;12310;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FFFF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FFFF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12" name="Google Shape;12312;p25"/>
          <p:cNvGrpSpPr/>
          <p:nvPr/>
        </p:nvGrpSpPr>
        <p:grpSpPr>
          <a:xfrm>
            <a:off x="3977082" y="2451262"/>
            <a:ext cx="724264" cy="705611"/>
            <a:chOff x="2581550" y="1973000"/>
            <a:chExt cx="926050" cy="902200"/>
          </a:xfrm>
        </p:grpSpPr>
        <p:sp>
          <p:nvSpPr>
            <p:cNvPr id="12313" name="Google Shape;12313;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FFFF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4" name="Google Shape;12314;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FFFF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15" name="Google Shape;12315;p25"/>
          <p:cNvGrpSpPr/>
          <p:nvPr/>
        </p:nvGrpSpPr>
        <p:grpSpPr>
          <a:xfrm>
            <a:off x="6656656" y="2495624"/>
            <a:ext cx="724264" cy="705611"/>
            <a:chOff x="2581550" y="1973000"/>
            <a:chExt cx="926050" cy="902200"/>
          </a:xfrm>
        </p:grpSpPr>
        <p:sp>
          <p:nvSpPr>
            <p:cNvPr id="12316" name="Google Shape;12316;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7" name="Google Shape;12317;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18" name="Google Shape;12318;p25"/>
          <p:cNvSpPr txBox="1">
            <a:spLocks noGrp="1"/>
          </p:cNvSpPr>
          <p:nvPr>
            <p:ph type="title" idx="4294967295"/>
          </p:nvPr>
        </p:nvSpPr>
        <p:spPr>
          <a:xfrm>
            <a:off x="3123451" y="2525677"/>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04</a:t>
            </a:r>
            <a:endParaRPr sz="2200">
              <a:solidFill>
                <a:schemeClr val="dk2"/>
              </a:solidFill>
            </a:endParaRPr>
          </a:p>
        </p:txBody>
      </p:sp>
      <p:sp>
        <p:nvSpPr>
          <p:cNvPr id="12319" name="Google Shape;12319;p25"/>
          <p:cNvSpPr txBox="1">
            <a:spLocks noGrp="1"/>
          </p:cNvSpPr>
          <p:nvPr>
            <p:ph type="title" idx="4294967295"/>
          </p:nvPr>
        </p:nvSpPr>
        <p:spPr>
          <a:xfrm>
            <a:off x="3999754" y="2534024"/>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05</a:t>
            </a:r>
            <a:endParaRPr sz="2200">
              <a:solidFill>
                <a:schemeClr val="dk2"/>
              </a:solidFill>
            </a:endParaRPr>
          </a:p>
        </p:txBody>
      </p:sp>
      <p:sp>
        <p:nvSpPr>
          <p:cNvPr id="12320" name="Google Shape;12320;p25"/>
          <p:cNvSpPr txBox="1">
            <a:spLocks noGrp="1"/>
          </p:cNvSpPr>
          <p:nvPr>
            <p:ph type="title" idx="4294967295"/>
          </p:nvPr>
        </p:nvSpPr>
        <p:spPr>
          <a:xfrm>
            <a:off x="6689235" y="2560436"/>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08</a:t>
            </a:r>
            <a:endParaRPr sz="2200">
              <a:solidFill>
                <a:schemeClr val="dk2"/>
              </a:solidFill>
            </a:endParaRPr>
          </a:p>
        </p:txBody>
      </p:sp>
      <p:sp>
        <p:nvSpPr>
          <p:cNvPr id="12321" name="Google Shape;12321;p25"/>
          <p:cNvSpPr txBox="1"/>
          <p:nvPr/>
        </p:nvSpPr>
        <p:spPr>
          <a:xfrm>
            <a:off x="5986810" y="3774415"/>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800"/>
              <a:buFont typeface="Arial"/>
              <a:buNone/>
            </a:pPr>
            <a:r>
              <a:rPr lang="en-MY" sz="1800" b="1" i="0" u="none" strike="noStrike" cap="none">
                <a:solidFill>
                  <a:schemeClr val="lt2"/>
                </a:solidFill>
                <a:latin typeface="Merriweather"/>
                <a:ea typeface="Merriweather"/>
                <a:cs typeface="Merriweather"/>
                <a:sym typeface="Merriweather"/>
              </a:rPr>
              <a:t>Tinggi</a:t>
            </a:r>
            <a:endParaRPr sz="1800" b="1" i="0" u="none" strike="noStrike" cap="none">
              <a:solidFill>
                <a:schemeClr val="lt2"/>
              </a:solidFill>
              <a:latin typeface="Merriweather"/>
              <a:ea typeface="Merriweather"/>
              <a:cs typeface="Merriweather"/>
              <a:sym typeface="Merriweather"/>
            </a:endParaRPr>
          </a:p>
        </p:txBody>
      </p:sp>
      <p:grpSp>
        <p:nvGrpSpPr>
          <p:cNvPr id="12322" name="Google Shape;12322;p25"/>
          <p:cNvGrpSpPr/>
          <p:nvPr/>
        </p:nvGrpSpPr>
        <p:grpSpPr>
          <a:xfrm>
            <a:off x="2122787" y="2406148"/>
            <a:ext cx="724264" cy="1121922"/>
            <a:chOff x="2094718" y="2006011"/>
            <a:chExt cx="724264" cy="1121922"/>
          </a:xfrm>
        </p:grpSpPr>
        <p:sp>
          <p:nvSpPr>
            <p:cNvPr id="12323" name="Google Shape;12323;p25"/>
            <p:cNvSpPr/>
            <p:nvPr/>
          </p:nvSpPr>
          <p:spPr>
            <a:xfrm>
              <a:off x="2440238" y="26361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24" name="Google Shape;12324;p25"/>
            <p:cNvGrpSpPr/>
            <p:nvPr/>
          </p:nvGrpSpPr>
          <p:grpSpPr>
            <a:xfrm>
              <a:off x="2094718" y="2006011"/>
              <a:ext cx="724264" cy="705611"/>
              <a:chOff x="2581550" y="1973000"/>
              <a:chExt cx="926050" cy="902200"/>
            </a:xfrm>
          </p:grpSpPr>
          <p:sp>
            <p:nvSpPr>
              <p:cNvPr id="12325" name="Google Shape;12325;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6" name="Google Shape;12326;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27" name="Google Shape;12327;p25"/>
            <p:cNvSpPr txBox="1"/>
            <p:nvPr/>
          </p:nvSpPr>
          <p:spPr>
            <a:xfrm>
              <a:off x="2132947" y="2109400"/>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03</a:t>
              </a:r>
              <a:endParaRPr sz="1400" b="0" i="0" u="none" strike="noStrike" cap="none">
                <a:solidFill>
                  <a:srgbClr val="000000"/>
                </a:solidFill>
                <a:latin typeface="Arial"/>
                <a:ea typeface="Arial"/>
                <a:cs typeface="Arial"/>
                <a:sym typeface="Arial"/>
              </a:endParaRPr>
            </a:p>
          </p:txBody>
        </p:sp>
      </p:grpSp>
      <p:sp>
        <p:nvSpPr>
          <p:cNvPr id="12328" name="Google Shape;12328;p25"/>
          <p:cNvSpPr/>
          <p:nvPr/>
        </p:nvSpPr>
        <p:spPr>
          <a:xfrm>
            <a:off x="6129226" y="3089288"/>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w="9525" cap="flat"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29" name="Google Shape;12329;p25"/>
          <p:cNvGrpSpPr/>
          <p:nvPr/>
        </p:nvGrpSpPr>
        <p:grpSpPr>
          <a:xfrm>
            <a:off x="5783706" y="2459186"/>
            <a:ext cx="724264" cy="705611"/>
            <a:chOff x="2581550" y="1973000"/>
            <a:chExt cx="926050" cy="902200"/>
          </a:xfrm>
        </p:grpSpPr>
        <p:sp>
          <p:nvSpPr>
            <p:cNvPr id="12330" name="Google Shape;12330;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FFFF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1" name="Google Shape;12331;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FFFF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32" name="Google Shape;12332;p25"/>
          <p:cNvSpPr txBox="1"/>
          <p:nvPr/>
        </p:nvSpPr>
        <p:spPr>
          <a:xfrm>
            <a:off x="5821935" y="2562575"/>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07</a:t>
            </a:r>
            <a:endParaRPr sz="1400" b="0" i="0" u="none" strike="noStrike" cap="none">
              <a:solidFill>
                <a:srgbClr val="000000"/>
              </a:solidFill>
              <a:latin typeface="Arial"/>
              <a:ea typeface="Arial"/>
              <a:cs typeface="Arial"/>
              <a:sym typeface="Arial"/>
            </a:endParaRPr>
          </a:p>
        </p:txBody>
      </p:sp>
      <p:sp>
        <p:nvSpPr>
          <p:cNvPr id="12333" name="Google Shape;12333;p25"/>
          <p:cNvSpPr/>
          <p:nvPr/>
        </p:nvSpPr>
        <p:spPr>
          <a:xfrm>
            <a:off x="5257255" y="3052411"/>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w="9525" cap="flat"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34" name="Google Shape;12334;p25"/>
          <p:cNvGrpSpPr/>
          <p:nvPr/>
        </p:nvGrpSpPr>
        <p:grpSpPr>
          <a:xfrm>
            <a:off x="4911735" y="2422309"/>
            <a:ext cx="724264" cy="705611"/>
            <a:chOff x="2581550" y="1973000"/>
            <a:chExt cx="926050" cy="902200"/>
          </a:xfrm>
        </p:grpSpPr>
        <p:sp>
          <p:nvSpPr>
            <p:cNvPr id="12335" name="Google Shape;12335;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FFFF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6" name="Google Shape;12336;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FFFF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37" name="Google Shape;12337;p25"/>
          <p:cNvSpPr txBox="1"/>
          <p:nvPr/>
        </p:nvSpPr>
        <p:spPr>
          <a:xfrm>
            <a:off x="4949964" y="2525698"/>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06</a:t>
            </a:r>
            <a:endParaRPr sz="1400" b="0" i="0" u="none" strike="noStrike" cap="none">
              <a:solidFill>
                <a:srgbClr val="000000"/>
              </a:solidFill>
              <a:latin typeface="Arial"/>
              <a:ea typeface="Arial"/>
              <a:cs typeface="Arial"/>
              <a:sym typeface="Arial"/>
            </a:endParaRPr>
          </a:p>
        </p:txBody>
      </p:sp>
      <p:sp>
        <p:nvSpPr>
          <p:cNvPr id="12338" name="Google Shape;12338;p25"/>
          <p:cNvSpPr/>
          <p:nvPr/>
        </p:nvSpPr>
        <p:spPr>
          <a:xfrm>
            <a:off x="1575696" y="3001195"/>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39" name="Google Shape;12339;p25"/>
          <p:cNvGrpSpPr/>
          <p:nvPr/>
        </p:nvGrpSpPr>
        <p:grpSpPr>
          <a:xfrm>
            <a:off x="1230176" y="2371093"/>
            <a:ext cx="724264" cy="705611"/>
            <a:chOff x="2581550" y="1973000"/>
            <a:chExt cx="926050" cy="902200"/>
          </a:xfrm>
        </p:grpSpPr>
        <p:sp>
          <p:nvSpPr>
            <p:cNvPr id="12340" name="Google Shape;12340;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1" name="Google Shape;12341;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42" name="Google Shape;12342;p25"/>
          <p:cNvSpPr txBox="1"/>
          <p:nvPr/>
        </p:nvSpPr>
        <p:spPr>
          <a:xfrm>
            <a:off x="1268405" y="2474482"/>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02</a:t>
            </a:r>
            <a:endParaRPr sz="1400" b="0" i="0" u="none" strike="noStrike" cap="none">
              <a:solidFill>
                <a:srgbClr val="000000"/>
              </a:solidFill>
              <a:latin typeface="Arial"/>
              <a:ea typeface="Arial"/>
              <a:cs typeface="Arial"/>
              <a:sym typeface="Arial"/>
            </a:endParaRPr>
          </a:p>
        </p:txBody>
      </p:sp>
      <p:sp>
        <p:nvSpPr>
          <p:cNvPr id="12343" name="Google Shape;12343;p25"/>
          <p:cNvSpPr/>
          <p:nvPr/>
        </p:nvSpPr>
        <p:spPr>
          <a:xfrm>
            <a:off x="716777" y="2977975"/>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44" name="Google Shape;12344;p25"/>
          <p:cNvGrpSpPr/>
          <p:nvPr/>
        </p:nvGrpSpPr>
        <p:grpSpPr>
          <a:xfrm>
            <a:off x="371257" y="2347873"/>
            <a:ext cx="724264" cy="705611"/>
            <a:chOff x="2581550" y="1973000"/>
            <a:chExt cx="926050" cy="902200"/>
          </a:xfrm>
        </p:grpSpPr>
        <p:sp>
          <p:nvSpPr>
            <p:cNvPr id="12345" name="Google Shape;12345;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6" name="Google Shape;12346;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solidFill>
              <a:schemeClr val="lt1"/>
            </a:solidFill>
            <a:ln w="25400"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grpSp>
      <p:sp>
        <p:nvSpPr>
          <p:cNvPr id="12347" name="Google Shape;12347;p25"/>
          <p:cNvSpPr txBox="1"/>
          <p:nvPr/>
        </p:nvSpPr>
        <p:spPr>
          <a:xfrm>
            <a:off x="409486" y="2451262"/>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01</a:t>
            </a:r>
            <a:endParaRPr sz="1400" b="0" i="0" u="none" strike="noStrike" cap="none">
              <a:solidFill>
                <a:srgbClr val="000000"/>
              </a:solidFill>
              <a:latin typeface="Arial"/>
              <a:ea typeface="Arial"/>
              <a:cs typeface="Arial"/>
              <a:sym typeface="Arial"/>
            </a:endParaRPr>
          </a:p>
        </p:txBody>
      </p:sp>
      <p:grpSp>
        <p:nvGrpSpPr>
          <p:cNvPr id="12348" name="Google Shape;12348;p25"/>
          <p:cNvGrpSpPr/>
          <p:nvPr/>
        </p:nvGrpSpPr>
        <p:grpSpPr>
          <a:xfrm>
            <a:off x="7532764" y="2448659"/>
            <a:ext cx="724264" cy="1121922"/>
            <a:chOff x="2094718" y="2006011"/>
            <a:chExt cx="724264" cy="1121922"/>
          </a:xfrm>
        </p:grpSpPr>
        <p:sp>
          <p:nvSpPr>
            <p:cNvPr id="12349" name="Google Shape;12349;p25"/>
            <p:cNvSpPr/>
            <p:nvPr/>
          </p:nvSpPr>
          <p:spPr>
            <a:xfrm>
              <a:off x="2440238" y="26361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50" name="Google Shape;12350;p25"/>
            <p:cNvGrpSpPr/>
            <p:nvPr/>
          </p:nvGrpSpPr>
          <p:grpSpPr>
            <a:xfrm>
              <a:off x="2094718" y="2006011"/>
              <a:ext cx="724264" cy="705611"/>
              <a:chOff x="2581550" y="1973000"/>
              <a:chExt cx="926050" cy="902200"/>
            </a:xfrm>
          </p:grpSpPr>
          <p:sp>
            <p:nvSpPr>
              <p:cNvPr id="12351" name="Google Shape;12351;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2" name="Google Shape;12352;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53" name="Google Shape;12353;p25"/>
            <p:cNvSpPr txBox="1"/>
            <p:nvPr/>
          </p:nvSpPr>
          <p:spPr>
            <a:xfrm>
              <a:off x="2132947" y="2109400"/>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09</a:t>
              </a:r>
              <a:endParaRPr sz="1400" b="0" i="0" u="none" strike="noStrike" cap="none">
                <a:solidFill>
                  <a:srgbClr val="000000"/>
                </a:solidFill>
                <a:latin typeface="Arial"/>
                <a:ea typeface="Arial"/>
                <a:cs typeface="Arial"/>
                <a:sym typeface="Arial"/>
              </a:endParaRPr>
            </a:p>
          </p:txBody>
        </p:sp>
      </p:grpSp>
      <p:grpSp>
        <p:nvGrpSpPr>
          <p:cNvPr id="12354" name="Google Shape;12354;p25"/>
          <p:cNvGrpSpPr/>
          <p:nvPr/>
        </p:nvGrpSpPr>
        <p:grpSpPr>
          <a:xfrm>
            <a:off x="8313328" y="2413501"/>
            <a:ext cx="724264" cy="1121922"/>
            <a:chOff x="2094718" y="2006011"/>
            <a:chExt cx="724264" cy="1121922"/>
          </a:xfrm>
        </p:grpSpPr>
        <p:sp>
          <p:nvSpPr>
            <p:cNvPr id="12355" name="Google Shape;12355;p25"/>
            <p:cNvSpPr/>
            <p:nvPr/>
          </p:nvSpPr>
          <p:spPr>
            <a:xfrm>
              <a:off x="2440238" y="26361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56" name="Google Shape;12356;p25"/>
            <p:cNvGrpSpPr/>
            <p:nvPr/>
          </p:nvGrpSpPr>
          <p:grpSpPr>
            <a:xfrm>
              <a:off x="2094718" y="2006011"/>
              <a:ext cx="724264" cy="705611"/>
              <a:chOff x="2581550" y="1973000"/>
              <a:chExt cx="926050" cy="902200"/>
            </a:xfrm>
          </p:grpSpPr>
          <p:sp>
            <p:nvSpPr>
              <p:cNvPr id="12357" name="Google Shape;12357;p2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8" name="Google Shape;12358;p2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59" name="Google Shape;12359;p25"/>
            <p:cNvSpPr txBox="1"/>
            <p:nvPr/>
          </p:nvSpPr>
          <p:spPr>
            <a:xfrm>
              <a:off x="2132947" y="2109400"/>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10</a:t>
              </a:r>
              <a:endParaRPr sz="1400" b="0" i="0" u="none" strike="noStrike" cap="none">
                <a:solidFill>
                  <a:srgbClr val="000000"/>
                </a:solidFill>
                <a:latin typeface="Arial"/>
                <a:ea typeface="Arial"/>
                <a:cs typeface="Arial"/>
                <a:sym typeface="Arial"/>
              </a:endParaRPr>
            </a:p>
          </p:txBody>
        </p:sp>
      </p:grpSp>
      <p:sp>
        <p:nvSpPr>
          <p:cNvPr id="12360" name="Google Shape;12360;p25"/>
          <p:cNvSpPr txBox="1"/>
          <p:nvPr/>
        </p:nvSpPr>
        <p:spPr>
          <a:xfrm>
            <a:off x="3042982" y="382696"/>
            <a:ext cx="2799300" cy="4284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3600" b="1" i="0" u="none" strike="noStrike" cap="none">
                <a:solidFill>
                  <a:srgbClr val="DF3636"/>
                </a:solidFill>
                <a:latin typeface="Merriweather"/>
                <a:ea typeface="Merriweather"/>
                <a:cs typeface="Merriweather"/>
                <a:sym typeface="Merriweather"/>
              </a:rPr>
              <a:t>Aktiviti 2</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364"/>
        <p:cNvGrpSpPr/>
        <p:nvPr/>
      </p:nvGrpSpPr>
      <p:grpSpPr>
        <a:xfrm>
          <a:off x="0" y="0"/>
          <a:ext cx="0" cy="0"/>
          <a:chOff x="0" y="0"/>
          <a:chExt cx="0" cy="0"/>
        </a:xfrm>
      </p:grpSpPr>
      <p:sp>
        <p:nvSpPr>
          <p:cNvPr id="12365" name="Google Shape;12365;p26"/>
          <p:cNvSpPr txBox="1">
            <a:spLocks noGrp="1"/>
          </p:cNvSpPr>
          <p:nvPr>
            <p:ph type="title"/>
          </p:nvPr>
        </p:nvSpPr>
        <p:spPr>
          <a:xfrm>
            <a:off x="713225" y="294897"/>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br>
              <a:rPr lang="en-MY"/>
            </a:br>
            <a:br>
              <a:rPr lang="en-MY"/>
            </a:br>
            <a:br>
              <a:rPr lang="en-MY"/>
            </a:br>
            <a:br>
              <a:rPr lang="en-MY"/>
            </a:br>
            <a:r>
              <a:rPr lang="en-MY"/>
              <a:t>Apakah keunikan bangsa </a:t>
            </a:r>
            <a:br>
              <a:rPr lang="en-MY"/>
            </a:br>
            <a:r>
              <a:rPr lang="en-MY"/>
              <a:t>di Malaysia?</a:t>
            </a:r>
            <a:endParaRPr/>
          </a:p>
        </p:txBody>
      </p:sp>
      <p:grpSp>
        <p:nvGrpSpPr>
          <p:cNvPr id="12366" name="Google Shape;12366;p26"/>
          <p:cNvGrpSpPr/>
          <p:nvPr/>
        </p:nvGrpSpPr>
        <p:grpSpPr>
          <a:xfrm>
            <a:off x="713093" y="1307405"/>
            <a:ext cx="7717466" cy="3287240"/>
            <a:chOff x="3013175" y="4489825"/>
            <a:chExt cx="1829000" cy="982850"/>
          </a:xfrm>
        </p:grpSpPr>
        <p:sp>
          <p:nvSpPr>
            <p:cNvPr id="12367" name="Google Shape;12367;p26"/>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p26"/>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9" name="Google Shape;12369;p26"/>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0" name="Google Shape;12370;p26"/>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1" name="Google Shape;12371;p26"/>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2" name="Google Shape;12372;p26"/>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p26"/>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4" name="Google Shape;12374;p26"/>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5" name="Google Shape;12375;p26"/>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6" name="Google Shape;12376;p26"/>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p26"/>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8" name="Google Shape;12378;p26"/>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9" name="Google Shape;12379;p26"/>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0" name="Google Shape;12380;p26"/>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1" name="Google Shape;12381;p26"/>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2" name="Google Shape;12382;p26"/>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p26"/>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p26"/>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p26"/>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6" name="Google Shape;12386;p26"/>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7" name="Google Shape;12387;p26"/>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8" name="Google Shape;12388;p26"/>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9" name="Google Shape;12389;p26"/>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0" name="Google Shape;12390;p26"/>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1" name="Google Shape;12391;p26"/>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2" name="Google Shape;12392;p26"/>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p26"/>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4" name="Google Shape;12394;p26"/>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5" name="Google Shape;12395;p26"/>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6" name="Google Shape;12396;p26"/>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7" name="Google Shape;12397;p26"/>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8" name="Google Shape;12398;p26"/>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p26"/>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0" name="Google Shape;12400;p26"/>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1" name="Google Shape;12401;p26"/>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p26"/>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3" name="Google Shape;12403;p26"/>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4" name="Google Shape;12404;p26"/>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5" name="Google Shape;12405;p26"/>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6" name="Google Shape;12406;p26"/>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7" name="Google Shape;12407;p26"/>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8" name="Google Shape;12408;p26"/>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9" name="Google Shape;12409;p26"/>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p26"/>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p26"/>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2" name="Google Shape;12412;p26"/>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3" name="Google Shape;12413;p26"/>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4" name="Google Shape;12414;p26"/>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5" name="Google Shape;12415;p26"/>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6" name="Google Shape;12416;p26"/>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7" name="Google Shape;12417;p26"/>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8" name="Google Shape;12418;p26"/>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9" name="Google Shape;12419;p26"/>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0" name="Google Shape;12420;p26"/>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1" name="Google Shape;12421;p26"/>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2" name="Google Shape;12422;p26"/>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p26"/>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p26"/>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5" name="Google Shape;12425;p26"/>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6" name="Google Shape;12426;p26"/>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7" name="Google Shape;12427;p26"/>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8" name="Google Shape;12428;p26"/>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9" name="Google Shape;12429;p26"/>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0" name="Google Shape;12430;p26"/>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1" name="Google Shape;12431;p26"/>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2" name="Google Shape;12432;p26"/>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3" name="Google Shape;12433;p26"/>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4" name="Google Shape;12434;p26"/>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5" name="Google Shape;12435;p26"/>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6" name="Google Shape;12436;p26"/>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7" name="Google Shape;12437;p26"/>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8" name="Google Shape;12438;p26"/>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9" name="Google Shape;12439;p26"/>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0" name="Google Shape;12440;p26"/>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1" name="Google Shape;12441;p26"/>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2" name="Google Shape;12442;p26"/>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3" name="Google Shape;12443;p26"/>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4" name="Google Shape;12444;p26"/>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5" name="Google Shape;12445;p26"/>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6" name="Google Shape;12446;p26"/>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p26"/>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8" name="Google Shape;12448;p26"/>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9" name="Google Shape;12449;p26"/>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0" name="Google Shape;12450;p26"/>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1" name="Google Shape;12451;p26"/>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p26"/>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3" name="Google Shape;12453;p26"/>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4" name="Google Shape;12454;p26"/>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5" name="Google Shape;12455;p26"/>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6" name="Google Shape;12456;p26"/>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7" name="Google Shape;12457;p26"/>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8" name="Google Shape;12458;p26"/>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9" name="Google Shape;12459;p26"/>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0" name="Google Shape;12460;p26"/>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1" name="Google Shape;12461;p26"/>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2" name="Google Shape;12462;p26"/>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3" name="Google Shape;12463;p26"/>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4" name="Google Shape;12464;p26"/>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5" name="Google Shape;12465;p26"/>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6" name="Google Shape;12466;p26"/>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7" name="Google Shape;12467;p26"/>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8" name="Google Shape;12468;p26"/>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9" name="Google Shape;12469;p26"/>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0" name="Google Shape;12470;p26"/>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1" name="Google Shape;12471;p26"/>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2" name="Google Shape;12472;p26"/>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3" name="Google Shape;12473;p26"/>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4" name="Google Shape;12474;p26"/>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5" name="Google Shape;12475;p26"/>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6" name="Google Shape;12476;p26"/>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7" name="Google Shape;12477;p26"/>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8" name="Google Shape;12478;p26"/>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9" name="Google Shape;12479;p26"/>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0" name="Google Shape;12480;p26"/>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p26"/>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p26"/>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p26"/>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4" name="Google Shape;12484;p26"/>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5" name="Google Shape;12485;p26"/>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6" name="Google Shape;12486;p26"/>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p26"/>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p26"/>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9" name="Google Shape;12489;p26"/>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0" name="Google Shape;12490;p26"/>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1" name="Google Shape;12491;p26"/>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2" name="Google Shape;12492;p26"/>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3" name="Google Shape;12493;p26"/>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p26"/>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p26"/>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p26"/>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7" name="Google Shape;12497;p26"/>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8" name="Google Shape;12498;p26"/>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9" name="Google Shape;12499;p26"/>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0" name="Google Shape;12500;p26"/>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p26"/>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2" name="Google Shape;12502;p26"/>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3" name="Google Shape;12503;p26"/>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4" name="Google Shape;12504;p26"/>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5" name="Google Shape;12505;p26"/>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p26"/>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p26"/>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p26"/>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p26"/>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p26"/>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p26"/>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2" name="Google Shape;12512;p26"/>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3" name="Google Shape;12513;p26"/>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4" name="Google Shape;12514;p26"/>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5" name="Google Shape;12515;p26"/>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6" name="Google Shape;12516;p26"/>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7" name="Google Shape;12517;p26"/>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p26"/>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9" name="Google Shape;12519;p26"/>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0" name="Google Shape;12520;p26"/>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1" name="Google Shape;12521;p26"/>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2" name="Google Shape;12522;p26"/>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3" name="Google Shape;12523;p26"/>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p26"/>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5" name="Google Shape;12525;p26"/>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6" name="Google Shape;12526;p26"/>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p26"/>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p26"/>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p26"/>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0" name="Google Shape;12530;p26"/>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1" name="Google Shape;12531;p26"/>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p26"/>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p26"/>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p26"/>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p26"/>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6" name="Google Shape;12536;p26"/>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7" name="Google Shape;12537;p26"/>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8" name="Google Shape;12538;p26"/>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9" name="Google Shape;12539;p26"/>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0" name="Google Shape;12540;p26"/>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p26"/>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p26"/>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p26"/>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44" name="Google Shape;12544;p26"/>
          <p:cNvGrpSpPr/>
          <p:nvPr/>
        </p:nvGrpSpPr>
        <p:grpSpPr>
          <a:xfrm>
            <a:off x="2054223" y="4099134"/>
            <a:ext cx="5035502" cy="1842426"/>
            <a:chOff x="2048150" y="1951500"/>
            <a:chExt cx="3702575" cy="1354725"/>
          </a:xfrm>
        </p:grpSpPr>
        <p:sp>
          <p:nvSpPr>
            <p:cNvPr id="12545" name="Google Shape;12545;p26"/>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6" name="Google Shape;12546;p26"/>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p26"/>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8" name="Google Shape;12548;p26"/>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9" name="Google Shape;12549;p26"/>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p26"/>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p26"/>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p26"/>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3" name="Google Shape;12553;p26"/>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4" name="Google Shape;12554;p26"/>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5" name="Google Shape;12555;p26"/>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6" name="Google Shape;12556;p26"/>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p26"/>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8" name="Google Shape;12558;p26"/>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9" name="Google Shape;12559;p26"/>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0" name="Google Shape;12560;p26"/>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1" name="Google Shape;12561;p26"/>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p26"/>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p26"/>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p26"/>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p26"/>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6" name="Google Shape;12566;p26"/>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7" name="Google Shape;12567;p26"/>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8" name="Google Shape;12568;p26"/>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p26"/>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0" name="Google Shape;12570;p26"/>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1" name="Google Shape;12571;p26"/>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2" name="Google Shape;12572;p26"/>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p26"/>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p26"/>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p26"/>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6" name="Google Shape;12576;p26"/>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7" name="Google Shape;12577;p26"/>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p26"/>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p26"/>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0" name="Google Shape;12580;p26"/>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1" name="Google Shape;12581;p26"/>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2" name="Google Shape;12582;p26"/>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p26"/>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p26"/>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p26"/>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p26"/>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p26"/>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8" name="Google Shape;12588;p26"/>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9" name="Google Shape;12589;p26"/>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p26"/>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p26"/>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p26"/>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p26"/>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4" name="Google Shape;12594;p26"/>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5" name="Google Shape;12595;p26"/>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p26"/>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p26"/>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8" name="Google Shape;12598;p26"/>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9" name="Google Shape;12599;p26"/>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0" name="Google Shape;12600;p26"/>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1" name="Google Shape;12601;p26"/>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p26"/>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p26"/>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p26"/>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5" name="Google Shape;12605;p26"/>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6" name="Google Shape;12606;p26"/>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p26"/>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8" name="Google Shape;12608;p26"/>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9" name="Google Shape;12609;p26"/>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0" name="Google Shape;12610;p26"/>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1" name="Google Shape;12611;p26"/>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2" name="Google Shape;12612;p26"/>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3" name="Google Shape;12613;p26"/>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4" name="Google Shape;12614;p26"/>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5" name="Google Shape;12615;p26"/>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6" name="Google Shape;12616;p26"/>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7" name="Google Shape;12617;p26"/>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8" name="Google Shape;12618;p26"/>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p26"/>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0" name="Google Shape;12620;p26"/>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1" name="Google Shape;12621;p26"/>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2" name="Google Shape;12622;p26"/>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3" name="Google Shape;12623;p26"/>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p26"/>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p26"/>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6" name="Google Shape;12626;p26"/>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7" name="Google Shape;12627;p26"/>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p26"/>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p26"/>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0" name="Google Shape;12630;p26"/>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1" name="Google Shape;12631;p26"/>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p26"/>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3" name="Google Shape;12633;p26"/>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4" name="Google Shape;12634;p26"/>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p26"/>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6" name="Google Shape;12636;p26"/>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7" name="Google Shape;12637;p26"/>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p26"/>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9" name="Google Shape;12639;p26"/>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0" name="Google Shape;12640;p26"/>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1" name="Google Shape;12641;p26"/>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p26"/>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p26"/>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p26"/>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5" name="Google Shape;12645;p26"/>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6" name="Google Shape;12646;p26"/>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p26"/>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8" name="Google Shape;12648;p26"/>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9" name="Google Shape;12649;p26"/>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p26"/>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p26"/>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p26"/>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3" name="Google Shape;12653;p26"/>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4" name="Google Shape;12654;p26"/>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p26"/>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6" name="Google Shape;12656;p26"/>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7" name="Google Shape;12657;p26"/>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p26"/>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9" name="Google Shape;12659;p26"/>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0" name="Google Shape;12660;p26"/>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1" name="Google Shape;12661;p26"/>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p26"/>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p26"/>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4" name="Google Shape;12664;p26"/>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5" name="Google Shape;12665;p26"/>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6" name="Google Shape;12666;p26"/>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p26"/>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p26"/>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p26"/>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p26"/>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p26"/>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2" name="Google Shape;12672;p26"/>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3" name="Google Shape;12673;p26"/>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4" name="Google Shape;12674;p26"/>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5" name="Google Shape;12675;p26"/>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6" name="Google Shape;12676;p26"/>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7" name="Google Shape;12677;p26"/>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p26"/>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p26"/>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0" name="Google Shape;12680;p26"/>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1" name="Google Shape;12681;p26"/>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p26"/>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3" name="Google Shape;12683;p26"/>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4" name="Google Shape;12684;p26"/>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p26"/>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p26"/>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7" name="Google Shape;12687;p26"/>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8" name="Google Shape;12688;p26"/>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p26"/>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0" name="Google Shape;12690;p26"/>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1" name="Google Shape;12691;p26"/>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2" name="Google Shape;12692;p26"/>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3" name="Google Shape;12693;p26"/>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p26"/>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p26"/>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p26"/>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7" name="Google Shape;12697;p26"/>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8" name="Google Shape;12698;p26"/>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9" name="Google Shape;12699;p26"/>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0" name="Google Shape;12700;p26"/>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1" name="Google Shape;12701;p26"/>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2" name="Google Shape;12702;p26"/>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p26"/>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4" name="Google Shape;12704;p26"/>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5" name="Google Shape;12705;p26"/>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6" name="Google Shape;12706;p26"/>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7" name="Google Shape;12707;p26"/>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8" name="Google Shape;12708;p26"/>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9" name="Google Shape;12709;p26"/>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0" name="Google Shape;12710;p26"/>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1" name="Google Shape;12711;p26"/>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2" name="Google Shape;12712;p26"/>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3" name="Google Shape;12713;p26"/>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p26"/>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p26"/>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p26"/>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7" name="Google Shape;12717;p26"/>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8" name="Google Shape;12718;p26"/>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9" name="Google Shape;12719;p26"/>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p26"/>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p26"/>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p26"/>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3" name="Google Shape;12723;p26"/>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4" name="Google Shape;12724;p26"/>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5" name="Google Shape;12725;p26"/>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6" name="Google Shape;12726;p26"/>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p26"/>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731"/>
        <p:cNvGrpSpPr/>
        <p:nvPr/>
      </p:nvGrpSpPr>
      <p:grpSpPr>
        <a:xfrm>
          <a:off x="0" y="0"/>
          <a:ext cx="0" cy="0"/>
          <a:chOff x="0" y="0"/>
          <a:chExt cx="0" cy="0"/>
        </a:xfrm>
      </p:grpSpPr>
      <p:grpSp>
        <p:nvGrpSpPr>
          <p:cNvPr id="12732" name="Google Shape;12732;p27"/>
          <p:cNvGrpSpPr/>
          <p:nvPr/>
        </p:nvGrpSpPr>
        <p:grpSpPr>
          <a:xfrm flipH="1">
            <a:off x="4353715" y="945096"/>
            <a:ext cx="3924626" cy="3371053"/>
            <a:chOff x="1774025" y="1561325"/>
            <a:chExt cx="2297925" cy="1973800"/>
          </a:xfrm>
        </p:grpSpPr>
        <p:sp>
          <p:nvSpPr>
            <p:cNvPr id="12733" name="Google Shape;12733;p27"/>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4" name="Google Shape;12734;p27"/>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p27"/>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p27"/>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p27"/>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p27"/>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9" name="Google Shape;12739;p27"/>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0" name="Google Shape;12740;p27"/>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1" name="Google Shape;12741;p27"/>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2" name="Google Shape;12742;p27"/>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3" name="Google Shape;12743;p27"/>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4" name="Google Shape;12744;p27"/>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5" name="Google Shape;12745;p27"/>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6" name="Google Shape;12746;p27"/>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7" name="Google Shape;12747;p27"/>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8" name="Google Shape;12748;p27"/>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9" name="Google Shape;12749;p27"/>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0" name="Google Shape;12750;p27"/>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1" name="Google Shape;12751;p27"/>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2" name="Google Shape;12752;p27"/>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3" name="Google Shape;12753;p27"/>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4" name="Google Shape;12754;p27"/>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5" name="Google Shape;12755;p27"/>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6" name="Google Shape;12756;p27"/>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p27"/>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p27"/>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p27"/>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p27"/>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p27"/>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2" name="Google Shape;12762;p27"/>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3" name="Google Shape;12763;p27"/>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4" name="Google Shape;12764;p27"/>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5" name="Google Shape;12765;p27"/>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6" name="Google Shape;12766;p27"/>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7" name="Google Shape;12767;p27"/>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p27"/>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p27"/>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0" name="Google Shape;12770;p27"/>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1" name="Google Shape;12771;p27"/>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p27"/>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3" name="Google Shape;12773;p27"/>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4" name="Google Shape;12774;p27"/>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5" name="Google Shape;12775;p27"/>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6" name="Google Shape;12776;p27"/>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7" name="Google Shape;12777;p27"/>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8" name="Google Shape;12778;p27"/>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9" name="Google Shape;12779;p27"/>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0" name="Google Shape;12780;p27"/>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1" name="Google Shape;12781;p27"/>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2" name="Google Shape;12782;p27"/>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3" name="Google Shape;12783;p27"/>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p27"/>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5" name="Google Shape;12785;p27"/>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6" name="Google Shape;12786;p27"/>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7" name="Google Shape;12787;p27"/>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p27"/>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9" name="Google Shape;12789;p27"/>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0" name="Google Shape;12790;p27"/>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1" name="Google Shape;12791;p27"/>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2" name="Google Shape;12792;p27"/>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3" name="Google Shape;12793;p27"/>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4" name="Google Shape;12794;p27"/>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5" name="Google Shape;12795;p27"/>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6" name="Google Shape;12796;p27"/>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p27"/>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p27"/>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9" name="Google Shape;12799;p27"/>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0" name="Google Shape;12800;p27"/>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p27"/>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p27"/>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p27"/>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4" name="Google Shape;12804;p27"/>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5" name="Google Shape;12805;p27"/>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6" name="Google Shape;12806;p27"/>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7" name="Google Shape;12807;p27"/>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8" name="Google Shape;12808;p27"/>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9" name="Google Shape;12809;p27"/>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0" name="Google Shape;12810;p27"/>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1" name="Google Shape;12811;p27"/>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2" name="Google Shape;12812;p27"/>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3" name="Google Shape;12813;p27"/>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4" name="Google Shape;12814;p27"/>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5" name="Google Shape;12815;p27"/>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6" name="Google Shape;12816;p27"/>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7" name="Google Shape;12817;p27"/>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8" name="Google Shape;12818;p27"/>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9" name="Google Shape;12819;p27"/>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0" name="Google Shape;12820;p27"/>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1" name="Google Shape;12821;p27"/>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2" name="Google Shape;12822;p27"/>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3" name="Google Shape;12823;p27"/>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4" name="Google Shape;12824;p27"/>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5" name="Google Shape;12825;p27"/>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6" name="Google Shape;12826;p27"/>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7" name="Google Shape;12827;p27"/>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8" name="Google Shape;12828;p27"/>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9" name="Google Shape;12829;p27"/>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0" name="Google Shape;12830;p27"/>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1" name="Google Shape;12831;p27"/>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2" name="Google Shape;12832;p27"/>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3" name="Google Shape;12833;p27"/>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4" name="Google Shape;12834;p27"/>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5" name="Google Shape;12835;p27"/>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6" name="Google Shape;12836;p27"/>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7" name="Google Shape;12837;p27"/>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8" name="Google Shape;12838;p27"/>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9" name="Google Shape;12839;p27"/>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0" name="Google Shape;12840;p27"/>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1" name="Google Shape;12841;p27"/>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2" name="Google Shape;12842;p27"/>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3" name="Google Shape;12843;p27"/>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4" name="Google Shape;12844;p27"/>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5" name="Google Shape;12845;p27"/>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6" name="Google Shape;12846;p27"/>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7" name="Google Shape;12847;p27"/>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8" name="Google Shape;12848;p27"/>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9" name="Google Shape;12849;p27"/>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0" name="Google Shape;12850;p27"/>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1" name="Google Shape;12851;p27"/>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2" name="Google Shape;12852;p27"/>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3" name="Google Shape;12853;p27"/>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4" name="Google Shape;12854;p27"/>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5" name="Google Shape;12855;p27"/>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6" name="Google Shape;12856;p27"/>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7" name="Google Shape;12857;p27"/>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8" name="Google Shape;12858;p27"/>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9" name="Google Shape;12859;p27"/>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0" name="Google Shape;12860;p27"/>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1" name="Google Shape;12861;p27"/>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2" name="Google Shape;12862;p27"/>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3" name="Google Shape;12863;p27"/>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4" name="Google Shape;12864;p27"/>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5" name="Google Shape;12865;p27"/>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6" name="Google Shape;12866;p27"/>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7" name="Google Shape;12867;p27"/>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8" name="Google Shape;12868;p27"/>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9" name="Google Shape;12869;p27"/>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0" name="Google Shape;12870;p27"/>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1" name="Google Shape;12871;p27"/>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2" name="Google Shape;12872;p27"/>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3" name="Google Shape;12873;p27"/>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4" name="Google Shape;12874;p27"/>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5" name="Google Shape;12875;p27"/>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6" name="Google Shape;12876;p27"/>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7" name="Google Shape;12877;p27"/>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8" name="Google Shape;12878;p27"/>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9" name="Google Shape;12879;p27"/>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0" name="Google Shape;12880;p27"/>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1" name="Google Shape;12881;p27"/>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2" name="Google Shape;12882;p27"/>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3" name="Google Shape;12883;p27"/>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4" name="Google Shape;12884;p27"/>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5" name="Google Shape;12885;p27"/>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6" name="Google Shape;12886;p27"/>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7" name="Google Shape;12887;p27"/>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8" name="Google Shape;12888;p27"/>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9" name="Google Shape;12889;p27"/>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0" name="Google Shape;12890;p27"/>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1" name="Google Shape;12891;p27"/>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2" name="Google Shape;12892;p27"/>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3" name="Google Shape;12893;p27"/>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4" name="Google Shape;12894;p27"/>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5" name="Google Shape;12895;p27"/>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6" name="Google Shape;12896;p27"/>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7" name="Google Shape;12897;p27"/>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8" name="Google Shape;12898;p27"/>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9" name="Google Shape;12899;p27"/>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0" name="Google Shape;12900;p27"/>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1" name="Google Shape;12901;p27"/>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2" name="Google Shape;12902;p27"/>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3" name="Google Shape;12903;p27"/>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4" name="Google Shape;12904;p27"/>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5" name="Google Shape;12905;p27"/>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6" name="Google Shape;12906;p27"/>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7" name="Google Shape;12907;p27"/>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8" name="Google Shape;12908;p27"/>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9" name="Google Shape;12909;p27"/>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0" name="Google Shape;12910;p27"/>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1" name="Google Shape;12911;p27"/>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2" name="Google Shape;12912;p27"/>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3" name="Google Shape;12913;p27"/>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4" name="Google Shape;12914;p27"/>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5" name="Google Shape;12915;p27"/>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6" name="Google Shape;12916;p27"/>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7" name="Google Shape;12917;p27"/>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8" name="Google Shape;12918;p27"/>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9" name="Google Shape;12919;p27"/>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0" name="Google Shape;12920;p27"/>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1" name="Google Shape;12921;p27"/>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2" name="Google Shape;12922;p27"/>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3" name="Google Shape;12923;p27"/>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4" name="Google Shape;12924;p27"/>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5" name="Google Shape;12925;p27"/>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6" name="Google Shape;12926;p27"/>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7" name="Google Shape;12927;p27"/>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8" name="Google Shape;12928;p27"/>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9" name="Google Shape;12929;p27"/>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0" name="Google Shape;12930;p27"/>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1" name="Google Shape;12931;p27"/>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2" name="Google Shape;12932;p27"/>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3" name="Google Shape;12933;p27"/>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4" name="Google Shape;12934;p27"/>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5" name="Google Shape;12935;p27"/>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6" name="Google Shape;12936;p27"/>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7" name="Google Shape;12937;p27"/>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8" name="Google Shape;12938;p27"/>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9" name="Google Shape;12939;p27"/>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0" name="Google Shape;12940;p27"/>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1" name="Google Shape;12941;p27"/>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2" name="Google Shape;12942;p27"/>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3" name="Google Shape;12943;p27"/>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4" name="Google Shape;12944;p27"/>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5" name="Google Shape;12945;p27"/>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6" name="Google Shape;12946;p27"/>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7" name="Google Shape;12947;p27"/>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8" name="Google Shape;12948;p27"/>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9" name="Google Shape;12949;p27"/>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0" name="Google Shape;12950;p27"/>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1" name="Google Shape;12951;p27"/>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2" name="Google Shape;12952;p27"/>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3" name="Google Shape;12953;p27"/>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4" name="Google Shape;12954;p27"/>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5" name="Google Shape;12955;p27"/>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6" name="Google Shape;12956;p27"/>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7" name="Google Shape;12957;p27"/>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8" name="Google Shape;12958;p27"/>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9" name="Google Shape;12959;p27"/>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0" name="Google Shape;12960;p27"/>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1" name="Google Shape;12961;p27"/>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2" name="Google Shape;12962;p27"/>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3" name="Google Shape;12963;p27"/>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4" name="Google Shape;12964;p27"/>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5" name="Google Shape;12965;p27"/>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6" name="Google Shape;12966;p27"/>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7" name="Google Shape;12967;p27"/>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8" name="Google Shape;12968;p27"/>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9" name="Google Shape;12969;p27"/>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0" name="Google Shape;12970;p27"/>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1" name="Google Shape;12971;p27"/>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2" name="Google Shape;12972;p27"/>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3" name="Google Shape;12973;p27"/>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4" name="Google Shape;12974;p27"/>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5" name="Google Shape;12975;p27"/>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6" name="Google Shape;12976;p27"/>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7" name="Google Shape;12977;p27"/>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8" name="Google Shape;12978;p27"/>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9" name="Google Shape;12979;p27"/>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0" name="Google Shape;12980;p27"/>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1" name="Google Shape;12981;p27"/>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2" name="Google Shape;12982;p27"/>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3" name="Google Shape;12983;p27"/>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4" name="Google Shape;12984;p27"/>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5" name="Google Shape;12985;p27"/>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6" name="Google Shape;12986;p27"/>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7" name="Google Shape;12987;p27"/>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8" name="Google Shape;12988;p27"/>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9" name="Google Shape;12989;p27"/>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0" name="Google Shape;12990;p27"/>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1" name="Google Shape;12991;p27"/>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2" name="Google Shape;12992;p27"/>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3" name="Google Shape;12993;p27"/>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4" name="Google Shape;12994;p27"/>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5" name="Google Shape;12995;p27"/>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6" name="Google Shape;12996;p27"/>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7" name="Google Shape;12997;p27"/>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8" name="Google Shape;12998;p27"/>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9" name="Google Shape;12999;p27"/>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0" name="Google Shape;13000;p27"/>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1" name="Google Shape;13001;p27"/>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2" name="Google Shape;13002;p27"/>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3" name="Google Shape;13003;p27"/>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4" name="Google Shape;13004;p27"/>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5" name="Google Shape;13005;p27"/>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6" name="Google Shape;13006;p27"/>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7" name="Google Shape;13007;p27"/>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8" name="Google Shape;13008;p27"/>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9" name="Google Shape;13009;p27"/>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0" name="Google Shape;13010;p27"/>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1" name="Google Shape;13011;p27"/>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2" name="Google Shape;13012;p27"/>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3" name="Google Shape;13013;p27"/>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4" name="Google Shape;13014;p27"/>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5" name="Google Shape;13015;p27"/>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6" name="Google Shape;13016;p27"/>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7" name="Google Shape;13017;p27"/>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018" name="Google Shape;13018;p27"/>
          <p:cNvSpPr txBox="1">
            <a:spLocks noGrp="1"/>
          </p:cNvSpPr>
          <p:nvPr>
            <p:ph type="title"/>
          </p:nvPr>
        </p:nvSpPr>
        <p:spPr>
          <a:xfrm>
            <a:off x="713225" y="2795875"/>
            <a:ext cx="4065900" cy="625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600"/>
              <a:buNone/>
            </a:pPr>
            <a:r>
              <a:rPr lang="en-MY" sz="2800">
                <a:solidFill>
                  <a:schemeClr val="dk1"/>
                </a:solidFill>
              </a:rPr>
              <a:t>KONSEP NEGARA BANGSA</a:t>
            </a:r>
            <a:br>
              <a:rPr lang="en-MY" sz="2800">
                <a:solidFill>
                  <a:schemeClr val="dk1"/>
                </a:solidFill>
              </a:rPr>
            </a:br>
            <a:endParaRPr sz="2600"/>
          </a:p>
        </p:txBody>
      </p:sp>
      <p:sp>
        <p:nvSpPr>
          <p:cNvPr id="13019" name="Google Shape;13019;p27"/>
          <p:cNvSpPr txBox="1">
            <a:spLocks noGrp="1"/>
          </p:cNvSpPr>
          <p:nvPr>
            <p:ph type="title" idx="2"/>
          </p:nvPr>
        </p:nvSpPr>
        <p:spPr>
          <a:xfrm>
            <a:off x="713225" y="1329725"/>
            <a:ext cx="3792900" cy="1173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2000"/>
              <a:buNone/>
            </a:pPr>
            <a:r>
              <a:rPr lang="en-MY" sz="10000"/>
              <a:t>03</a:t>
            </a:r>
            <a:endParaRPr sz="10000"/>
          </a:p>
        </p:txBody>
      </p:sp>
      <p:sp>
        <p:nvSpPr>
          <p:cNvPr id="13020" name="Google Shape;13020;p27"/>
          <p:cNvSpPr txBox="1">
            <a:spLocks noGrp="1"/>
          </p:cNvSpPr>
          <p:nvPr>
            <p:ph type="subTitle" idx="1"/>
          </p:nvPr>
        </p:nvSpPr>
        <p:spPr>
          <a:xfrm>
            <a:off x="796050" y="3466375"/>
            <a:ext cx="3792900" cy="516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400"/>
              <a:buNone/>
            </a:pPr>
            <a:r>
              <a:rPr lang="en-MY"/>
              <a:t>Istilah dan pembentukan negara bangsa dalam acuan Malaysia</a:t>
            </a:r>
            <a:endParaRPr/>
          </a:p>
          <a:p>
            <a:pPr marL="0" lvl="0" indent="0" algn="l" rtl="0">
              <a:lnSpc>
                <a:spcPct val="100000"/>
              </a:lnSpc>
              <a:spcBef>
                <a:spcPts val="0"/>
              </a:spcBef>
              <a:spcAft>
                <a:spcPts val="0"/>
              </a:spcAft>
              <a:buSzPts val="1400"/>
              <a:buNone/>
            </a:pPr>
            <a:endParaRPr>
              <a:solidFill>
                <a:schemeClr val="lt2"/>
              </a:solidFill>
            </a:endParaRPr>
          </a:p>
        </p:txBody>
      </p:sp>
      <p:grpSp>
        <p:nvGrpSpPr>
          <p:cNvPr id="13021" name="Google Shape;13021;p27"/>
          <p:cNvGrpSpPr/>
          <p:nvPr/>
        </p:nvGrpSpPr>
        <p:grpSpPr>
          <a:xfrm flipH="1">
            <a:off x="4451440" y="945096"/>
            <a:ext cx="3924626" cy="3371053"/>
            <a:chOff x="1774025" y="1561325"/>
            <a:chExt cx="2297925" cy="1973800"/>
          </a:xfrm>
        </p:grpSpPr>
        <p:sp>
          <p:nvSpPr>
            <p:cNvPr id="13022" name="Google Shape;13022;p27"/>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3" name="Google Shape;13023;p27"/>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4" name="Google Shape;13024;p27"/>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5" name="Google Shape;13025;p27"/>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6" name="Google Shape;13026;p27"/>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7" name="Google Shape;13027;p27"/>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8" name="Google Shape;13028;p27"/>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9" name="Google Shape;13029;p27"/>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0" name="Google Shape;13030;p27"/>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1" name="Google Shape;13031;p27"/>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2" name="Google Shape;13032;p27"/>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3" name="Google Shape;13033;p27"/>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4" name="Google Shape;13034;p27"/>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5" name="Google Shape;13035;p27"/>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6" name="Google Shape;13036;p27"/>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7" name="Google Shape;13037;p27"/>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8" name="Google Shape;13038;p27"/>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9" name="Google Shape;13039;p27"/>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0" name="Google Shape;13040;p27"/>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1" name="Google Shape;13041;p27"/>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2" name="Google Shape;13042;p27"/>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3" name="Google Shape;13043;p27"/>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4" name="Google Shape;13044;p27"/>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5" name="Google Shape;13045;p27"/>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6" name="Google Shape;13046;p27"/>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7" name="Google Shape;13047;p27"/>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8" name="Google Shape;13048;p27"/>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9" name="Google Shape;13049;p27"/>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0" name="Google Shape;13050;p27"/>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1" name="Google Shape;13051;p27"/>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2" name="Google Shape;13052;p27"/>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3" name="Google Shape;13053;p27"/>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4" name="Google Shape;13054;p27"/>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5" name="Google Shape;13055;p27"/>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6" name="Google Shape;13056;p27"/>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7" name="Google Shape;13057;p27"/>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8" name="Google Shape;13058;p27"/>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9" name="Google Shape;13059;p27"/>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0" name="Google Shape;13060;p27"/>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1" name="Google Shape;13061;p27"/>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2" name="Google Shape;13062;p27"/>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3" name="Google Shape;13063;p27"/>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4" name="Google Shape;13064;p27"/>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5" name="Google Shape;13065;p27"/>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6" name="Google Shape;13066;p27"/>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7" name="Google Shape;13067;p27"/>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8" name="Google Shape;13068;p27"/>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9" name="Google Shape;13069;p27"/>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0" name="Google Shape;13070;p27"/>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1" name="Google Shape;13071;p27"/>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2" name="Google Shape;13072;p27"/>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3" name="Google Shape;13073;p27"/>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4" name="Google Shape;13074;p27"/>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5" name="Google Shape;13075;p27"/>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6" name="Google Shape;13076;p27"/>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7" name="Google Shape;13077;p27"/>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8" name="Google Shape;13078;p27"/>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9" name="Google Shape;13079;p27"/>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0" name="Google Shape;13080;p27"/>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1" name="Google Shape;13081;p27"/>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2" name="Google Shape;13082;p27"/>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3" name="Google Shape;13083;p27"/>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4" name="Google Shape;13084;p27"/>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5" name="Google Shape;13085;p27"/>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6" name="Google Shape;13086;p27"/>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7" name="Google Shape;13087;p27"/>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8" name="Google Shape;13088;p27"/>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9" name="Google Shape;13089;p27"/>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0" name="Google Shape;13090;p27"/>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1" name="Google Shape;13091;p27"/>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2" name="Google Shape;13092;p27"/>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3" name="Google Shape;13093;p27"/>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4" name="Google Shape;13094;p27"/>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5" name="Google Shape;13095;p27"/>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6" name="Google Shape;13096;p27"/>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7" name="Google Shape;13097;p27"/>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8" name="Google Shape;13098;p27"/>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9" name="Google Shape;13099;p27"/>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0" name="Google Shape;13100;p27"/>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1" name="Google Shape;13101;p27"/>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2" name="Google Shape;13102;p27"/>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3" name="Google Shape;13103;p27"/>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4" name="Google Shape;13104;p27"/>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5" name="Google Shape;13105;p27"/>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6" name="Google Shape;13106;p27"/>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7" name="Google Shape;13107;p27"/>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8" name="Google Shape;13108;p27"/>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9" name="Google Shape;13109;p27"/>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0" name="Google Shape;13110;p27"/>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1" name="Google Shape;13111;p27"/>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2" name="Google Shape;13112;p27"/>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3" name="Google Shape;13113;p27"/>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4" name="Google Shape;13114;p27"/>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5" name="Google Shape;13115;p27"/>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6" name="Google Shape;13116;p27"/>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7" name="Google Shape;13117;p27"/>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8" name="Google Shape;13118;p27"/>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9" name="Google Shape;13119;p27"/>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0" name="Google Shape;13120;p27"/>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1" name="Google Shape;13121;p27"/>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2" name="Google Shape;13122;p27"/>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3" name="Google Shape;13123;p27"/>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4" name="Google Shape;13124;p27"/>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5" name="Google Shape;13125;p27"/>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6" name="Google Shape;13126;p27"/>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7" name="Google Shape;13127;p27"/>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8" name="Google Shape;13128;p27"/>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9" name="Google Shape;13129;p27"/>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0" name="Google Shape;13130;p27"/>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1" name="Google Shape;13131;p27"/>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2" name="Google Shape;13132;p27"/>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3" name="Google Shape;13133;p27"/>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4" name="Google Shape;13134;p27"/>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5" name="Google Shape;13135;p27"/>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6" name="Google Shape;13136;p27"/>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7" name="Google Shape;13137;p27"/>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8" name="Google Shape;13138;p27"/>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9" name="Google Shape;13139;p27"/>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0" name="Google Shape;13140;p27"/>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1" name="Google Shape;13141;p27"/>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2" name="Google Shape;13142;p27"/>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3" name="Google Shape;13143;p27"/>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4" name="Google Shape;13144;p27"/>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5" name="Google Shape;13145;p27"/>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6" name="Google Shape;13146;p27"/>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7" name="Google Shape;13147;p27"/>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8" name="Google Shape;13148;p27"/>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9" name="Google Shape;13149;p27"/>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0" name="Google Shape;13150;p27"/>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1" name="Google Shape;13151;p27"/>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2" name="Google Shape;13152;p27"/>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3" name="Google Shape;13153;p27"/>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4" name="Google Shape;13154;p27"/>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5" name="Google Shape;13155;p27"/>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6" name="Google Shape;13156;p27"/>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7" name="Google Shape;13157;p27"/>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8" name="Google Shape;13158;p27"/>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9" name="Google Shape;13159;p27"/>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0" name="Google Shape;13160;p27"/>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1" name="Google Shape;13161;p27"/>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2" name="Google Shape;13162;p27"/>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3" name="Google Shape;13163;p27"/>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4" name="Google Shape;13164;p27"/>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5" name="Google Shape;13165;p27"/>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6" name="Google Shape;13166;p27"/>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7" name="Google Shape;13167;p27"/>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8" name="Google Shape;13168;p27"/>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9" name="Google Shape;13169;p27"/>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0" name="Google Shape;13170;p27"/>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1" name="Google Shape;13171;p27"/>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2" name="Google Shape;13172;p27"/>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3" name="Google Shape;13173;p27"/>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4" name="Google Shape;13174;p27"/>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5" name="Google Shape;13175;p27"/>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6" name="Google Shape;13176;p27"/>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7" name="Google Shape;13177;p27"/>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8" name="Google Shape;13178;p27"/>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9" name="Google Shape;13179;p27"/>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0" name="Google Shape;13180;p27"/>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1" name="Google Shape;13181;p27"/>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2" name="Google Shape;13182;p27"/>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3" name="Google Shape;13183;p27"/>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4" name="Google Shape;13184;p27"/>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5" name="Google Shape;13185;p27"/>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6" name="Google Shape;13186;p27"/>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7" name="Google Shape;13187;p27"/>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8" name="Google Shape;13188;p27"/>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9" name="Google Shape;13189;p27"/>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0" name="Google Shape;13190;p27"/>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1" name="Google Shape;13191;p27"/>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2" name="Google Shape;13192;p27"/>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3" name="Google Shape;13193;p27"/>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4" name="Google Shape;13194;p27"/>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5" name="Google Shape;13195;p27"/>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6" name="Google Shape;13196;p27"/>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7" name="Google Shape;13197;p27"/>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8" name="Google Shape;13198;p27"/>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9" name="Google Shape;13199;p27"/>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0" name="Google Shape;13200;p27"/>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1" name="Google Shape;13201;p27"/>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2" name="Google Shape;13202;p27"/>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3" name="Google Shape;13203;p27"/>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4" name="Google Shape;13204;p27"/>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5" name="Google Shape;13205;p27"/>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6" name="Google Shape;13206;p27"/>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7" name="Google Shape;13207;p27"/>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8" name="Google Shape;13208;p27"/>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9" name="Google Shape;13209;p27"/>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0" name="Google Shape;13210;p27"/>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1" name="Google Shape;13211;p27"/>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2" name="Google Shape;13212;p27"/>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3" name="Google Shape;13213;p27"/>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4" name="Google Shape;13214;p27"/>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5" name="Google Shape;13215;p27"/>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6" name="Google Shape;13216;p27"/>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7" name="Google Shape;13217;p27"/>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8" name="Google Shape;13218;p27"/>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9" name="Google Shape;13219;p27"/>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0" name="Google Shape;13220;p27"/>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1" name="Google Shape;13221;p27"/>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2" name="Google Shape;13222;p27"/>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3" name="Google Shape;13223;p27"/>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4" name="Google Shape;13224;p27"/>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5" name="Google Shape;13225;p27"/>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6" name="Google Shape;13226;p27"/>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7" name="Google Shape;13227;p27"/>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8" name="Google Shape;13228;p27"/>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9" name="Google Shape;13229;p27"/>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0" name="Google Shape;13230;p27"/>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1" name="Google Shape;13231;p27"/>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2" name="Google Shape;13232;p27"/>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3" name="Google Shape;13233;p27"/>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4" name="Google Shape;13234;p27"/>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5" name="Google Shape;13235;p27"/>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6" name="Google Shape;13236;p27"/>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7" name="Google Shape;13237;p27"/>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8" name="Google Shape;13238;p27"/>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9" name="Google Shape;13239;p27"/>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0" name="Google Shape;13240;p27"/>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1" name="Google Shape;13241;p27"/>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2" name="Google Shape;13242;p27"/>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3" name="Google Shape;13243;p27"/>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4" name="Google Shape;13244;p27"/>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5" name="Google Shape;13245;p27"/>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6" name="Google Shape;13246;p27"/>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7" name="Google Shape;13247;p27"/>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8" name="Google Shape;13248;p27"/>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9" name="Google Shape;13249;p27"/>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0" name="Google Shape;13250;p27"/>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1" name="Google Shape;13251;p27"/>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2" name="Google Shape;13252;p27"/>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3" name="Google Shape;13253;p27"/>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4" name="Google Shape;13254;p27"/>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5" name="Google Shape;13255;p27"/>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6" name="Google Shape;13256;p27"/>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7" name="Google Shape;13257;p27"/>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8" name="Google Shape;13258;p27"/>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9" name="Google Shape;13259;p27"/>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0" name="Google Shape;13260;p27"/>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1" name="Google Shape;13261;p27"/>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2" name="Google Shape;13262;p27"/>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3" name="Google Shape;13263;p27"/>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4" name="Google Shape;13264;p27"/>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5" name="Google Shape;13265;p27"/>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6" name="Google Shape;13266;p27"/>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7" name="Google Shape;13267;p27"/>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8" name="Google Shape;13268;p27"/>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9" name="Google Shape;13269;p27"/>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0" name="Google Shape;13270;p27"/>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1" name="Google Shape;13271;p27"/>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2" name="Google Shape;13272;p27"/>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3" name="Google Shape;13273;p27"/>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4" name="Google Shape;13274;p27"/>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5" name="Google Shape;13275;p27"/>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6" name="Google Shape;13276;p27"/>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7" name="Google Shape;13277;p27"/>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8" name="Google Shape;13278;p27"/>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9" name="Google Shape;13279;p27"/>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0" name="Google Shape;13280;p27"/>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1" name="Google Shape;13281;p27"/>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2" name="Google Shape;13282;p27"/>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3" name="Google Shape;13283;p27"/>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4" name="Google Shape;13284;p27"/>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5" name="Google Shape;13285;p27"/>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6" name="Google Shape;13286;p27"/>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7" name="Google Shape;13287;p27"/>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8" name="Google Shape;13288;p27"/>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9" name="Google Shape;13289;p27"/>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0" name="Google Shape;13290;p27"/>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1" name="Google Shape;13291;p27"/>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2" name="Google Shape;13292;p27"/>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3" name="Google Shape;13293;p27"/>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4" name="Google Shape;13294;p27"/>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5" name="Google Shape;13295;p27"/>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6" name="Google Shape;13296;p27"/>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7" name="Google Shape;13297;p27"/>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8" name="Google Shape;13298;p27"/>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9" name="Google Shape;13299;p27"/>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0" name="Google Shape;13300;p27"/>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1" name="Google Shape;13301;p27"/>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2" name="Google Shape;13302;p27"/>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3" name="Google Shape;13303;p27"/>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4" name="Google Shape;13304;p27"/>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5" name="Google Shape;13305;p27"/>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6" name="Google Shape;13306;p27"/>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310"/>
        <p:cNvGrpSpPr/>
        <p:nvPr/>
      </p:nvGrpSpPr>
      <p:grpSpPr>
        <a:xfrm>
          <a:off x="0" y="0"/>
          <a:ext cx="0" cy="0"/>
          <a:chOff x="0" y="0"/>
          <a:chExt cx="0" cy="0"/>
        </a:xfrm>
      </p:grpSpPr>
      <p:sp>
        <p:nvSpPr>
          <p:cNvPr id="13311" name="Google Shape;13311;p28"/>
          <p:cNvSpPr txBox="1">
            <a:spLocks noGrp="1"/>
          </p:cNvSpPr>
          <p:nvPr>
            <p:ph type="title"/>
          </p:nvPr>
        </p:nvSpPr>
        <p:spPr>
          <a:xfrm>
            <a:off x="1025222" y="451174"/>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solidFill>
                  <a:schemeClr val="dk1"/>
                </a:solidFill>
              </a:rPr>
              <a:t>ISTILAH </a:t>
            </a:r>
            <a:endParaRPr>
              <a:solidFill>
                <a:schemeClr val="dk1"/>
              </a:solidFill>
            </a:endParaRPr>
          </a:p>
          <a:p>
            <a:pPr marL="0" lvl="0" indent="0" algn="ctr" rtl="0">
              <a:lnSpc>
                <a:spcPct val="100000"/>
              </a:lnSpc>
              <a:spcBef>
                <a:spcPts val="0"/>
              </a:spcBef>
              <a:spcAft>
                <a:spcPts val="0"/>
              </a:spcAft>
              <a:buSzPts val="2800"/>
              <a:buNone/>
            </a:pPr>
            <a:endParaRPr/>
          </a:p>
        </p:txBody>
      </p:sp>
      <p:sp>
        <p:nvSpPr>
          <p:cNvPr id="13312" name="Google Shape;13312;p28"/>
          <p:cNvSpPr txBox="1"/>
          <p:nvPr/>
        </p:nvSpPr>
        <p:spPr>
          <a:xfrm>
            <a:off x="3234264" y="2779359"/>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Penrose (2009) - negara-bangsa sebagai “…a geopolitical entity whose legitimacy – claims to sovereignty and political power – is based on its capacity to represent a distinctive nation…”</a:t>
            </a:r>
            <a:endParaRPr sz="1400" b="0" i="0" u="none" strike="noStrike" cap="none">
              <a:solidFill>
                <a:srgbClr val="000000"/>
              </a:solidFill>
              <a:latin typeface="Arial"/>
              <a:ea typeface="Arial"/>
              <a:cs typeface="Arial"/>
              <a:sym typeface="Arial"/>
            </a:endParaRPr>
          </a:p>
        </p:txBody>
      </p:sp>
      <p:sp>
        <p:nvSpPr>
          <p:cNvPr id="13313" name="Google Shape;13313;p28"/>
          <p:cNvSpPr txBox="1"/>
          <p:nvPr/>
        </p:nvSpPr>
        <p:spPr>
          <a:xfrm>
            <a:off x="674138" y="2779359"/>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Abdul Rahman Embong (2001), konsep negara bangsa di Eropah bermula apabila lahirnya kelompok bangsa yang menentang kuasa feudal dan proses pembentukan sistem baru yang dipanggil kapitalis.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a:ea typeface="Livvic"/>
              <a:cs typeface="Livvic"/>
              <a:sym typeface="Livvic"/>
            </a:endParaRPr>
          </a:p>
        </p:txBody>
      </p:sp>
      <p:sp>
        <p:nvSpPr>
          <p:cNvPr id="13314" name="Google Shape;13314;p28"/>
          <p:cNvSpPr/>
          <p:nvPr/>
        </p:nvSpPr>
        <p:spPr>
          <a:xfrm>
            <a:off x="1075200" y="2408550"/>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5" name="Google Shape;13315;p28"/>
          <p:cNvSpPr/>
          <p:nvPr/>
        </p:nvSpPr>
        <p:spPr>
          <a:xfrm>
            <a:off x="1983038"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6" name="Google Shape;13316;p28"/>
          <p:cNvSpPr/>
          <p:nvPr/>
        </p:nvSpPr>
        <p:spPr>
          <a:xfrm>
            <a:off x="45783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7" name="Google Shape;13317;p28"/>
          <p:cNvSpPr/>
          <p:nvPr/>
        </p:nvSpPr>
        <p:spPr>
          <a:xfrm>
            <a:off x="72197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318" name="Google Shape;13318;p28"/>
          <p:cNvGrpSpPr/>
          <p:nvPr/>
        </p:nvGrpSpPr>
        <p:grpSpPr>
          <a:xfrm>
            <a:off x="1637518" y="1548811"/>
            <a:ext cx="724264" cy="705611"/>
            <a:chOff x="2581550" y="1973000"/>
            <a:chExt cx="926050" cy="902200"/>
          </a:xfrm>
        </p:grpSpPr>
        <p:sp>
          <p:nvSpPr>
            <p:cNvPr id="13319" name="Google Shape;13319;p28"/>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0" name="Google Shape;13320;p28"/>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21" name="Google Shape;13321;p28"/>
          <p:cNvGrpSpPr/>
          <p:nvPr/>
        </p:nvGrpSpPr>
        <p:grpSpPr>
          <a:xfrm>
            <a:off x="4209843" y="1569386"/>
            <a:ext cx="724264" cy="705611"/>
            <a:chOff x="2581550" y="1973000"/>
            <a:chExt cx="926050" cy="902200"/>
          </a:xfrm>
        </p:grpSpPr>
        <p:sp>
          <p:nvSpPr>
            <p:cNvPr id="13322" name="Google Shape;13322;p28"/>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3" name="Google Shape;13323;p28"/>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24" name="Google Shape;13324;p28"/>
          <p:cNvGrpSpPr/>
          <p:nvPr/>
        </p:nvGrpSpPr>
        <p:grpSpPr>
          <a:xfrm>
            <a:off x="6874193" y="1569386"/>
            <a:ext cx="724264" cy="705611"/>
            <a:chOff x="2581550" y="1973000"/>
            <a:chExt cx="926050" cy="902200"/>
          </a:xfrm>
        </p:grpSpPr>
        <p:sp>
          <p:nvSpPr>
            <p:cNvPr id="13325" name="Google Shape;13325;p28"/>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6" name="Google Shape;13326;p28"/>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327" name="Google Shape;13327;p28"/>
          <p:cNvSpPr txBox="1">
            <a:spLocks noGrp="1"/>
          </p:cNvSpPr>
          <p:nvPr>
            <p:ph type="title" idx="4294967295"/>
          </p:nvPr>
        </p:nvSpPr>
        <p:spPr>
          <a:xfrm>
            <a:off x="1675747" y="1652200"/>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01</a:t>
            </a:r>
            <a:endParaRPr sz="2200">
              <a:solidFill>
                <a:schemeClr val="dk2"/>
              </a:solidFill>
            </a:endParaRPr>
          </a:p>
        </p:txBody>
      </p:sp>
      <p:sp>
        <p:nvSpPr>
          <p:cNvPr id="13328" name="Google Shape;13328;p28"/>
          <p:cNvSpPr txBox="1">
            <a:spLocks noGrp="1"/>
          </p:cNvSpPr>
          <p:nvPr>
            <p:ph type="title" idx="4294967295"/>
          </p:nvPr>
        </p:nvSpPr>
        <p:spPr>
          <a:xfrm>
            <a:off x="4259972" y="1640013"/>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02</a:t>
            </a:r>
            <a:endParaRPr sz="2200">
              <a:solidFill>
                <a:schemeClr val="dk2"/>
              </a:solidFill>
            </a:endParaRPr>
          </a:p>
        </p:txBody>
      </p:sp>
      <p:sp>
        <p:nvSpPr>
          <p:cNvPr id="13329" name="Google Shape;13329;p28"/>
          <p:cNvSpPr txBox="1">
            <a:spLocks noGrp="1"/>
          </p:cNvSpPr>
          <p:nvPr>
            <p:ph type="title" idx="4294967295"/>
          </p:nvPr>
        </p:nvSpPr>
        <p:spPr>
          <a:xfrm>
            <a:off x="6906772" y="1660588"/>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03</a:t>
            </a:r>
            <a:endParaRPr sz="2200">
              <a:solidFill>
                <a:schemeClr val="dk2"/>
              </a:solidFill>
            </a:endParaRPr>
          </a:p>
        </p:txBody>
      </p:sp>
      <p:sp>
        <p:nvSpPr>
          <p:cNvPr id="13330" name="Google Shape;13330;p28"/>
          <p:cNvSpPr txBox="1"/>
          <p:nvPr/>
        </p:nvSpPr>
        <p:spPr>
          <a:xfrm>
            <a:off x="5852062" y="2619794"/>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Moten dan Islam (2006) - negara-bangsa sebagai sebuah institusi politik yang merujuk kepada sebuah negara yang dihuni oleh sekumpulan manusia yang memperkenalkan diri mereka sebagai sebuah bangsa atas landasan perkongsian budaya, sejarah, bahasa, etnisiti dan faktor-faktor lain.</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1600"/>
              </a:spcBef>
              <a:spcAft>
                <a:spcPts val="1600"/>
              </a:spcAft>
              <a:buClr>
                <a:srgbClr val="000000"/>
              </a:buClr>
              <a:buSzPts val="1400"/>
              <a:buFont typeface="Arial"/>
              <a:buNone/>
            </a:pPr>
            <a:endParaRPr sz="1400" b="0" i="0" u="none" strike="noStrike" cap="none">
              <a:solidFill>
                <a:schemeClr val="dk1"/>
              </a:solidFill>
              <a:latin typeface="Livvic"/>
              <a:ea typeface="Livvic"/>
              <a:cs typeface="Livvic"/>
              <a:sym typeface="Livvic"/>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334"/>
        <p:cNvGrpSpPr/>
        <p:nvPr/>
      </p:nvGrpSpPr>
      <p:grpSpPr>
        <a:xfrm>
          <a:off x="0" y="0"/>
          <a:ext cx="0" cy="0"/>
          <a:chOff x="0" y="0"/>
          <a:chExt cx="0" cy="0"/>
        </a:xfrm>
      </p:grpSpPr>
      <p:sp>
        <p:nvSpPr>
          <p:cNvPr id="13335" name="Google Shape;13335;p29"/>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ISTILAH </a:t>
            </a:r>
            <a:endParaRPr/>
          </a:p>
        </p:txBody>
      </p:sp>
      <p:sp>
        <p:nvSpPr>
          <p:cNvPr id="13336" name="Google Shape;13336;p29"/>
          <p:cNvSpPr txBox="1"/>
          <p:nvPr/>
        </p:nvSpPr>
        <p:spPr>
          <a:xfrm>
            <a:off x="4948989" y="2129839"/>
            <a:ext cx="3057113"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Godwindan Wahlke (1997) - negara bangsa sebagai, “... one nation in the area covered by the state to include most of the people who consider themselves part of that national culture</a:t>
            </a:r>
            <a:endParaRPr sz="1400" b="0" i="0" u="none" strike="noStrike" cap="none">
              <a:solidFill>
                <a:srgbClr val="000000"/>
              </a:solidFill>
              <a:latin typeface="Livvic"/>
              <a:ea typeface="Livvic"/>
              <a:cs typeface="Livvic"/>
              <a:sym typeface="Livvic"/>
            </a:endParaRPr>
          </a:p>
        </p:txBody>
      </p:sp>
      <p:sp>
        <p:nvSpPr>
          <p:cNvPr id="13337" name="Google Shape;13337;p29"/>
          <p:cNvSpPr txBox="1"/>
          <p:nvPr/>
        </p:nvSpPr>
        <p:spPr>
          <a:xfrm>
            <a:off x="647612" y="2824666"/>
            <a:ext cx="261780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Livvic"/>
              <a:ea typeface="Livvic"/>
              <a:cs typeface="Livvic"/>
              <a:sym typeface="Livvic"/>
            </a:endParaRPr>
          </a:p>
        </p:txBody>
      </p:sp>
      <p:sp>
        <p:nvSpPr>
          <p:cNvPr id="13338" name="Google Shape;13338;p29"/>
          <p:cNvSpPr/>
          <p:nvPr/>
        </p:nvSpPr>
        <p:spPr>
          <a:xfrm rot="10800000" flipH="1">
            <a:off x="1475251" y="1806237"/>
            <a:ext cx="6530852" cy="45719"/>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9" name="Google Shape;13339;p29"/>
          <p:cNvSpPr/>
          <p:nvPr/>
        </p:nvSpPr>
        <p:spPr>
          <a:xfrm>
            <a:off x="1983038" y="1622319"/>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0" name="Google Shape;13340;p29"/>
          <p:cNvSpPr/>
          <p:nvPr/>
        </p:nvSpPr>
        <p:spPr>
          <a:xfrm>
            <a:off x="6569038" y="1622319"/>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341" name="Google Shape;13341;p29"/>
          <p:cNvGrpSpPr/>
          <p:nvPr/>
        </p:nvGrpSpPr>
        <p:grpSpPr>
          <a:xfrm>
            <a:off x="1637518" y="992217"/>
            <a:ext cx="724264" cy="705611"/>
            <a:chOff x="2581550" y="1973000"/>
            <a:chExt cx="926050" cy="902200"/>
          </a:xfrm>
        </p:grpSpPr>
        <p:sp>
          <p:nvSpPr>
            <p:cNvPr id="13342" name="Google Shape;13342;p29"/>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3" name="Google Shape;13343;p29"/>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44" name="Google Shape;13344;p29"/>
          <p:cNvGrpSpPr/>
          <p:nvPr/>
        </p:nvGrpSpPr>
        <p:grpSpPr>
          <a:xfrm>
            <a:off x="6181518" y="1012792"/>
            <a:ext cx="724264" cy="705611"/>
            <a:chOff x="2581550" y="1973000"/>
            <a:chExt cx="926050" cy="902200"/>
          </a:xfrm>
        </p:grpSpPr>
        <p:sp>
          <p:nvSpPr>
            <p:cNvPr id="13345" name="Google Shape;13345;p29"/>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6" name="Google Shape;13346;p29"/>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347" name="Google Shape;13347;p29"/>
          <p:cNvSpPr txBox="1">
            <a:spLocks noGrp="1"/>
          </p:cNvSpPr>
          <p:nvPr>
            <p:ph type="title" idx="4294967295"/>
          </p:nvPr>
        </p:nvSpPr>
        <p:spPr>
          <a:xfrm>
            <a:off x="1683231" y="1055202"/>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04</a:t>
            </a:r>
            <a:endParaRPr sz="2200">
              <a:solidFill>
                <a:schemeClr val="dk2"/>
              </a:solidFill>
            </a:endParaRPr>
          </a:p>
        </p:txBody>
      </p:sp>
      <p:sp>
        <p:nvSpPr>
          <p:cNvPr id="13348" name="Google Shape;13348;p29"/>
          <p:cNvSpPr txBox="1">
            <a:spLocks noGrp="1"/>
          </p:cNvSpPr>
          <p:nvPr>
            <p:ph type="title" idx="4294967295"/>
          </p:nvPr>
        </p:nvSpPr>
        <p:spPr>
          <a:xfrm>
            <a:off x="6231647" y="1083419"/>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05</a:t>
            </a:r>
            <a:endParaRPr sz="2200">
              <a:solidFill>
                <a:schemeClr val="dk2"/>
              </a:solidFill>
            </a:endParaRPr>
          </a:p>
        </p:txBody>
      </p:sp>
      <p:sp>
        <p:nvSpPr>
          <p:cNvPr id="13349" name="Google Shape;13349;p29"/>
          <p:cNvSpPr txBox="1"/>
          <p:nvPr/>
        </p:nvSpPr>
        <p:spPr>
          <a:xfrm>
            <a:off x="707361" y="2103241"/>
            <a:ext cx="3308047"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400"/>
              <a:buFont typeface="Arial"/>
              <a:buNone/>
            </a:pPr>
            <a:r>
              <a:rPr lang="en-MY" sz="1400" b="0" i="0" u="none" strike="noStrike" cap="none">
                <a:solidFill>
                  <a:srgbClr val="000000"/>
                </a:solidFill>
                <a:latin typeface="Livvic"/>
                <a:ea typeface="Livvic"/>
                <a:cs typeface="Livvic"/>
                <a:sym typeface="Livvic"/>
              </a:rPr>
              <a:t>Benedict Anderson (1983) melalui konsep </a:t>
            </a:r>
            <a:r>
              <a:rPr lang="en-MY" sz="1400" b="0" i="1" u="none" strike="noStrike" cap="none">
                <a:solidFill>
                  <a:srgbClr val="000000"/>
                </a:solidFill>
                <a:latin typeface="Livvic"/>
                <a:ea typeface="Livvic"/>
                <a:cs typeface="Livvic"/>
                <a:sym typeface="Livvic"/>
              </a:rPr>
              <a:t>imagined community</a:t>
            </a:r>
            <a:r>
              <a:rPr lang="en-MY" sz="1400" b="0" i="0" u="none" strike="noStrike" cap="none">
                <a:solidFill>
                  <a:srgbClr val="000000"/>
                </a:solidFill>
                <a:latin typeface="Livvic"/>
                <a:ea typeface="Livvic"/>
                <a:cs typeface="Livvic"/>
                <a:sym typeface="Livvic"/>
              </a:rPr>
              <a:t> mengatakan pertembungan tentang bentuk negara bangsa akan dimuktamadkan dengan kemerdekaan di mana pelbagai bangsa itu menjadi satu bangsa</a:t>
            </a:r>
            <a:endParaRPr sz="1400" b="0" i="0" u="none" strike="noStrike" cap="none">
              <a:solidFill>
                <a:srgbClr val="000000"/>
              </a:solidFill>
              <a:latin typeface="Livvic"/>
              <a:ea typeface="Livvic"/>
              <a:cs typeface="Livvic"/>
              <a:sym typeface="Livvic"/>
            </a:endParaRPr>
          </a:p>
        </p:txBody>
      </p:sp>
      <p:pic>
        <p:nvPicPr>
          <p:cNvPr id="13350" name="Google Shape;13350;p29"/>
          <p:cNvPicPr preferRelativeResize="0"/>
          <p:nvPr/>
        </p:nvPicPr>
        <p:blipFill rotWithShape="1">
          <a:blip r:embed="rId3">
            <a:alphaModFix/>
          </a:blip>
          <a:srcRect/>
          <a:stretch/>
        </p:blipFill>
        <p:spPr>
          <a:xfrm>
            <a:off x="-25" y="4055294"/>
            <a:ext cx="9144000" cy="2303462"/>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354"/>
        <p:cNvGrpSpPr/>
        <p:nvPr/>
      </p:nvGrpSpPr>
      <p:grpSpPr>
        <a:xfrm>
          <a:off x="0" y="0"/>
          <a:ext cx="0" cy="0"/>
          <a:chOff x="0" y="0"/>
          <a:chExt cx="0" cy="0"/>
        </a:xfrm>
      </p:grpSpPr>
      <p:grpSp>
        <p:nvGrpSpPr>
          <p:cNvPr id="13355" name="Google Shape;13355;p30"/>
          <p:cNvGrpSpPr/>
          <p:nvPr/>
        </p:nvGrpSpPr>
        <p:grpSpPr>
          <a:xfrm>
            <a:off x="876300" y="1062379"/>
            <a:ext cx="7137400" cy="792000"/>
            <a:chOff x="4411970" y="2726085"/>
            <a:chExt cx="643107" cy="193659"/>
          </a:xfrm>
        </p:grpSpPr>
        <p:sp>
          <p:nvSpPr>
            <p:cNvPr id="13356" name="Google Shape;13356;p3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B4AAB7"/>
            </a:solidFill>
            <a:ln w="9525" cap="flat" cmpd="sng">
              <a:solidFill>
                <a:srgbClr val="0070C0"/>
              </a:solidFill>
              <a:prstDash val="solid"/>
              <a:round/>
              <a:headEnd type="none" w="sm" len="sm"/>
              <a:tailEnd type="none" w="sm" len="sm"/>
            </a:ln>
            <a:effectLst>
              <a:outerShdw blurRad="50800" dist="38100" dir="18900000" algn="b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357" name="Google Shape;13357;p3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B4AAB7"/>
            </a:solidFill>
            <a:ln w="9525" cap="flat" cmpd="sng">
              <a:solidFill>
                <a:srgbClr val="0070C0"/>
              </a:solidFill>
              <a:prstDash val="solid"/>
              <a:round/>
              <a:headEnd type="none" w="sm" len="sm"/>
              <a:tailEnd type="none" w="sm" len="sm"/>
            </a:ln>
            <a:effectLst>
              <a:outerShdw blurRad="50800" dist="38100" dir="18900000" algn="b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358" name="Google Shape;13358;p3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B4AAB7"/>
            </a:solidFill>
            <a:ln w="9525" cap="flat" cmpd="sng">
              <a:solidFill>
                <a:srgbClr val="0070C0"/>
              </a:solidFill>
              <a:prstDash val="solid"/>
              <a:round/>
              <a:headEnd type="none" w="sm" len="sm"/>
              <a:tailEnd type="none" w="sm" len="sm"/>
            </a:ln>
            <a:effectLst>
              <a:outerShdw blurRad="50800" dist="38100" dir="18900000" algn="b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grpSp>
      <p:sp>
        <p:nvSpPr>
          <p:cNvPr id="13359" name="Google Shape;13359;p30"/>
          <p:cNvSpPr/>
          <p:nvPr/>
        </p:nvSpPr>
        <p:spPr>
          <a:xfrm>
            <a:off x="2376081" y="1278663"/>
            <a:ext cx="4658648" cy="52318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MY" sz="1400" b="0" i="0" u="none" strike="noStrike" cap="none">
                <a:solidFill>
                  <a:srgbClr val="000000"/>
                </a:solidFill>
                <a:latin typeface="Livvic" panose="020B0604020202020204" charset="0"/>
                <a:sym typeface="Arial"/>
              </a:rPr>
              <a:t>Gabungan dua dimensi utama, iaitu negara dan bangsa. </a:t>
            </a:r>
            <a:endParaRPr sz="1400" b="0" i="0" u="none" strike="noStrike" cap="none">
              <a:solidFill>
                <a:srgbClr val="000000"/>
              </a:solidFill>
              <a:latin typeface="Livvic" panose="020B0604020202020204" charset="0"/>
              <a:sym typeface="Arial"/>
            </a:endParaRPr>
          </a:p>
        </p:txBody>
      </p:sp>
      <p:sp>
        <p:nvSpPr>
          <p:cNvPr id="13360" name="Google Shape;13360;p30"/>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 Negara Bangsa</a:t>
            </a:r>
            <a:endParaRPr/>
          </a:p>
        </p:txBody>
      </p:sp>
      <p:grpSp>
        <p:nvGrpSpPr>
          <p:cNvPr id="13361" name="Google Shape;13361;p30"/>
          <p:cNvGrpSpPr/>
          <p:nvPr/>
        </p:nvGrpSpPr>
        <p:grpSpPr>
          <a:xfrm>
            <a:off x="876300" y="1847928"/>
            <a:ext cx="7137400" cy="792000"/>
            <a:chOff x="4411970" y="2726085"/>
            <a:chExt cx="643107" cy="193659"/>
          </a:xfrm>
        </p:grpSpPr>
        <p:sp>
          <p:nvSpPr>
            <p:cNvPr id="13362" name="Google Shape;13362;p3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92D050"/>
            </a:solidFill>
            <a:ln w="9525" cap="flat" cmpd="sng">
              <a:solidFill>
                <a:srgbClr val="1BF3FF"/>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sp>
          <p:nvSpPr>
            <p:cNvPr id="13363" name="Google Shape;13363;p3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92D050"/>
            </a:solidFill>
            <a:ln w="9525" cap="flat" cmpd="sng">
              <a:solidFill>
                <a:srgbClr val="1BF3FF"/>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sp>
          <p:nvSpPr>
            <p:cNvPr id="13364" name="Google Shape;13364;p3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92D050"/>
            </a:solidFill>
            <a:ln w="9525" cap="flat" cmpd="sng">
              <a:solidFill>
                <a:srgbClr val="1BF3FF"/>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grpSp>
      <p:sp>
        <p:nvSpPr>
          <p:cNvPr id="13365" name="Google Shape;13365;p30"/>
          <p:cNvSpPr/>
          <p:nvPr/>
        </p:nvSpPr>
        <p:spPr>
          <a:xfrm>
            <a:off x="2351088" y="1957418"/>
            <a:ext cx="5483364" cy="52322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MY" sz="1400" b="0" i="0" u="none" strike="noStrike" cap="none">
                <a:solidFill>
                  <a:srgbClr val="000000"/>
                </a:solidFill>
                <a:latin typeface="Livvic" panose="020B0604020202020204" charset="0"/>
                <a:sym typeface="Arial"/>
              </a:rPr>
              <a:t>Negara terbentuk dengan adanya tanah air, rakyat, kemerdekaan, kedaulatan, sempadan, kerajaan dan undang-undang</a:t>
            </a:r>
            <a:endParaRPr sz="1400" b="0" i="0" u="none" strike="noStrike" cap="none">
              <a:solidFill>
                <a:srgbClr val="000000"/>
              </a:solidFill>
              <a:latin typeface="Livvic" panose="020B0604020202020204" charset="0"/>
              <a:sym typeface="Arial"/>
            </a:endParaRPr>
          </a:p>
        </p:txBody>
      </p:sp>
      <p:grpSp>
        <p:nvGrpSpPr>
          <p:cNvPr id="13366" name="Google Shape;13366;p30"/>
          <p:cNvGrpSpPr/>
          <p:nvPr/>
        </p:nvGrpSpPr>
        <p:grpSpPr>
          <a:xfrm>
            <a:off x="876300" y="2669239"/>
            <a:ext cx="7159094" cy="792000"/>
            <a:chOff x="4411970" y="2726085"/>
            <a:chExt cx="643107" cy="193659"/>
          </a:xfrm>
        </p:grpSpPr>
        <p:sp>
          <p:nvSpPr>
            <p:cNvPr id="13367" name="Google Shape;13367;p3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1BF3FF"/>
            </a:solidFill>
            <a:ln w="9525" cap="flat" cmpd="sng">
              <a:solidFill>
                <a:srgbClr val="005D63"/>
              </a:solidFill>
              <a:prstDash val="solid"/>
              <a:round/>
              <a:headEnd type="none" w="sm" len="sm"/>
              <a:tailEnd type="none" w="sm" len="sm"/>
            </a:ln>
            <a:effectLst>
              <a:outerShdw blurRad="50800" dist="38100" algn="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sp>
          <p:nvSpPr>
            <p:cNvPr id="13368" name="Google Shape;13368;p3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1BF3FF"/>
            </a:solidFill>
            <a:ln w="9525" cap="flat" cmpd="sng">
              <a:solidFill>
                <a:srgbClr val="005D63"/>
              </a:solidFill>
              <a:prstDash val="solid"/>
              <a:round/>
              <a:headEnd type="none" w="sm" len="sm"/>
              <a:tailEnd type="none" w="sm" len="sm"/>
            </a:ln>
            <a:effectLst>
              <a:outerShdw blurRad="50800" dist="38100" algn="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sp>
          <p:nvSpPr>
            <p:cNvPr id="13369" name="Google Shape;13369;p3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1BF3FF"/>
            </a:solidFill>
            <a:ln w="9525" cap="flat" cmpd="sng">
              <a:solidFill>
                <a:srgbClr val="005D63"/>
              </a:solidFill>
              <a:prstDash val="solid"/>
              <a:round/>
              <a:headEnd type="none" w="sm" len="sm"/>
              <a:tailEnd type="none" w="sm" len="sm"/>
            </a:ln>
            <a:effectLst>
              <a:outerShdw blurRad="50800" dist="38100" algn="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grpSp>
      <p:grpSp>
        <p:nvGrpSpPr>
          <p:cNvPr id="13370" name="Google Shape;13370;p30"/>
          <p:cNvGrpSpPr/>
          <p:nvPr/>
        </p:nvGrpSpPr>
        <p:grpSpPr>
          <a:xfrm>
            <a:off x="876300" y="3473528"/>
            <a:ext cx="7226300" cy="792000"/>
            <a:chOff x="4411970" y="2726085"/>
            <a:chExt cx="643107" cy="193659"/>
          </a:xfrm>
        </p:grpSpPr>
        <p:sp>
          <p:nvSpPr>
            <p:cNvPr id="13371" name="Google Shape;13371;p3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FFFF00"/>
            </a:solidFill>
            <a:ln w="9525" cap="flat" cmpd="sng">
              <a:solidFill>
                <a:srgbClr val="00B050"/>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sp>
          <p:nvSpPr>
            <p:cNvPr id="13372" name="Google Shape;13372;p3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FFFF00"/>
            </a:solidFill>
            <a:ln w="9525" cap="flat" cmpd="sng">
              <a:solidFill>
                <a:srgbClr val="00B050"/>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sp>
          <p:nvSpPr>
            <p:cNvPr id="13373" name="Google Shape;13373;p3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FFFF00"/>
            </a:solidFill>
            <a:ln w="9525" cap="flat" cmpd="sng">
              <a:solidFill>
                <a:srgbClr val="00B050"/>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grpSp>
      <p:sp>
        <p:nvSpPr>
          <p:cNvPr id="13374" name="Google Shape;13374;p30"/>
          <p:cNvSpPr/>
          <p:nvPr/>
        </p:nvSpPr>
        <p:spPr>
          <a:xfrm>
            <a:off x="2324074" y="2725219"/>
            <a:ext cx="5308626" cy="674031"/>
          </a:xfrm>
          <a:prstGeom prst="rect">
            <a:avLst/>
          </a:prstGeom>
          <a:noFill/>
          <a:ln>
            <a:noFill/>
          </a:ln>
        </p:spPr>
        <p:txBody>
          <a:bodyPr spcFirstLastPara="1" wrap="square" lIns="91425" tIns="45700" rIns="91425" bIns="45700" anchor="t" anchorCtr="0">
            <a:spAutoFit/>
          </a:bodyPr>
          <a:lstStyle/>
          <a:p>
            <a:pPr marL="0" marR="0" lvl="0" indent="0" algn="l" rtl="0">
              <a:lnSpc>
                <a:spcPct val="90000"/>
              </a:lnSpc>
              <a:spcBef>
                <a:spcPts val="0"/>
              </a:spcBef>
              <a:spcAft>
                <a:spcPts val="0"/>
              </a:spcAft>
              <a:buClr>
                <a:srgbClr val="000000"/>
              </a:buClr>
              <a:buSzPts val="1400"/>
              <a:buFont typeface="Arial"/>
              <a:buNone/>
            </a:pPr>
            <a:r>
              <a:rPr lang="en-MY" sz="1400" b="0" i="0" u="none" strike="noStrike" cap="none">
                <a:solidFill>
                  <a:srgbClr val="000000"/>
                </a:solidFill>
                <a:latin typeface="Livvic" panose="020B0604020202020204" charset="0"/>
                <a:sym typeface="Arial"/>
              </a:rPr>
              <a:t>Majoriti rakyatnya memiliki kesedaran - kesatuan identiti nasional, perkongsian budaya dan sejarah yang sama dan bertindih dengan sempadan politik wilayah negaranya. </a:t>
            </a:r>
            <a:endParaRPr sz="1400" b="0" i="0" u="none" strike="noStrike" cap="none">
              <a:solidFill>
                <a:srgbClr val="000000"/>
              </a:solidFill>
              <a:latin typeface="Livvic" panose="020B0604020202020204" charset="0"/>
              <a:sym typeface="Arial"/>
            </a:endParaRPr>
          </a:p>
        </p:txBody>
      </p:sp>
      <p:sp>
        <p:nvSpPr>
          <p:cNvPr id="13375" name="Google Shape;13375;p30"/>
          <p:cNvSpPr/>
          <p:nvPr/>
        </p:nvSpPr>
        <p:spPr>
          <a:xfrm>
            <a:off x="2285975" y="3603227"/>
            <a:ext cx="4748754" cy="52322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MY" sz="1400" b="0" i="0" u="none" strike="noStrike" cap="none">
                <a:solidFill>
                  <a:srgbClr val="000000"/>
                </a:solidFill>
                <a:latin typeface="Livvic" panose="020B0604020202020204" charset="0"/>
                <a:sym typeface="Arial"/>
              </a:rPr>
              <a:t>Bangsa memiliki hanya satu anak watan, satu kumpulan etnik dan satu tradisi budaya tanpa ada kumpulan lain. </a:t>
            </a:r>
            <a:endParaRPr sz="1400" b="0" i="0" u="none" strike="noStrike" cap="none">
              <a:solidFill>
                <a:srgbClr val="000000"/>
              </a:solidFill>
              <a:latin typeface="Livvic" panose="020B0604020202020204" charset="0"/>
              <a:sym typeface="Arial"/>
            </a:endParaRPr>
          </a:p>
        </p:txBody>
      </p:sp>
      <p:grpSp>
        <p:nvGrpSpPr>
          <p:cNvPr id="13376" name="Google Shape;13376;p30"/>
          <p:cNvGrpSpPr/>
          <p:nvPr/>
        </p:nvGrpSpPr>
        <p:grpSpPr>
          <a:xfrm>
            <a:off x="876300" y="4285805"/>
            <a:ext cx="7188174" cy="792000"/>
            <a:chOff x="4411970" y="2726085"/>
            <a:chExt cx="643107" cy="193659"/>
          </a:xfrm>
        </p:grpSpPr>
        <p:sp>
          <p:nvSpPr>
            <p:cNvPr id="13377" name="Google Shape;13377;p3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FF9900"/>
            </a:solidFill>
            <a:ln w="9525" cap="flat" cmpd="sng">
              <a:solidFill>
                <a:srgbClr val="800080"/>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sp>
          <p:nvSpPr>
            <p:cNvPr id="13378" name="Google Shape;13378;p3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FF9900"/>
            </a:solidFill>
            <a:ln w="9525" cap="flat" cmpd="sng">
              <a:solidFill>
                <a:srgbClr val="800080"/>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sp>
          <p:nvSpPr>
            <p:cNvPr id="13379" name="Google Shape;13379;p3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FF9900"/>
            </a:solidFill>
            <a:ln w="9525" cap="flat" cmpd="sng">
              <a:solidFill>
                <a:srgbClr val="800080"/>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Livvic" panose="020B0604020202020204" charset="0"/>
                <a:sym typeface="Arial"/>
              </a:endParaRPr>
            </a:p>
          </p:txBody>
        </p:sp>
      </p:grpSp>
      <p:sp>
        <p:nvSpPr>
          <p:cNvPr id="13380" name="Google Shape;13380;p30"/>
          <p:cNvSpPr/>
          <p:nvPr/>
        </p:nvSpPr>
        <p:spPr>
          <a:xfrm>
            <a:off x="2351088" y="4420011"/>
            <a:ext cx="4572000" cy="52322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MY" sz="1400" b="0" i="0" u="none" strike="noStrike" cap="none">
                <a:solidFill>
                  <a:srgbClr val="000000"/>
                </a:solidFill>
                <a:latin typeface="Livvic" panose="020B0604020202020204" charset="0"/>
                <a:sym typeface="Arial"/>
              </a:rPr>
              <a:t>hanya satu idea di mana bangsa sama dan ditadbir urus oleh negara berdaulat mereka sendiri.</a:t>
            </a:r>
            <a:endParaRPr sz="1400" b="0" i="0" u="none" strike="noStrike" cap="none">
              <a:solidFill>
                <a:srgbClr val="000000"/>
              </a:solidFill>
              <a:latin typeface="Livvic" panose="020B0604020202020204" charset="0"/>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479"/>
        <p:cNvGrpSpPr/>
        <p:nvPr/>
      </p:nvGrpSpPr>
      <p:grpSpPr>
        <a:xfrm>
          <a:off x="0" y="0"/>
          <a:ext cx="0" cy="0"/>
          <a:chOff x="0" y="0"/>
          <a:chExt cx="0" cy="0"/>
        </a:xfrm>
      </p:grpSpPr>
      <p:grpSp>
        <p:nvGrpSpPr>
          <p:cNvPr id="8480" name="Google Shape;8480;p3"/>
          <p:cNvGrpSpPr/>
          <p:nvPr/>
        </p:nvGrpSpPr>
        <p:grpSpPr>
          <a:xfrm>
            <a:off x="-266700" y="139274"/>
            <a:ext cx="2472400" cy="2142538"/>
            <a:chOff x="2491925" y="1559350"/>
            <a:chExt cx="3379650" cy="2805500"/>
          </a:xfrm>
        </p:grpSpPr>
        <p:sp>
          <p:nvSpPr>
            <p:cNvPr id="8481" name="Google Shape;8481;p3"/>
            <p:cNvSpPr/>
            <p:nvPr/>
          </p:nvSpPr>
          <p:spPr>
            <a:xfrm>
              <a:off x="2491925" y="1559350"/>
              <a:ext cx="3379650" cy="2805500"/>
            </a:xfrm>
            <a:custGeom>
              <a:avLst/>
              <a:gdLst/>
              <a:ahLst/>
              <a:cxnLst/>
              <a:rect l="l" t="t" r="r" b="b"/>
              <a:pathLst>
                <a:path w="135186" h="112220" extrusionOk="0">
                  <a:moveTo>
                    <a:pt x="75166" y="4104"/>
                  </a:moveTo>
                  <a:cubicBezTo>
                    <a:pt x="73011" y="4592"/>
                    <a:pt x="70856" y="5116"/>
                    <a:pt x="68701" y="5652"/>
                  </a:cubicBezTo>
                  <a:cubicBezTo>
                    <a:pt x="64939" y="6604"/>
                    <a:pt x="61236" y="7640"/>
                    <a:pt x="57426" y="8438"/>
                  </a:cubicBezTo>
                  <a:lnTo>
                    <a:pt x="56974" y="8521"/>
                  </a:lnTo>
                  <a:cubicBezTo>
                    <a:pt x="59688" y="7616"/>
                    <a:pt x="62379" y="6735"/>
                    <a:pt x="65117" y="5962"/>
                  </a:cubicBezTo>
                  <a:cubicBezTo>
                    <a:pt x="68392" y="5057"/>
                    <a:pt x="71773" y="4283"/>
                    <a:pt x="75166" y="4104"/>
                  </a:cubicBezTo>
                  <a:close/>
                  <a:moveTo>
                    <a:pt x="125030" y="72315"/>
                  </a:moveTo>
                  <a:cubicBezTo>
                    <a:pt x="125387" y="75172"/>
                    <a:pt x="124946" y="78173"/>
                    <a:pt x="124101" y="80971"/>
                  </a:cubicBezTo>
                  <a:cubicBezTo>
                    <a:pt x="124291" y="80137"/>
                    <a:pt x="124458" y="79316"/>
                    <a:pt x="124577" y="78470"/>
                  </a:cubicBezTo>
                  <a:cubicBezTo>
                    <a:pt x="124684" y="77887"/>
                    <a:pt x="124744" y="77316"/>
                    <a:pt x="124792" y="76732"/>
                  </a:cubicBezTo>
                  <a:cubicBezTo>
                    <a:pt x="124911" y="75327"/>
                    <a:pt x="124934" y="73922"/>
                    <a:pt x="124875" y="72494"/>
                  </a:cubicBezTo>
                  <a:cubicBezTo>
                    <a:pt x="124875" y="72458"/>
                    <a:pt x="124863" y="72434"/>
                    <a:pt x="124863" y="72398"/>
                  </a:cubicBezTo>
                  <a:cubicBezTo>
                    <a:pt x="124923" y="72374"/>
                    <a:pt x="124982" y="72339"/>
                    <a:pt x="125030" y="72315"/>
                  </a:cubicBezTo>
                  <a:close/>
                  <a:moveTo>
                    <a:pt x="120636" y="74303"/>
                  </a:moveTo>
                  <a:cubicBezTo>
                    <a:pt x="121113" y="76327"/>
                    <a:pt x="121255" y="78423"/>
                    <a:pt x="121577" y="80483"/>
                  </a:cubicBezTo>
                  <a:cubicBezTo>
                    <a:pt x="121577" y="80625"/>
                    <a:pt x="121577" y="80792"/>
                    <a:pt x="121589" y="80947"/>
                  </a:cubicBezTo>
                  <a:cubicBezTo>
                    <a:pt x="121232" y="81102"/>
                    <a:pt x="120898" y="81316"/>
                    <a:pt x="120517" y="81387"/>
                  </a:cubicBezTo>
                  <a:cubicBezTo>
                    <a:pt x="120112" y="81483"/>
                    <a:pt x="119958" y="81899"/>
                    <a:pt x="120017" y="82257"/>
                  </a:cubicBezTo>
                  <a:cubicBezTo>
                    <a:pt x="120184" y="83173"/>
                    <a:pt x="120315" y="84078"/>
                    <a:pt x="120351" y="85019"/>
                  </a:cubicBezTo>
                  <a:lnTo>
                    <a:pt x="120351" y="85055"/>
                  </a:lnTo>
                  <a:cubicBezTo>
                    <a:pt x="117660" y="86495"/>
                    <a:pt x="114755" y="87579"/>
                    <a:pt x="111873" y="88507"/>
                  </a:cubicBezTo>
                  <a:cubicBezTo>
                    <a:pt x="113159" y="84816"/>
                    <a:pt x="112909" y="80733"/>
                    <a:pt x="113028" y="76863"/>
                  </a:cubicBezTo>
                  <a:cubicBezTo>
                    <a:pt x="115624" y="76184"/>
                    <a:pt x="118160" y="75315"/>
                    <a:pt x="120636" y="74303"/>
                  </a:cubicBezTo>
                  <a:close/>
                  <a:moveTo>
                    <a:pt x="105709" y="2399"/>
                  </a:moveTo>
                  <a:cubicBezTo>
                    <a:pt x="109418" y="2399"/>
                    <a:pt x="113114" y="2709"/>
                    <a:pt x="116695" y="3521"/>
                  </a:cubicBezTo>
                  <a:cubicBezTo>
                    <a:pt x="116433" y="13891"/>
                    <a:pt x="119041" y="24071"/>
                    <a:pt x="121958" y="33953"/>
                  </a:cubicBezTo>
                  <a:cubicBezTo>
                    <a:pt x="124672" y="43133"/>
                    <a:pt x="129459" y="51693"/>
                    <a:pt x="131316" y="61111"/>
                  </a:cubicBezTo>
                  <a:cubicBezTo>
                    <a:pt x="132709" y="68195"/>
                    <a:pt x="131661" y="75422"/>
                    <a:pt x="126435" y="80649"/>
                  </a:cubicBezTo>
                  <a:cubicBezTo>
                    <a:pt x="126077" y="81006"/>
                    <a:pt x="125708" y="81340"/>
                    <a:pt x="125327" y="81673"/>
                  </a:cubicBezTo>
                  <a:cubicBezTo>
                    <a:pt x="126399" y="78244"/>
                    <a:pt x="126875" y="74589"/>
                    <a:pt x="126232" y="71089"/>
                  </a:cubicBezTo>
                  <a:cubicBezTo>
                    <a:pt x="126164" y="70758"/>
                    <a:pt x="125860" y="70590"/>
                    <a:pt x="125554" y="70590"/>
                  </a:cubicBezTo>
                  <a:cubicBezTo>
                    <a:pt x="125430" y="70590"/>
                    <a:pt x="125306" y="70617"/>
                    <a:pt x="125196" y="70672"/>
                  </a:cubicBezTo>
                  <a:cubicBezTo>
                    <a:pt x="121053" y="72803"/>
                    <a:pt x="116660" y="74482"/>
                    <a:pt x="112147" y="75649"/>
                  </a:cubicBezTo>
                  <a:cubicBezTo>
                    <a:pt x="111778" y="75732"/>
                    <a:pt x="111623" y="76042"/>
                    <a:pt x="111659" y="76339"/>
                  </a:cubicBezTo>
                  <a:cubicBezTo>
                    <a:pt x="111647" y="76387"/>
                    <a:pt x="111647" y="76434"/>
                    <a:pt x="111647" y="76494"/>
                  </a:cubicBezTo>
                  <a:cubicBezTo>
                    <a:pt x="111492" y="80614"/>
                    <a:pt x="111957" y="85174"/>
                    <a:pt x="110171" y="89007"/>
                  </a:cubicBezTo>
                  <a:cubicBezTo>
                    <a:pt x="110123" y="89019"/>
                    <a:pt x="110064" y="89043"/>
                    <a:pt x="110004" y="89055"/>
                  </a:cubicBezTo>
                  <a:cubicBezTo>
                    <a:pt x="104575" y="90662"/>
                    <a:pt x="99003" y="91722"/>
                    <a:pt x="93490" y="92877"/>
                  </a:cubicBezTo>
                  <a:cubicBezTo>
                    <a:pt x="86477" y="94353"/>
                    <a:pt x="79631" y="96449"/>
                    <a:pt x="72737" y="98366"/>
                  </a:cubicBezTo>
                  <a:cubicBezTo>
                    <a:pt x="68142" y="99652"/>
                    <a:pt x="63546" y="100902"/>
                    <a:pt x="58926" y="102080"/>
                  </a:cubicBezTo>
                  <a:cubicBezTo>
                    <a:pt x="54890" y="103104"/>
                    <a:pt x="50901" y="104045"/>
                    <a:pt x="46996" y="105450"/>
                  </a:cubicBezTo>
                  <a:cubicBezTo>
                    <a:pt x="42948" y="106902"/>
                    <a:pt x="38281" y="108938"/>
                    <a:pt x="33685" y="109581"/>
                  </a:cubicBezTo>
                  <a:cubicBezTo>
                    <a:pt x="35102" y="108569"/>
                    <a:pt x="36280" y="107176"/>
                    <a:pt x="37054" y="105664"/>
                  </a:cubicBezTo>
                  <a:cubicBezTo>
                    <a:pt x="39840" y="100235"/>
                    <a:pt x="39924" y="93413"/>
                    <a:pt x="39817" y="87436"/>
                  </a:cubicBezTo>
                  <a:cubicBezTo>
                    <a:pt x="39698" y="80530"/>
                    <a:pt x="38888" y="73827"/>
                    <a:pt x="37173" y="67112"/>
                  </a:cubicBezTo>
                  <a:cubicBezTo>
                    <a:pt x="34637" y="57170"/>
                    <a:pt x="30696" y="47669"/>
                    <a:pt x="27422" y="37977"/>
                  </a:cubicBezTo>
                  <a:cubicBezTo>
                    <a:pt x="25672" y="32762"/>
                    <a:pt x="24124" y="27488"/>
                    <a:pt x="23053" y="22083"/>
                  </a:cubicBezTo>
                  <a:cubicBezTo>
                    <a:pt x="23029" y="22023"/>
                    <a:pt x="23017" y="21963"/>
                    <a:pt x="22993" y="21904"/>
                  </a:cubicBezTo>
                  <a:cubicBezTo>
                    <a:pt x="22993" y="21904"/>
                    <a:pt x="23005" y="21904"/>
                    <a:pt x="23005" y="21892"/>
                  </a:cubicBezTo>
                  <a:cubicBezTo>
                    <a:pt x="29637" y="17070"/>
                    <a:pt x="37709" y="14939"/>
                    <a:pt x="45627" y="13236"/>
                  </a:cubicBezTo>
                  <a:cubicBezTo>
                    <a:pt x="49604" y="12391"/>
                    <a:pt x="53592" y="11677"/>
                    <a:pt x="57581" y="10867"/>
                  </a:cubicBezTo>
                  <a:cubicBezTo>
                    <a:pt x="61403" y="10093"/>
                    <a:pt x="65141" y="9069"/>
                    <a:pt x="68916" y="8105"/>
                  </a:cubicBezTo>
                  <a:cubicBezTo>
                    <a:pt x="76988" y="6045"/>
                    <a:pt x="85168" y="4318"/>
                    <a:pt x="93442" y="3283"/>
                  </a:cubicBezTo>
                  <a:cubicBezTo>
                    <a:pt x="97453" y="2781"/>
                    <a:pt x="101589" y="2399"/>
                    <a:pt x="105709" y="2399"/>
                  </a:cubicBezTo>
                  <a:close/>
                  <a:moveTo>
                    <a:pt x="105837" y="0"/>
                  </a:moveTo>
                  <a:cubicBezTo>
                    <a:pt x="101868" y="0"/>
                    <a:pt x="97888" y="336"/>
                    <a:pt x="93990" y="782"/>
                  </a:cubicBezTo>
                  <a:cubicBezTo>
                    <a:pt x="90549" y="1187"/>
                    <a:pt x="87132" y="1723"/>
                    <a:pt x="83727" y="2342"/>
                  </a:cubicBezTo>
                  <a:cubicBezTo>
                    <a:pt x="80524" y="2783"/>
                    <a:pt x="77274" y="2568"/>
                    <a:pt x="74059" y="2759"/>
                  </a:cubicBezTo>
                  <a:cubicBezTo>
                    <a:pt x="70928" y="2961"/>
                    <a:pt x="67773" y="3795"/>
                    <a:pt x="64760" y="4604"/>
                  </a:cubicBezTo>
                  <a:cubicBezTo>
                    <a:pt x="58081" y="6426"/>
                    <a:pt x="51651" y="9033"/>
                    <a:pt x="44936" y="10700"/>
                  </a:cubicBezTo>
                  <a:cubicBezTo>
                    <a:pt x="33804" y="13462"/>
                    <a:pt x="21279" y="13772"/>
                    <a:pt x="11777" y="20951"/>
                  </a:cubicBezTo>
                  <a:cubicBezTo>
                    <a:pt x="11539" y="21130"/>
                    <a:pt x="11349" y="21428"/>
                    <a:pt x="11468" y="21737"/>
                  </a:cubicBezTo>
                  <a:cubicBezTo>
                    <a:pt x="11789" y="22606"/>
                    <a:pt x="12135" y="23476"/>
                    <a:pt x="12492" y="24345"/>
                  </a:cubicBezTo>
                  <a:lnTo>
                    <a:pt x="12361" y="24345"/>
                  </a:lnTo>
                  <a:cubicBezTo>
                    <a:pt x="11218" y="24428"/>
                    <a:pt x="10289" y="24809"/>
                    <a:pt x="9551" y="25714"/>
                  </a:cubicBezTo>
                  <a:cubicBezTo>
                    <a:pt x="9229" y="26083"/>
                    <a:pt x="9313" y="26512"/>
                    <a:pt x="9682" y="26797"/>
                  </a:cubicBezTo>
                  <a:cubicBezTo>
                    <a:pt x="15087" y="30953"/>
                    <a:pt x="16457" y="38394"/>
                    <a:pt x="19409" y="44181"/>
                  </a:cubicBezTo>
                  <a:cubicBezTo>
                    <a:pt x="19535" y="44433"/>
                    <a:pt x="19739" y="44537"/>
                    <a:pt x="19947" y="44537"/>
                  </a:cubicBezTo>
                  <a:cubicBezTo>
                    <a:pt x="20408" y="44537"/>
                    <a:pt x="20894" y="44027"/>
                    <a:pt x="20624" y="43478"/>
                  </a:cubicBezTo>
                  <a:cubicBezTo>
                    <a:pt x="17647" y="37644"/>
                    <a:pt x="16195" y="30596"/>
                    <a:pt x="11099" y="26178"/>
                  </a:cubicBezTo>
                  <a:cubicBezTo>
                    <a:pt x="11456" y="25916"/>
                    <a:pt x="11873" y="25785"/>
                    <a:pt x="12373" y="25738"/>
                  </a:cubicBezTo>
                  <a:cubicBezTo>
                    <a:pt x="12647" y="25714"/>
                    <a:pt x="12837" y="25583"/>
                    <a:pt x="12944" y="25381"/>
                  </a:cubicBezTo>
                  <a:cubicBezTo>
                    <a:pt x="17481" y="35941"/>
                    <a:pt x="24029" y="46157"/>
                    <a:pt x="23505" y="57992"/>
                  </a:cubicBezTo>
                  <a:cubicBezTo>
                    <a:pt x="23481" y="58438"/>
                    <a:pt x="23821" y="58661"/>
                    <a:pt x="24172" y="58661"/>
                  </a:cubicBezTo>
                  <a:cubicBezTo>
                    <a:pt x="24523" y="58661"/>
                    <a:pt x="24886" y="58438"/>
                    <a:pt x="24910" y="57992"/>
                  </a:cubicBezTo>
                  <a:cubicBezTo>
                    <a:pt x="25470" y="44812"/>
                    <a:pt x="17492" y="33655"/>
                    <a:pt x="12980" y="21809"/>
                  </a:cubicBezTo>
                  <a:cubicBezTo>
                    <a:pt x="18314" y="17963"/>
                    <a:pt x="24577" y="16177"/>
                    <a:pt x="31006" y="14867"/>
                  </a:cubicBezTo>
                  <a:lnTo>
                    <a:pt x="31006" y="14867"/>
                  </a:lnTo>
                  <a:cubicBezTo>
                    <a:pt x="27768" y="16141"/>
                    <a:pt x="24648" y="17737"/>
                    <a:pt x="21826" y="19785"/>
                  </a:cubicBezTo>
                  <a:cubicBezTo>
                    <a:pt x="21731" y="19868"/>
                    <a:pt x="21660" y="19939"/>
                    <a:pt x="21588" y="20011"/>
                  </a:cubicBezTo>
                  <a:cubicBezTo>
                    <a:pt x="19743" y="20773"/>
                    <a:pt x="17957" y="21654"/>
                    <a:pt x="16314" y="22809"/>
                  </a:cubicBezTo>
                  <a:cubicBezTo>
                    <a:pt x="15992" y="23047"/>
                    <a:pt x="15885" y="23392"/>
                    <a:pt x="16064" y="23761"/>
                  </a:cubicBezTo>
                  <a:cubicBezTo>
                    <a:pt x="20207" y="32512"/>
                    <a:pt x="23755" y="41490"/>
                    <a:pt x="26279" y="50848"/>
                  </a:cubicBezTo>
                  <a:cubicBezTo>
                    <a:pt x="28125" y="57682"/>
                    <a:pt x="29196" y="64671"/>
                    <a:pt x="30482" y="71624"/>
                  </a:cubicBezTo>
                  <a:cubicBezTo>
                    <a:pt x="31637" y="77768"/>
                    <a:pt x="32661" y="84007"/>
                    <a:pt x="32613" y="90293"/>
                  </a:cubicBezTo>
                  <a:cubicBezTo>
                    <a:pt x="32566" y="94853"/>
                    <a:pt x="31911" y="100687"/>
                    <a:pt x="27946" y="103533"/>
                  </a:cubicBezTo>
                  <a:cubicBezTo>
                    <a:pt x="27922" y="103521"/>
                    <a:pt x="27922" y="103509"/>
                    <a:pt x="27910" y="103509"/>
                  </a:cubicBezTo>
                  <a:cubicBezTo>
                    <a:pt x="28006" y="103426"/>
                    <a:pt x="28077" y="103331"/>
                    <a:pt x="28125" y="103176"/>
                  </a:cubicBezTo>
                  <a:cubicBezTo>
                    <a:pt x="30161" y="96508"/>
                    <a:pt x="30542" y="89353"/>
                    <a:pt x="30387" y="82435"/>
                  </a:cubicBezTo>
                  <a:cubicBezTo>
                    <a:pt x="30220" y="75661"/>
                    <a:pt x="29446" y="68636"/>
                    <a:pt x="27196" y="62207"/>
                  </a:cubicBezTo>
                  <a:cubicBezTo>
                    <a:pt x="27078" y="61872"/>
                    <a:pt x="26798" y="61728"/>
                    <a:pt x="26522" y="61728"/>
                  </a:cubicBezTo>
                  <a:cubicBezTo>
                    <a:pt x="26099" y="61728"/>
                    <a:pt x="25683" y="62065"/>
                    <a:pt x="25863" y="62576"/>
                  </a:cubicBezTo>
                  <a:cubicBezTo>
                    <a:pt x="28077" y="68922"/>
                    <a:pt x="28791" y="75744"/>
                    <a:pt x="28994" y="82435"/>
                  </a:cubicBezTo>
                  <a:cubicBezTo>
                    <a:pt x="29161" y="87995"/>
                    <a:pt x="28911" y="93710"/>
                    <a:pt x="27732" y="99187"/>
                  </a:cubicBezTo>
                  <a:cubicBezTo>
                    <a:pt x="27732" y="98925"/>
                    <a:pt x="27720" y="98663"/>
                    <a:pt x="27708" y="98413"/>
                  </a:cubicBezTo>
                  <a:cubicBezTo>
                    <a:pt x="27613" y="96735"/>
                    <a:pt x="27589" y="95032"/>
                    <a:pt x="27565" y="93353"/>
                  </a:cubicBezTo>
                  <a:cubicBezTo>
                    <a:pt x="27529" y="90174"/>
                    <a:pt x="27553" y="86995"/>
                    <a:pt x="27470" y="83816"/>
                  </a:cubicBezTo>
                  <a:cubicBezTo>
                    <a:pt x="27303" y="78030"/>
                    <a:pt x="26255" y="72529"/>
                    <a:pt x="25148" y="66874"/>
                  </a:cubicBezTo>
                  <a:cubicBezTo>
                    <a:pt x="23326" y="57766"/>
                    <a:pt x="21814" y="47312"/>
                    <a:pt x="15445" y="40085"/>
                  </a:cubicBezTo>
                  <a:cubicBezTo>
                    <a:pt x="15305" y="39929"/>
                    <a:pt x="15144" y="39863"/>
                    <a:pt x="14987" y="39863"/>
                  </a:cubicBezTo>
                  <a:cubicBezTo>
                    <a:pt x="14473" y="39863"/>
                    <a:pt x="14000" y="40562"/>
                    <a:pt x="14456" y="41073"/>
                  </a:cubicBezTo>
                  <a:cubicBezTo>
                    <a:pt x="20838" y="48288"/>
                    <a:pt x="22183" y="59051"/>
                    <a:pt x="23993" y="68160"/>
                  </a:cubicBezTo>
                  <a:cubicBezTo>
                    <a:pt x="25172" y="74018"/>
                    <a:pt x="26017" y="79721"/>
                    <a:pt x="26136" y="85733"/>
                  </a:cubicBezTo>
                  <a:cubicBezTo>
                    <a:pt x="26196" y="88698"/>
                    <a:pt x="26172" y="91663"/>
                    <a:pt x="26220" y="94615"/>
                  </a:cubicBezTo>
                  <a:cubicBezTo>
                    <a:pt x="26244" y="96092"/>
                    <a:pt x="26291" y="97580"/>
                    <a:pt x="26374" y="99056"/>
                  </a:cubicBezTo>
                  <a:cubicBezTo>
                    <a:pt x="26410" y="99723"/>
                    <a:pt x="26410" y="100437"/>
                    <a:pt x="26470" y="101140"/>
                  </a:cubicBezTo>
                  <a:cubicBezTo>
                    <a:pt x="24398" y="97092"/>
                    <a:pt x="24136" y="92151"/>
                    <a:pt x="24053" y="87686"/>
                  </a:cubicBezTo>
                  <a:cubicBezTo>
                    <a:pt x="23958" y="81423"/>
                    <a:pt x="24208" y="75363"/>
                    <a:pt x="23029" y="69160"/>
                  </a:cubicBezTo>
                  <a:cubicBezTo>
                    <a:pt x="21600" y="61611"/>
                    <a:pt x="18933" y="54313"/>
                    <a:pt x="16076" y="47217"/>
                  </a:cubicBezTo>
                  <a:cubicBezTo>
                    <a:pt x="14861" y="44192"/>
                    <a:pt x="13599" y="41133"/>
                    <a:pt x="11968" y="38299"/>
                  </a:cubicBezTo>
                  <a:cubicBezTo>
                    <a:pt x="11230" y="36989"/>
                    <a:pt x="10301" y="35787"/>
                    <a:pt x="9265" y="34703"/>
                  </a:cubicBezTo>
                  <a:cubicBezTo>
                    <a:pt x="9015" y="34453"/>
                    <a:pt x="8753" y="34215"/>
                    <a:pt x="8491" y="33977"/>
                  </a:cubicBezTo>
                  <a:cubicBezTo>
                    <a:pt x="8968" y="33524"/>
                    <a:pt x="9384" y="33036"/>
                    <a:pt x="9825" y="32548"/>
                  </a:cubicBezTo>
                  <a:cubicBezTo>
                    <a:pt x="10396" y="33441"/>
                    <a:pt x="10813" y="34405"/>
                    <a:pt x="11051" y="35418"/>
                  </a:cubicBezTo>
                  <a:cubicBezTo>
                    <a:pt x="11132" y="35768"/>
                    <a:pt x="11393" y="35919"/>
                    <a:pt x="11665" y="35919"/>
                  </a:cubicBezTo>
                  <a:cubicBezTo>
                    <a:pt x="12077" y="35919"/>
                    <a:pt x="12514" y="35572"/>
                    <a:pt x="12385" y="35048"/>
                  </a:cubicBezTo>
                  <a:cubicBezTo>
                    <a:pt x="11777" y="32441"/>
                    <a:pt x="10111" y="30084"/>
                    <a:pt x="7896" y="28595"/>
                  </a:cubicBezTo>
                  <a:cubicBezTo>
                    <a:pt x="7803" y="28531"/>
                    <a:pt x="7679" y="28501"/>
                    <a:pt x="7554" y="28501"/>
                  </a:cubicBezTo>
                  <a:cubicBezTo>
                    <a:pt x="7423" y="28501"/>
                    <a:pt x="7291" y="28534"/>
                    <a:pt x="7194" y="28595"/>
                  </a:cubicBezTo>
                  <a:cubicBezTo>
                    <a:pt x="5836" y="29453"/>
                    <a:pt x="4574" y="30476"/>
                    <a:pt x="3336" y="31488"/>
                  </a:cubicBezTo>
                  <a:cubicBezTo>
                    <a:pt x="2792" y="31930"/>
                    <a:pt x="3290" y="32637"/>
                    <a:pt x="3864" y="32637"/>
                  </a:cubicBezTo>
                  <a:cubicBezTo>
                    <a:pt x="4018" y="32637"/>
                    <a:pt x="4178" y="32586"/>
                    <a:pt x="4324" y="32465"/>
                  </a:cubicBezTo>
                  <a:cubicBezTo>
                    <a:pt x="5360" y="31619"/>
                    <a:pt x="6408" y="30774"/>
                    <a:pt x="7539" y="30024"/>
                  </a:cubicBezTo>
                  <a:cubicBezTo>
                    <a:pt x="8075" y="30429"/>
                    <a:pt x="8563" y="30893"/>
                    <a:pt x="8991" y="31393"/>
                  </a:cubicBezTo>
                  <a:cubicBezTo>
                    <a:pt x="8968" y="31429"/>
                    <a:pt x="8932" y="31441"/>
                    <a:pt x="8908" y="31477"/>
                  </a:cubicBezTo>
                  <a:cubicBezTo>
                    <a:pt x="8503" y="31893"/>
                    <a:pt x="8134" y="32322"/>
                    <a:pt x="7729" y="32739"/>
                  </a:cubicBezTo>
                  <a:cubicBezTo>
                    <a:pt x="7432" y="33048"/>
                    <a:pt x="6836" y="33298"/>
                    <a:pt x="6836" y="33810"/>
                  </a:cubicBezTo>
                  <a:cubicBezTo>
                    <a:pt x="6836" y="34870"/>
                    <a:pt x="8337" y="35679"/>
                    <a:pt x="8991" y="36441"/>
                  </a:cubicBezTo>
                  <a:cubicBezTo>
                    <a:pt x="11456" y="39239"/>
                    <a:pt x="12885" y="43049"/>
                    <a:pt x="14278" y="46443"/>
                  </a:cubicBezTo>
                  <a:cubicBezTo>
                    <a:pt x="17350" y="53896"/>
                    <a:pt x="20112" y="61552"/>
                    <a:pt x="21695" y="69481"/>
                  </a:cubicBezTo>
                  <a:cubicBezTo>
                    <a:pt x="22981" y="76030"/>
                    <a:pt x="22505" y="82507"/>
                    <a:pt x="22707" y="89127"/>
                  </a:cubicBezTo>
                  <a:cubicBezTo>
                    <a:pt x="22850" y="94353"/>
                    <a:pt x="23553" y="99973"/>
                    <a:pt x="26791" y="104200"/>
                  </a:cubicBezTo>
                  <a:cubicBezTo>
                    <a:pt x="26111" y="104550"/>
                    <a:pt x="26545" y="105488"/>
                    <a:pt x="27191" y="105488"/>
                  </a:cubicBezTo>
                  <a:cubicBezTo>
                    <a:pt x="27292" y="105488"/>
                    <a:pt x="27398" y="105466"/>
                    <a:pt x="27506" y="105414"/>
                  </a:cubicBezTo>
                  <a:cubicBezTo>
                    <a:pt x="27589" y="105379"/>
                    <a:pt x="27648" y="105331"/>
                    <a:pt x="27720" y="105307"/>
                  </a:cubicBezTo>
                  <a:cubicBezTo>
                    <a:pt x="27863" y="105457"/>
                    <a:pt x="28025" y="105520"/>
                    <a:pt x="28180" y="105520"/>
                  </a:cubicBezTo>
                  <a:cubicBezTo>
                    <a:pt x="28607" y="105520"/>
                    <a:pt x="28994" y="105049"/>
                    <a:pt x="28863" y="104605"/>
                  </a:cubicBezTo>
                  <a:cubicBezTo>
                    <a:pt x="32673" y="101866"/>
                    <a:pt x="33721" y="96675"/>
                    <a:pt x="33994" y="92174"/>
                  </a:cubicBezTo>
                  <a:cubicBezTo>
                    <a:pt x="34411" y="85662"/>
                    <a:pt x="33316" y="79042"/>
                    <a:pt x="32149" y="72636"/>
                  </a:cubicBezTo>
                  <a:cubicBezTo>
                    <a:pt x="30839" y="65409"/>
                    <a:pt x="29684" y="58123"/>
                    <a:pt x="27827" y="51015"/>
                  </a:cubicBezTo>
                  <a:cubicBezTo>
                    <a:pt x="25362" y="41549"/>
                    <a:pt x="21755" y="32453"/>
                    <a:pt x="17588" y="23618"/>
                  </a:cubicBezTo>
                  <a:cubicBezTo>
                    <a:pt x="18659" y="22904"/>
                    <a:pt x="19790" y="22309"/>
                    <a:pt x="20945" y="21773"/>
                  </a:cubicBezTo>
                  <a:lnTo>
                    <a:pt x="20945" y="21773"/>
                  </a:lnTo>
                  <a:cubicBezTo>
                    <a:pt x="20779" y="22023"/>
                    <a:pt x="20707" y="22321"/>
                    <a:pt x="20779" y="22690"/>
                  </a:cubicBezTo>
                  <a:cubicBezTo>
                    <a:pt x="22779" y="32739"/>
                    <a:pt x="26458" y="42287"/>
                    <a:pt x="29887" y="51908"/>
                  </a:cubicBezTo>
                  <a:cubicBezTo>
                    <a:pt x="33030" y="60706"/>
                    <a:pt x="36316" y="69910"/>
                    <a:pt x="37054" y="79292"/>
                  </a:cubicBezTo>
                  <a:cubicBezTo>
                    <a:pt x="37507" y="85233"/>
                    <a:pt x="37828" y="91270"/>
                    <a:pt x="37007" y="97199"/>
                  </a:cubicBezTo>
                  <a:cubicBezTo>
                    <a:pt x="36390" y="101642"/>
                    <a:pt x="34717" y="108653"/>
                    <a:pt x="29146" y="108653"/>
                  </a:cubicBezTo>
                  <a:cubicBezTo>
                    <a:pt x="29014" y="108653"/>
                    <a:pt x="28880" y="108649"/>
                    <a:pt x="28744" y="108641"/>
                  </a:cubicBezTo>
                  <a:cubicBezTo>
                    <a:pt x="24160" y="108367"/>
                    <a:pt x="22612" y="101438"/>
                    <a:pt x="21874" y="97985"/>
                  </a:cubicBezTo>
                  <a:cubicBezTo>
                    <a:pt x="20719" y="92675"/>
                    <a:pt x="20457" y="87198"/>
                    <a:pt x="20231" y="81780"/>
                  </a:cubicBezTo>
                  <a:cubicBezTo>
                    <a:pt x="19516" y="64909"/>
                    <a:pt x="14873" y="48050"/>
                    <a:pt x="4753" y="34346"/>
                  </a:cubicBezTo>
                  <a:cubicBezTo>
                    <a:pt x="4026" y="33346"/>
                    <a:pt x="3253" y="32393"/>
                    <a:pt x="2479" y="31441"/>
                  </a:cubicBezTo>
                  <a:cubicBezTo>
                    <a:pt x="2240" y="31154"/>
                    <a:pt x="1960" y="31033"/>
                    <a:pt x="1686" y="31033"/>
                  </a:cubicBezTo>
                  <a:cubicBezTo>
                    <a:pt x="813" y="31033"/>
                    <a:pt x="0" y="32252"/>
                    <a:pt x="752" y="33167"/>
                  </a:cubicBezTo>
                  <a:cubicBezTo>
                    <a:pt x="11908" y="46681"/>
                    <a:pt x="17052" y="64231"/>
                    <a:pt x="17790" y="81518"/>
                  </a:cubicBezTo>
                  <a:cubicBezTo>
                    <a:pt x="18016" y="86912"/>
                    <a:pt x="18326" y="92317"/>
                    <a:pt x="19326" y="97628"/>
                  </a:cubicBezTo>
                  <a:cubicBezTo>
                    <a:pt x="20088" y="101640"/>
                    <a:pt x="21338" y="106605"/>
                    <a:pt x="24636" y="109367"/>
                  </a:cubicBezTo>
                  <a:cubicBezTo>
                    <a:pt x="24315" y="109974"/>
                    <a:pt x="24434" y="110927"/>
                    <a:pt x="25291" y="111248"/>
                  </a:cubicBezTo>
                  <a:cubicBezTo>
                    <a:pt x="27113" y="111935"/>
                    <a:pt x="28996" y="112219"/>
                    <a:pt x="30906" y="112219"/>
                  </a:cubicBezTo>
                  <a:cubicBezTo>
                    <a:pt x="37111" y="112219"/>
                    <a:pt x="43595" y="109220"/>
                    <a:pt x="49139" y="107272"/>
                  </a:cubicBezTo>
                  <a:cubicBezTo>
                    <a:pt x="53854" y="105617"/>
                    <a:pt x="58783" y="104640"/>
                    <a:pt x="63617" y="103366"/>
                  </a:cubicBezTo>
                  <a:cubicBezTo>
                    <a:pt x="69106" y="101926"/>
                    <a:pt x="74583" y="100390"/>
                    <a:pt x="80060" y="98830"/>
                  </a:cubicBezTo>
                  <a:cubicBezTo>
                    <a:pt x="86906" y="96877"/>
                    <a:pt x="93740" y="95330"/>
                    <a:pt x="100693" y="93841"/>
                  </a:cubicBezTo>
                  <a:cubicBezTo>
                    <a:pt x="107075" y="92472"/>
                    <a:pt x="113457" y="90912"/>
                    <a:pt x="119410" y="88210"/>
                  </a:cubicBezTo>
                  <a:cubicBezTo>
                    <a:pt x="124291" y="85983"/>
                    <a:pt x="128804" y="82733"/>
                    <a:pt x="131602" y="78066"/>
                  </a:cubicBezTo>
                  <a:cubicBezTo>
                    <a:pt x="135186" y="71982"/>
                    <a:pt x="134733" y="64373"/>
                    <a:pt x="133031" y="57694"/>
                  </a:cubicBezTo>
                  <a:cubicBezTo>
                    <a:pt x="131959" y="53444"/>
                    <a:pt x="130233" y="49372"/>
                    <a:pt x="128566" y="45324"/>
                  </a:cubicBezTo>
                  <a:cubicBezTo>
                    <a:pt x="126863" y="41180"/>
                    <a:pt x="125375" y="37013"/>
                    <a:pt x="124113" y="32703"/>
                  </a:cubicBezTo>
                  <a:cubicBezTo>
                    <a:pt x="121232" y="22928"/>
                    <a:pt x="118719" y="12843"/>
                    <a:pt x="119148" y="2568"/>
                  </a:cubicBezTo>
                  <a:cubicBezTo>
                    <a:pt x="119160" y="2032"/>
                    <a:pt x="118755" y="1532"/>
                    <a:pt x="118255" y="1390"/>
                  </a:cubicBezTo>
                  <a:cubicBezTo>
                    <a:pt x="114202" y="375"/>
                    <a:pt x="110026" y="0"/>
                    <a:pt x="105837"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3"/>
            <p:cNvSpPr/>
            <p:nvPr/>
          </p:nvSpPr>
          <p:spPr>
            <a:xfrm>
              <a:off x="3629875" y="2185750"/>
              <a:ext cx="1458175" cy="325300"/>
            </a:xfrm>
            <a:custGeom>
              <a:avLst/>
              <a:gdLst/>
              <a:ahLst/>
              <a:cxnLst/>
              <a:rect l="l" t="t" r="r" b="b"/>
              <a:pathLst>
                <a:path w="58327" h="13012" extrusionOk="0">
                  <a:moveTo>
                    <a:pt x="57274" y="1"/>
                  </a:moveTo>
                  <a:cubicBezTo>
                    <a:pt x="57227" y="1"/>
                    <a:pt x="57178" y="5"/>
                    <a:pt x="57128" y="15"/>
                  </a:cubicBezTo>
                  <a:cubicBezTo>
                    <a:pt x="47924" y="1730"/>
                    <a:pt x="38816" y="3825"/>
                    <a:pt x="29636" y="5611"/>
                  </a:cubicBezTo>
                  <a:cubicBezTo>
                    <a:pt x="19980" y="7492"/>
                    <a:pt x="10074" y="8302"/>
                    <a:pt x="752" y="11624"/>
                  </a:cubicBezTo>
                  <a:cubicBezTo>
                    <a:pt x="1" y="11892"/>
                    <a:pt x="217" y="13012"/>
                    <a:pt x="886" y="13012"/>
                  </a:cubicBezTo>
                  <a:cubicBezTo>
                    <a:pt x="959" y="13012"/>
                    <a:pt x="1038" y="12998"/>
                    <a:pt x="1121" y="12969"/>
                  </a:cubicBezTo>
                  <a:cubicBezTo>
                    <a:pt x="10432" y="9659"/>
                    <a:pt x="20350" y="8778"/>
                    <a:pt x="30005" y="6956"/>
                  </a:cubicBezTo>
                  <a:cubicBezTo>
                    <a:pt x="39185" y="5206"/>
                    <a:pt x="48293" y="3063"/>
                    <a:pt x="57497" y="1360"/>
                  </a:cubicBezTo>
                  <a:cubicBezTo>
                    <a:pt x="58327" y="1203"/>
                    <a:pt x="58037" y="1"/>
                    <a:pt x="57274"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3"/>
            <p:cNvSpPr/>
            <p:nvPr/>
          </p:nvSpPr>
          <p:spPr>
            <a:xfrm>
              <a:off x="3727200" y="3281625"/>
              <a:ext cx="842775" cy="284550"/>
            </a:xfrm>
            <a:custGeom>
              <a:avLst/>
              <a:gdLst/>
              <a:ahLst/>
              <a:cxnLst/>
              <a:rect l="l" t="t" r="r" b="b"/>
              <a:pathLst>
                <a:path w="33711" h="11382" extrusionOk="0">
                  <a:moveTo>
                    <a:pt x="32823" y="0"/>
                  </a:moveTo>
                  <a:cubicBezTo>
                    <a:pt x="32750" y="0"/>
                    <a:pt x="32672" y="13"/>
                    <a:pt x="32589" y="43"/>
                  </a:cubicBezTo>
                  <a:cubicBezTo>
                    <a:pt x="22052" y="3555"/>
                    <a:pt x="11539" y="7198"/>
                    <a:pt x="800" y="10008"/>
                  </a:cubicBezTo>
                  <a:cubicBezTo>
                    <a:pt x="0" y="10216"/>
                    <a:pt x="238" y="11381"/>
                    <a:pt x="968" y="11381"/>
                  </a:cubicBezTo>
                  <a:cubicBezTo>
                    <a:pt x="1031" y="11381"/>
                    <a:pt x="1098" y="11373"/>
                    <a:pt x="1169" y="11353"/>
                  </a:cubicBezTo>
                  <a:cubicBezTo>
                    <a:pt x="11920" y="8520"/>
                    <a:pt x="22422" y="4888"/>
                    <a:pt x="32959" y="1376"/>
                  </a:cubicBezTo>
                  <a:cubicBezTo>
                    <a:pt x="33710" y="1129"/>
                    <a:pt x="33493" y="0"/>
                    <a:pt x="32823"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3"/>
            <p:cNvSpPr/>
            <p:nvPr/>
          </p:nvSpPr>
          <p:spPr>
            <a:xfrm>
              <a:off x="3727800" y="3531050"/>
              <a:ext cx="413775" cy="116375"/>
            </a:xfrm>
            <a:custGeom>
              <a:avLst/>
              <a:gdLst/>
              <a:ahLst/>
              <a:cxnLst/>
              <a:rect l="l" t="t" r="r" b="b"/>
              <a:pathLst>
                <a:path w="16551" h="4655" extrusionOk="0">
                  <a:moveTo>
                    <a:pt x="15594" y="0"/>
                  </a:moveTo>
                  <a:cubicBezTo>
                    <a:pt x="15528" y="0"/>
                    <a:pt x="15458" y="10"/>
                    <a:pt x="15385" y="31"/>
                  </a:cubicBezTo>
                  <a:cubicBezTo>
                    <a:pt x="10587" y="1424"/>
                    <a:pt x="5526" y="1686"/>
                    <a:pt x="776" y="3281"/>
                  </a:cubicBezTo>
                  <a:cubicBezTo>
                    <a:pt x="1" y="3540"/>
                    <a:pt x="238" y="4655"/>
                    <a:pt x="915" y="4655"/>
                  </a:cubicBezTo>
                  <a:cubicBezTo>
                    <a:pt x="987" y="4655"/>
                    <a:pt x="1064" y="4642"/>
                    <a:pt x="1145" y="4615"/>
                  </a:cubicBezTo>
                  <a:cubicBezTo>
                    <a:pt x="5895" y="3031"/>
                    <a:pt x="10956" y="2758"/>
                    <a:pt x="15766" y="1376"/>
                  </a:cubicBezTo>
                  <a:cubicBezTo>
                    <a:pt x="16551" y="1148"/>
                    <a:pt x="16307" y="0"/>
                    <a:pt x="15594"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3"/>
            <p:cNvSpPr/>
            <p:nvPr/>
          </p:nvSpPr>
          <p:spPr>
            <a:xfrm>
              <a:off x="3740200" y="3687825"/>
              <a:ext cx="360250" cy="140000"/>
            </a:xfrm>
            <a:custGeom>
              <a:avLst/>
              <a:gdLst/>
              <a:ahLst/>
              <a:cxnLst/>
              <a:rect l="l" t="t" r="r" b="b"/>
              <a:pathLst>
                <a:path w="14410" h="5600" extrusionOk="0">
                  <a:moveTo>
                    <a:pt x="13486" y="1"/>
                  </a:moveTo>
                  <a:cubicBezTo>
                    <a:pt x="13418" y="1"/>
                    <a:pt x="13346" y="12"/>
                    <a:pt x="13270" y="35"/>
                  </a:cubicBezTo>
                  <a:cubicBezTo>
                    <a:pt x="9043" y="1285"/>
                    <a:pt x="4852" y="2618"/>
                    <a:pt x="744" y="4214"/>
                  </a:cubicBezTo>
                  <a:cubicBezTo>
                    <a:pt x="1" y="4490"/>
                    <a:pt x="205" y="5600"/>
                    <a:pt x="857" y="5600"/>
                  </a:cubicBezTo>
                  <a:cubicBezTo>
                    <a:pt x="936" y="5600"/>
                    <a:pt x="1022" y="5583"/>
                    <a:pt x="1113" y="5547"/>
                  </a:cubicBezTo>
                  <a:cubicBezTo>
                    <a:pt x="5221" y="3976"/>
                    <a:pt x="9412" y="2618"/>
                    <a:pt x="13639" y="1368"/>
                  </a:cubicBezTo>
                  <a:cubicBezTo>
                    <a:pt x="14410" y="1140"/>
                    <a:pt x="14190" y="1"/>
                    <a:pt x="13486"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3"/>
            <p:cNvSpPr/>
            <p:nvPr/>
          </p:nvSpPr>
          <p:spPr>
            <a:xfrm>
              <a:off x="3744000" y="3838725"/>
              <a:ext cx="339775" cy="109900"/>
            </a:xfrm>
            <a:custGeom>
              <a:avLst/>
              <a:gdLst/>
              <a:ahLst/>
              <a:cxnLst/>
              <a:rect l="l" t="t" r="r" b="b"/>
              <a:pathLst>
                <a:path w="13591" h="4396" extrusionOk="0">
                  <a:moveTo>
                    <a:pt x="12600" y="0"/>
                  </a:moveTo>
                  <a:cubicBezTo>
                    <a:pt x="12541" y="0"/>
                    <a:pt x="12480" y="7"/>
                    <a:pt x="12415" y="23"/>
                  </a:cubicBezTo>
                  <a:cubicBezTo>
                    <a:pt x="8534" y="952"/>
                    <a:pt x="4759" y="2297"/>
                    <a:pt x="830" y="3035"/>
                  </a:cubicBezTo>
                  <a:cubicBezTo>
                    <a:pt x="0" y="3192"/>
                    <a:pt x="280" y="4395"/>
                    <a:pt x="1051" y="4395"/>
                  </a:cubicBezTo>
                  <a:cubicBezTo>
                    <a:pt x="1099" y="4395"/>
                    <a:pt x="1148" y="4391"/>
                    <a:pt x="1199" y="4381"/>
                  </a:cubicBezTo>
                  <a:cubicBezTo>
                    <a:pt x="5128" y="3655"/>
                    <a:pt x="8903" y="2309"/>
                    <a:pt x="12796" y="1357"/>
                  </a:cubicBezTo>
                  <a:cubicBezTo>
                    <a:pt x="13590" y="1169"/>
                    <a:pt x="13342" y="0"/>
                    <a:pt x="12600"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3"/>
            <p:cNvSpPr/>
            <p:nvPr/>
          </p:nvSpPr>
          <p:spPr>
            <a:xfrm>
              <a:off x="4249525" y="3566375"/>
              <a:ext cx="380600" cy="127175"/>
            </a:xfrm>
            <a:custGeom>
              <a:avLst/>
              <a:gdLst/>
              <a:ahLst/>
              <a:cxnLst/>
              <a:rect l="l" t="t" r="r" b="b"/>
              <a:pathLst>
                <a:path w="15224" h="5087" extrusionOk="0">
                  <a:moveTo>
                    <a:pt x="14134" y="0"/>
                  </a:moveTo>
                  <a:cubicBezTo>
                    <a:pt x="14093" y="0"/>
                    <a:pt x="14050" y="4"/>
                    <a:pt x="14006" y="11"/>
                  </a:cubicBezTo>
                  <a:cubicBezTo>
                    <a:pt x="9458" y="761"/>
                    <a:pt x="5148" y="2333"/>
                    <a:pt x="767" y="3714"/>
                  </a:cubicBezTo>
                  <a:cubicBezTo>
                    <a:pt x="1" y="3951"/>
                    <a:pt x="222" y="5087"/>
                    <a:pt x="916" y="5087"/>
                  </a:cubicBezTo>
                  <a:cubicBezTo>
                    <a:pt x="988" y="5087"/>
                    <a:pt x="1066" y="5074"/>
                    <a:pt x="1148" y="5047"/>
                  </a:cubicBezTo>
                  <a:cubicBezTo>
                    <a:pt x="5505" y="3666"/>
                    <a:pt x="9839" y="2107"/>
                    <a:pt x="14375" y="1345"/>
                  </a:cubicBezTo>
                  <a:cubicBezTo>
                    <a:pt x="15223" y="1220"/>
                    <a:pt x="14912" y="0"/>
                    <a:pt x="14134"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3"/>
            <p:cNvSpPr/>
            <p:nvPr/>
          </p:nvSpPr>
          <p:spPr>
            <a:xfrm>
              <a:off x="4317975" y="3665050"/>
              <a:ext cx="340475" cy="103825"/>
            </a:xfrm>
            <a:custGeom>
              <a:avLst/>
              <a:gdLst/>
              <a:ahLst/>
              <a:cxnLst/>
              <a:rect l="l" t="t" r="r" b="b"/>
              <a:pathLst>
                <a:path w="13619" h="4153" extrusionOk="0">
                  <a:moveTo>
                    <a:pt x="12581" y="1"/>
                  </a:moveTo>
                  <a:cubicBezTo>
                    <a:pt x="12530" y="1"/>
                    <a:pt x="12478" y="6"/>
                    <a:pt x="12423" y="17"/>
                  </a:cubicBezTo>
                  <a:cubicBezTo>
                    <a:pt x="8530" y="767"/>
                    <a:pt x="4732" y="2041"/>
                    <a:pt x="827" y="2803"/>
                  </a:cubicBezTo>
                  <a:cubicBezTo>
                    <a:pt x="1" y="2970"/>
                    <a:pt x="284" y="4153"/>
                    <a:pt x="1039" y="4153"/>
                  </a:cubicBezTo>
                  <a:cubicBezTo>
                    <a:pt x="1089" y="4153"/>
                    <a:pt x="1141" y="4148"/>
                    <a:pt x="1196" y="4137"/>
                  </a:cubicBezTo>
                  <a:cubicBezTo>
                    <a:pt x="5101" y="3386"/>
                    <a:pt x="8899" y="2101"/>
                    <a:pt x="12792" y="1362"/>
                  </a:cubicBezTo>
                  <a:cubicBezTo>
                    <a:pt x="13619" y="1195"/>
                    <a:pt x="13345" y="1"/>
                    <a:pt x="12581"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3"/>
            <p:cNvSpPr/>
            <p:nvPr/>
          </p:nvSpPr>
          <p:spPr>
            <a:xfrm>
              <a:off x="4315425" y="3738350"/>
              <a:ext cx="358900" cy="106125"/>
            </a:xfrm>
            <a:custGeom>
              <a:avLst/>
              <a:gdLst/>
              <a:ahLst/>
              <a:cxnLst/>
              <a:rect l="l" t="t" r="r" b="b"/>
              <a:pathLst>
                <a:path w="14356" h="4245" extrusionOk="0">
                  <a:moveTo>
                    <a:pt x="13489" y="0"/>
                  </a:moveTo>
                  <a:cubicBezTo>
                    <a:pt x="13470" y="0"/>
                    <a:pt x="13450" y="1"/>
                    <a:pt x="13430" y="2"/>
                  </a:cubicBezTo>
                  <a:cubicBezTo>
                    <a:pt x="9120" y="335"/>
                    <a:pt x="5167" y="2443"/>
                    <a:pt x="893" y="2848"/>
                  </a:cubicBezTo>
                  <a:cubicBezTo>
                    <a:pt x="26" y="2928"/>
                    <a:pt x="1" y="4244"/>
                    <a:pt x="817" y="4244"/>
                  </a:cubicBezTo>
                  <a:cubicBezTo>
                    <a:pt x="842" y="4244"/>
                    <a:pt x="867" y="4243"/>
                    <a:pt x="893" y="4241"/>
                  </a:cubicBezTo>
                  <a:cubicBezTo>
                    <a:pt x="4965" y="3860"/>
                    <a:pt x="8727" y="1943"/>
                    <a:pt x="12799" y="1466"/>
                  </a:cubicBezTo>
                  <a:lnTo>
                    <a:pt x="12954" y="1466"/>
                  </a:lnTo>
                  <a:cubicBezTo>
                    <a:pt x="13121" y="1443"/>
                    <a:pt x="13287" y="1419"/>
                    <a:pt x="13442" y="1407"/>
                  </a:cubicBezTo>
                  <a:cubicBezTo>
                    <a:pt x="14281" y="1290"/>
                    <a:pt x="14356" y="0"/>
                    <a:pt x="13489"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3"/>
            <p:cNvSpPr/>
            <p:nvPr/>
          </p:nvSpPr>
          <p:spPr>
            <a:xfrm>
              <a:off x="4308000" y="3838825"/>
              <a:ext cx="347600" cy="104850"/>
            </a:xfrm>
            <a:custGeom>
              <a:avLst/>
              <a:gdLst/>
              <a:ahLst/>
              <a:cxnLst/>
              <a:rect l="l" t="t" r="r" b="b"/>
              <a:pathLst>
                <a:path w="13904" h="4194" extrusionOk="0">
                  <a:moveTo>
                    <a:pt x="13118" y="0"/>
                  </a:moveTo>
                  <a:cubicBezTo>
                    <a:pt x="13084" y="0"/>
                    <a:pt x="13049" y="2"/>
                    <a:pt x="13013" y="7"/>
                  </a:cubicBezTo>
                  <a:cubicBezTo>
                    <a:pt x="8834" y="519"/>
                    <a:pt x="4738" y="1436"/>
                    <a:pt x="773" y="2817"/>
                  </a:cubicBezTo>
                  <a:cubicBezTo>
                    <a:pt x="1" y="3085"/>
                    <a:pt x="233" y="4194"/>
                    <a:pt x="905" y="4194"/>
                  </a:cubicBezTo>
                  <a:cubicBezTo>
                    <a:pt x="979" y="4194"/>
                    <a:pt x="1058" y="4180"/>
                    <a:pt x="1142" y="4151"/>
                  </a:cubicBezTo>
                  <a:cubicBezTo>
                    <a:pt x="5000" y="2817"/>
                    <a:pt x="8965" y="1888"/>
                    <a:pt x="13013" y="1400"/>
                  </a:cubicBezTo>
                  <a:cubicBezTo>
                    <a:pt x="13858" y="1286"/>
                    <a:pt x="13903" y="0"/>
                    <a:pt x="13118"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3"/>
            <p:cNvSpPr/>
            <p:nvPr/>
          </p:nvSpPr>
          <p:spPr>
            <a:xfrm>
              <a:off x="4722550" y="3158200"/>
              <a:ext cx="315475" cy="131050"/>
            </a:xfrm>
            <a:custGeom>
              <a:avLst/>
              <a:gdLst/>
              <a:ahLst/>
              <a:cxnLst/>
              <a:rect l="l" t="t" r="r" b="b"/>
              <a:pathLst>
                <a:path w="12619" h="5242" extrusionOk="0">
                  <a:moveTo>
                    <a:pt x="11638" y="0"/>
                  </a:moveTo>
                  <a:cubicBezTo>
                    <a:pt x="11524" y="0"/>
                    <a:pt x="11402" y="34"/>
                    <a:pt x="11278" y="110"/>
                  </a:cubicBezTo>
                  <a:cubicBezTo>
                    <a:pt x="8039" y="2110"/>
                    <a:pt x="3967" y="2051"/>
                    <a:pt x="657" y="3932"/>
                  </a:cubicBezTo>
                  <a:cubicBezTo>
                    <a:pt x="0" y="4316"/>
                    <a:pt x="408" y="5242"/>
                    <a:pt x="1020" y="5242"/>
                  </a:cubicBezTo>
                  <a:cubicBezTo>
                    <a:pt x="1128" y="5242"/>
                    <a:pt x="1243" y="5213"/>
                    <a:pt x="1360" y="5146"/>
                  </a:cubicBezTo>
                  <a:cubicBezTo>
                    <a:pt x="4670" y="3253"/>
                    <a:pt x="8730" y="3325"/>
                    <a:pt x="11968" y="1312"/>
                  </a:cubicBezTo>
                  <a:cubicBezTo>
                    <a:pt x="12618" y="912"/>
                    <a:pt x="12235" y="0"/>
                    <a:pt x="11638"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3"/>
            <p:cNvSpPr/>
            <p:nvPr/>
          </p:nvSpPr>
          <p:spPr>
            <a:xfrm>
              <a:off x="4758800" y="3249950"/>
              <a:ext cx="353050" cy="130700"/>
            </a:xfrm>
            <a:custGeom>
              <a:avLst/>
              <a:gdLst/>
              <a:ahLst/>
              <a:cxnLst/>
              <a:rect l="l" t="t" r="r" b="b"/>
              <a:pathLst>
                <a:path w="14122" h="5228" extrusionOk="0">
                  <a:moveTo>
                    <a:pt x="13134" y="0"/>
                  </a:moveTo>
                  <a:cubicBezTo>
                    <a:pt x="13075" y="0"/>
                    <a:pt x="13012" y="8"/>
                    <a:pt x="12947" y="24"/>
                  </a:cubicBezTo>
                  <a:cubicBezTo>
                    <a:pt x="8828" y="1083"/>
                    <a:pt x="4839" y="2607"/>
                    <a:pt x="779" y="3857"/>
                  </a:cubicBezTo>
                  <a:cubicBezTo>
                    <a:pt x="0" y="4095"/>
                    <a:pt x="224" y="5228"/>
                    <a:pt x="923" y="5228"/>
                  </a:cubicBezTo>
                  <a:cubicBezTo>
                    <a:pt x="993" y="5228"/>
                    <a:pt x="1069" y="5216"/>
                    <a:pt x="1148" y="5191"/>
                  </a:cubicBezTo>
                  <a:cubicBezTo>
                    <a:pt x="5208" y="3941"/>
                    <a:pt x="9197" y="2429"/>
                    <a:pt x="13316" y="1369"/>
                  </a:cubicBezTo>
                  <a:cubicBezTo>
                    <a:pt x="14121" y="1160"/>
                    <a:pt x="13874" y="0"/>
                    <a:pt x="13134"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3"/>
            <p:cNvSpPr/>
            <p:nvPr/>
          </p:nvSpPr>
          <p:spPr>
            <a:xfrm>
              <a:off x="4749950" y="3363175"/>
              <a:ext cx="379900" cy="122025"/>
            </a:xfrm>
            <a:custGeom>
              <a:avLst/>
              <a:gdLst/>
              <a:ahLst/>
              <a:cxnLst/>
              <a:rect l="l" t="t" r="r" b="b"/>
              <a:pathLst>
                <a:path w="15196" h="4881" extrusionOk="0">
                  <a:moveTo>
                    <a:pt x="14171" y="1"/>
                  </a:moveTo>
                  <a:cubicBezTo>
                    <a:pt x="14117" y="1"/>
                    <a:pt x="14062" y="7"/>
                    <a:pt x="14004" y="19"/>
                  </a:cubicBezTo>
                  <a:cubicBezTo>
                    <a:pt x="9551" y="1031"/>
                    <a:pt x="5122" y="2079"/>
                    <a:pt x="776" y="3508"/>
                  </a:cubicBezTo>
                  <a:cubicBezTo>
                    <a:pt x="1" y="3766"/>
                    <a:pt x="219" y="4881"/>
                    <a:pt x="910" y="4881"/>
                  </a:cubicBezTo>
                  <a:cubicBezTo>
                    <a:pt x="983" y="4881"/>
                    <a:pt x="1062" y="4868"/>
                    <a:pt x="1145" y="4841"/>
                  </a:cubicBezTo>
                  <a:cubicBezTo>
                    <a:pt x="5467" y="3412"/>
                    <a:pt x="9920" y="2376"/>
                    <a:pt x="14373" y="1364"/>
                  </a:cubicBezTo>
                  <a:cubicBezTo>
                    <a:pt x="15196" y="1186"/>
                    <a:pt x="14928" y="1"/>
                    <a:pt x="14171"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3"/>
            <p:cNvSpPr/>
            <p:nvPr/>
          </p:nvSpPr>
          <p:spPr>
            <a:xfrm>
              <a:off x="4760400" y="3506775"/>
              <a:ext cx="399275" cy="121450"/>
            </a:xfrm>
            <a:custGeom>
              <a:avLst/>
              <a:gdLst/>
              <a:ahLst/>
              <a:cxnLst/>
              <a:rect l="l" t="t" r="r" b="b"/>
              <a:pathLst>
                <a:path w="15971" h="4858" extrusionOk="0">
                  <a:moveTo>
                    <a:pt x="14992" y="0"/>
                  </a:moveTo>
                  <a:cubicBezTo>
                    <a:pt x="14931" y="0"/>
                    <a:pt x="14867" y="8"/>
                    <a:pt x="14800" y="26"/>
                  </a:cubicBezTo>
                  <a:cubicBezTo>
                    <a:pt x="10097" y="1240"/>
                    <a:pt x="5192" y="1526"/>
                    <a:pt x="715" y="3586"/>
                  </a:cubicBezTo>
                  <a:cubicBezTo>
                    <a:pt x="1" y="3907"/>
                    <a:pt x="448" y="4858"/>
                    <a:pt x="1101" y="4858"/>
                  </a:cubicBezTo>
                  <a:cubicBezTo>
                    <a:pt x="1199" y="4858"/>
                    <a:pt x="1302" y="4836"/>
                    <a:pt x="1406" y="4788"/>
                  </a:cubicBezTo>
                  <a:cubicBezTo>
                    <a:pt x="5751" y="2788"/>
                    <a:pt x="10597" y="2550"/>
                    <a:pt x="15157" y="1383"/>
                  </a:cubicBezTo>
                  <a:cubicBezTo>
                    <a:pt x="15971" y="1163"/>
                    <a:pt x="15719" y="0"/>
                    <a:pt x="14992"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3"/>
            <p:cNvSpPr/>
            <p:nvPr/>
          </p:nvSpPr>
          <p:spPr>
            <a:xfrm>
              <a:off x="4791875" y="3628950"/>
              <a:ext cx="338500" cy="103475"/>
            </a:xfrm>
            <a:custGeom>
              <a:avLst/>
              <a:gdLst/>
              <a:ahLst/>
              <a:cxnLst/>
              <a:rect l="l" t="t" r="r" b="b"/>
              <a:pathLst>
                <a:path w="13540" h="4139" extrusionOk="0">
                  <a:moveTo>
                    <a:pt x="12437" y="1"/>
                  </a:moveTo>
                  <a:cubicBezTo>
                    <a:pt x="12401" y="1"/>
                    <a:pt x="12364" y="3"/>
                    <a:pt x="12327" y="8"/>
                  </a:cubicBezTo>
                  <a:cubicBezTo>
                    <a:pt x="8421" y="556"/>
                    <a:pt x="4731" y="2152"/>
                    <a:pt x="837" y="2783"/>
                  </a:cubicBezTo>
                  <a:cubicBezTo>
                    <a:pt x="1" y="2929"/>
                    <a:pt x="291" y="4139"/>
                    <a:pt x="1076" y="4139"/>
                  </a:cubicBezTo>
                  <a:cubicBezTo>
                    <a:pt x="1118" y="4139"/>
                    <a:pt x="1162" y="4135"/>
                    <a:pt x="1206" y="4128"/>
                  </a:cubicBezTo>
                  <a:cubicBezTo>
                    <a:pt x="5112" y="3485"/>
                    <a:pt x="8779" y="1890"/>
                    <a:pt x="12696" y="1342"/>
                  </a:cubicBezTo>
                  <a:cubicBezTo>
                    <a:pt x="13539" y="1228"/>
                    <a:pt x="13237" y="1"/>
                    <a:pt x="12437"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3"/>
            <p:cNvSpPr/>
            <p:nvPr/>
          </p:nvSpPr>
          <p:spPr>
            <a:xfrm>
              <a:off x="4805475" y="3719925"/>
              <a:ext cx="339225" cy="108350"/>
            </a:xfrm>
            <a:custGeom>
              <a:avLst/>
              <a:gdLst/>
              <a:ahLst/>
              <a:cxnLst/>
              <a:rect l="l" t="t" r="r" b="b"/>
              <a:pathLst>
                <a:path w="13569" h="4334" extrusionOk="0">
                  <a:moveTo>
                    <a:pt x="12697" y="0"/>
                  </a:moveTo>
                  <a:cubicBezTo>
                    <a:pt x="12686" y="0"/>
                    <a:pt x="12675" y="0"/>
                    <a:pt x="12664" y="1"/>
                  </a:cubicBezTo>
                  <a:cubicBezTo>
                    <a:pt x="8520" y="96"/>
                    <a:pt x="4782" y="2025"/>
                    <a:pt x="817" y="2977"/>
                  </a:cubicBezTo>
                  <a:cubicBezTo>
                    <a:pt x="1" y="3165"/>
                    <a:pt x="258" y="4334"/>
                    <a:pt x="1001" y="4334"/>
                  </a:cubicBezTo>
                  <a:cubicBezTo>
                    <a:pt x="1060" y="4334"/>
                    <a:pt x="1121" y="4327"/>
                    <a:pt x="1186" y="4311"/>
                  </a:cubicBezTo>
                  <a:cubicBezTo>
                    <a:pt x="5008" y="3394"/>
                    <a:pt x="8675" y="1489"/>
                    <a:pt x="12664" y="1382"/>
                  </a:cubicBezTo>
                  <a:cubicBezTo>
                    <a:pt x="13546" y="1370"/>
                    <a:pt x="13568" y="0"/>
                    <a:pt x="12697"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3"/>
            <p:cNvSpPr/>
            <p:nvPr/>
          </p:nvSpPr>
          <p:spPr>
            <a:xfrm>
              <a:off x="5188500" y="3058525"/>
              <a:ext cx="360725" cy="130650"/>
            </a:xfrm>
            <a:custGeom>
              <a:avLst/>
              <a:gdLst/>
              <a:ahLst/>
              <a:cxnLst/>
              <a:rect l="l" t="t" r="r" b="b"/>
              <a:pathLst>
                <a:path w="14429" h="5226" extrusionOk="0">
                  <a:moveTo>
                    <a:pt x="13558" y="1"/>
                  </a:moveTo>
                  <a:cubicBezTo>
                    <a:pt x="13550" y="1"/>
                    <a:pt x="13543" y="1"/>
                    <a:pt x="13535" y="1"/>
                  </a:cubicBezTo>
                  <a:cubicBezTo>
                    <a:pt x="11416" y="61"/>
                    <a:pt x="9285" y="704"/>
                    <a:pt x="7284" y="1287"/>
                  </a:cubicBezTo>
                  <a:cubicBezTo>
                    <a:pt x="5022" y="1942"/>
                    <a:pt x="2677" y="2716"/>
                    <a:pt x="653" y="3918"/>
                  </a:cubicBezTo>
                  <a:cubicBezTo>
                    <a:pt x="0" y="4310"/>
                    <a:pt x="397" y="5226"/>
                    <a:pt x="1001" y="5226"/>
                  </a:cubicBezTo>
                  <a:cubicBezTo>
                    <a:pt x="1114" y="5226"/>
                    <a:pt x="1234" y="5194"/>
                    <a:pt x="1355" y="5121"/>
                  </a:cubicBezTo>
                  <a:cubicBezTo>
                    <a:pt x="3296" y="3966"/>
                    <a:pt x="5499" y="3275"/>
                    <a:pt x="7654" y="2621"/>
                  </a:cubicBezTo>
                  <a:cubicBezTo>
                    <a:pt x="9523" y="2061"/>
                    <a:pt x="11571" y="1430"/>
                    <a:pt x="13535" y="1394"/>
                  </a:cubicBezTo>
                  <a:cubicBezTo>
                    <a:pt x="14421" y="1371"/>
                    <a:pt x="14428" y="1"/>
                    <a:pt x="13558"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3"/>
            <p:cNvSpPr/>
            <p:nvPr/>
          </p:nvSpPr>
          <p:spPr>
            <a:xfrm>
              <a:off x="5223375" y="3167500"/>
              <a:ext cx="228075" cy="82450"/>
            </a:xfrm>
            <a:custGeom>
              <a:avLst/>
              <a:gdLst/>
              <a:ahLst/>
              <a:cxnLst/>
              <a:rect l="l" t="t" r="r" b="b"/>
              <a:pathLst>
                <a:path w="9123" h="3298" extrusionOk="0">
                  <a:moveTo>
                    <a:pt x="8123" y="1"/>
                  </a:moveTo>
                  <a:cubicBezTo>
                    <a:pt x="8064" y="1"/>
                    <a:pt x="8002" y="8"/>
                    <a:pt x="7937" y="24"/>
                  </a:cubicBezTo>
                  <a:cubicBezTo>
                    <a:pt x="5544" y="571"/>
                    <a:pt x="3211" y="1357"/>
                    <a:pt x="806" y="1941"/>
                  </a:cubicBezTo>
                  <a:cubicBezTo>
                    <a:pt x="0" y="2128"/>
                    <a:pt x="258" y="3297"/>
                    <a:pt x="1001" y="3297"/>
                  </a:cubicBezTo>
                  <a:cubicBezTo>
                    <a:pt x="1060" y="3297"/>
                    <a:pt x="1122" y="3290"/>
                    <a:pt x="1187" y="3274"/>
                  </a:cubicBezTo>
                  <a:cubicBezTo>
                    <a:pt x="3580" y="2714"/>
                    <a:pt x="5913" y="1929"/>
                    <a:pt x="8306" y="1357"/>
                  </a:cubicBezTo>
                  <a:cubicBezTo>
                    <a:pt x="9123" y="1170"/>
                    <a:pt x="8866" y="1"/>
                    <a:pt x="8123"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3"/>
            <p:cNvSpPr/>
            <p:nvPr/>
          </p:nvSpPr>
          <p:spPr>
            <a:xfrm>
              <a:off x="5295300" y="3319575"/>
              <a:ext cx="44975" cy="34850"/>
            </a:xfrm>
            <a:custGeom>
              <a:avLst/>
              <a:gdLst/>
              <a:ahLst/>
              <a:cxnLst/>
              <a:rect l="l" t="t" r="r" b="b"/>
              <a:pathLst>
                <a:path w="1799" h="1394" extrusionOk="0">
                  <a:moveTo>
                    <a:pt x="893" y="1"/>
                  </a:moveTo>
                  <a:cubicBezTo>
                    <a:pt x="0" y="1"/>
                    <a:pt x="0" y="1394"/>
                    <a:pt x="893" y="1394"/>
                  </a:cubicBezTo>
                  <a:cubicBezTo>
                    <a:pt x="1798" y="1394"/>
                    <a:pt x="1798" y="1"/>
                    <a:pt x="893"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3"/>
            <p:cNvSpPr/>
            <p:nvPr/>
          </p:nvSpPr>
          <p:spPr>
            <a:xfrm>
              <a:off x="5417625" y="3507075"/>
              <a:ext cx="47350" cy="36950"/>
            </a:xfrm>
            <a:custGeom>
              <a:avLst/>
              <a:gdLst/>
              <a:ahLst/>
              <a:cxnLst/>
              <a:rect l="l" t="t" r="r" b="b"/>
              <a:pathLst>
                <a:path w="1894" h="1478" extrusionOk="0">
                  <a:moveTo>
                    <a:pt x="666" y="1"/>
                  </a:moveTo>
                  <a:cubicBezTo>
                    <a:pt x="301" y="1"/>
                    <a:pt x="1" y="335"/>
                    <a:pt x="1" y="692"/>
                  </a:cubicBezTo>
                  <a:cubicBezTo>
                    <a:pt x="1" y="1073"/>
                    <a:pt x="286" y="1335"/>
                    <a:pt x="632" y="1383"/>
                  </a:cubicBezTo>
                  <a:cubicBezTo>
                    <a:pt x="632" y="1383"/>
                    <a:pt x="644" y="1383"/>
                    <a:pt x="656" y="1395"/>
                  </a:cubicBezTo>
                  <a:cubicBezTo>
                    <a:pt x="691" y="1407"/>
                    <a:pt x="739" y="1407"/>
                    <a:pt x="763" y="1431"/>
                  </a:cubicBezTo>
                  <a:cubicBezTo>
                    <a:pt x="864" y="1454"/>
                    <a:pt x="960" y="1477"/>
                    <a:pt x="1058" y="1477"/>
                  </a:cubicBezTo>
                  <a:cubicBezTo>
                    <a:pt x="1110" y="1477"/>
                    <a:pt x="1162" y="1471"/>
                    <a:pt x="1215" y="1454"/>
                  </a:cubicBezTo>
                  <a:cubicBezTo>
                    <a:pt x="1787" y="1228"/>
                    <a:pt x="1894" y="490"/>
                    <a:pt x="1370" y="157"/>
                  </a:cubicBezTo>
                  <a:cubicBezTo>
                    <a:pt x="1334" y="133"/>
                    <a:pt x="1275" y="97"/>
                    <a:pt x="1227" y="85"/>
                  </a:cubicBezTo>
                  <a:cubicBezTo>
                    <a:pt x="1124" y="29"/>
                    <a:pt x="1007" y="10"/>
                    <a:pt x="892" y="10"/>
                  </a:cubicBezTo>
                  <a:cubicBezTo>
                    <a:pt x="860" y="10"/>
                    <a:pt x="829" y="11"/>
                    <a:pt x="798" y="14"/>
                  </a:cubicBezTo>
                  <a:cubicBezTo>
                    <a:pt x="763" y="14"/>
                    <a:pt x="727" y="2"/>
                    <a:pt x="703" y="2"/>
                  </a:cubicBezTo>
                  <a:cubicBezTo>
                    <a:pt x="691" y="1"/>
                    <a:pt x="678" y="1"/>
                    <a:pt x="666" y="1"/>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3"/>
            <p:cNvSpPr/>
            <p:nvPr/>
          </p:nvSpPr>
          <p:spPr>
            <a:xfrm>
              <a:off x="3710850" y="2348325"/>
              <a:ext cx="1458250" cy="325250"/>
            </a:xfrm>
            <a:custGeom>
              <a:avLst/>
              <a:gdLst/>
              <a:ahLst/>
              <a:cxnLst/>
              <a:rect l="l" t="t" r="r" b="b"/>
              <a:pathLst>
                <a:path w="58330" h="13010" extrusionOk="0">
                  <a:moveTo>
                    <a:pt x="57267" y="0"/>
                  </a:moveTo>
                  <a:cubicBezTo>
                    <a:pt x="57222" y="0"/>
                    <a:pt x="57176" y="4"/>
                    <a:pt x="57127" y="13"/>
                  </a:cubicBezTo>
                  <a:cubicBezTo>
                    <a:pt x="47936" y="1727"/>
                    <a:pt x="38828" y="3823"/>
                    <a:pt x="29636" y="5609"/>
                  </a:cubicBezTo>
                  <a:cubicBezTo>
                    <a:pt x="19980" y="7490"/>
                    <a:pt x="10086" y="8311"/>
                    <a:pt x="751" y="11621"/>
                  </a:cubicBezTo>
                  <a:cubicBezTo>
                    <a:pt x="0" y="11890"/>
                    <a:pt x="216" y="13009"/>
                    <a:pt x="885" y="13009"/>
                  </a:cubicBezTo>
                  <a:cubicBezTo>
                    <a:pt x="959" y="13009"/>
                    <a:pt x="1037" y="12996"/>
                    <a:pt x="1120" y="12967"/>
                  </a:cubicBezTo>
                  <a:cubicBezTo>
                    <a:pt x="10443" y="9657"/>
                    <a:pt x="20349" y="8788"/>
                    <a:pt x="30017" y="6954"/>
                  </a:cubicBezTo>
                  <a:cubicBezTo>
                    <a:pt x="39197" y="5216"/>
                    <a:pt x="48305" y="3073"/>
                    <a:pt x="57497" y="1358"/>
                  </a:cubicBezTo>
                  <a:cubicBezTo>
                    <a:pt x="58329" y="1201"/>
                    <a:pt x="58045" y="0"/>
                    <a:pt x="57267" y="0"/>
                  </a:cubicBezTo>
                  <a:close/>
                </a:path>
              </a:pathLst>
            </a:cu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02" name="Google Shape;8502;p3"/>
          <p:cNvGrpSpPr/>
          <p:nvPr/>
        </p:nvGrpSpPr>
        <p:grpSpPr>
          <a:xfrm>
            <a:off x="-180740" y="138738"/>
            <a:ext cx="2241700" cy="2171081"/>
            <a:chOff x="2491925" y="1559350"/>
            <a:chExt cx="3379650" cy="2805500"/>
          </a:xfrm>
        </p:grpSpPr>
        <p:sp>
          <p:nvSpPr>
            <p:cNvPr id="8503" name="Google Shape;8503;p3"/>
            <p:cNvSpPr/>
            <p:nvPr/>
          </p:nvSpPr>
          <p:spPr>
            <a:xfrm>
              <a:off x="2491925" y="1559350"/>
              <a:ext cx="3379650" cy="2805500"/>
            </a:xfrm>
            <a:custGeom>
              <a:avLst/>
              <a:gdLst/>
              <a:ahLst/>
              <a:cxnLst/>
              <a:rect l="l" t="t" r="r" b="b"/>
              <a:pathLst>
                <a:path w="135186" h="112220" extrusionOk="0">
                  <a:moveTo>
                    <a:pt x="75166" y="4104"/>
                  </a:moveTo>
                  <a:cubicBezTo>
                    <a:pt x="73011" y="4592"/>
                    <a:pt x="70856" y="5116"/>
                    <a:pt x="68701" y="5652"/>
                  </a:cubicBezTo>
                  <a:cubicBezTo>
                    <a:pt x="64939" y="6604"/>
                    <a:pt x="61236" y="7640"/>
                    <a:pt x="57426" y="8438"/>
                  </a:cubicBezTo>
                  <a:lnTo>
                    <a:pt x="56974" y="8521"/>
                  </a:lnTo>
                  <a:cubicBezTo>
                    <a:pt x="59688" y="7616"/>
                    <a:pt x="62379" y="6735"/>
                    <a:pt x="65117" y="5962"/>
                  </a:cubicBezTo>
                  <a:cubicBezTo>
                    <a:pt x="68392" y="5057"/>
                    <a:pt x="71773" y="4283"/>
                    <a:pt x="75166" y="4104"/>
                  </a:cubicBezTo>
                  <a:close/>
                  <a:moveTo>
                    <a:pt x="125030" y="72315"/>
                  </a:moveTo>
                  <a:cubicBezTo>
                    <a:pt x="125387" y="75172"/>
                    <a:pt x="124946" y="78173"/>
                    <a:pt x="124101" y="80971"/>
                  </a:cubicBezTo>
                  <a:cubicBezTo>
                    <a:pt x="124291" y="80137"/>
                    <a:pt x="124458" y="79316"/>
                    <a:pt x="124577" y="78470"/>
                  </a:cubicBezTo>
                  <a:cubicBezTo>
                    <a:pt x="124684" y="77887"/>
                    <a:pt x="124744" y="77316"/>
                    <a:pt x="124792" y="76732"/>
                  </a:cubicBezTo>
                  <a:cubicBezTo>
                    <a:pt x="124911" y="75327"/>
                    <a:pt x="124934" y="73922"/>
                    <a:pt x="124875" y="72494"/>
                  </a:cubicBezTo>
                  <a:cubicBezTo>
                    <a:pt x="124875" y="72458"/>
                    <a:pt x="124863" y="72434"/>
                    <a:pt x="124863" y="72398"/>
                  </a:cubicBezTo>
                  <a:cubicBezTo>
                    <a:pt x="124923" y="72374"/>
                    <a:pt x="124982" y="72339"/>
                    <a:pt x="125030" y="72315"/>
                  </a:cubicBezTo>
                  <a:close/>
                  <a:moveTo>
                    <a:pt x="120636" y="74303"/>
                  </a:moveTo>
                  <a:cubicBezTo>
                    <a:pt x="121113" y="76327"/>
                    <a:pt x="121255" y="78423"/>
                    <a:pt x="121577" y="80483"/>
                  </a:cubicBezTo>
                  <a:cubicBezTo>
                    <a:pt x="121577" y="80625"/>
                    <a:pt x="121577" y="80792"/>
                    <a:pt x="121589" y="80947"/>
                  </a:cubicBezTo>
                  <a:cubicBezTo>
                    <a:pt x="121232" y="81102"/>
                    <a:pt x="120898" y="81316"/>
                    <a:pt x="120517" y="81387"/>
                  </a:cubicBezTo>
                  <a:cubicBezTo>
                    <a:pt x="120112" y="81483"/>
                    <a:pt x="119958" y="81899"/>
                    <a:pt x="120017" y="82257"/>
                  </a:cubicBezTo>
                  <a:cubicBezTo>
                    <a:pt x="120184" y="83173"/>
                    <a:pt x="120315" y="84078"/>
                    <a:pt x="120351" y="85019"/>
                  </a:cubicBezTo>
                  <a:lnTo>
                    <a:pt x="120351" y="85055"/>
                  </a:lnTo>
                  <a:cubicBezTo>
                    <a:pt x="117660" y="86495"/>
                    <a:pt x="114755" y="87579"/>
                    <a:pt x="111873" y="88507"/>
                  </a:cubicBezTo>
                  <a:cubicBezTo>
                    <a:pt x="113159" y="84816"/>
                    <a:pt x="112909" y="80733"/>
                    <a:pt x="113028" y="76863"/>
                  </a:cubicBezTo>
                  <a:cubicBezTo>
                    <a:pt x="115624" y="76184"/>
                    <a:pt x="118160" y="75315"/>
                    <a:pt x="120636" y="74303"/>
                  </a:cubicBezTo>
                  <a:close/>
                  <a:moveTo>
                    <a:pt x="105709" y="2399"/>
                  </a:moveTo>
                  <a:cubicBezTo>
                    <a:pt x="109418" y="2399"/>
                    <a:pt x="113114" y="2709"/>
                    <a:pt x="116695" y="3521"/>
                  </a:cubicBezTo>
                  <a:cubicBezTo>
                    <a:pt x="116433" y="13891"/>
                    <a:pt x="119041" y="24071"/>
                    <a:pt x="121958" y="33953"/>
                  </a:cubicBezTo>
                  <a:cubicBezTo>
                    <a:pt x="124672" y="43133"/>
                    <a:pt x="129459" y="51693"/>
                    <a:pt x="131316" y="61111"/>
                  </a:cubicBezTo>
                  <a:cubicBezTo>
                    <a:pt x="132709" y="68195"/>
                    <a:pt x="131661" y="75422"/>
                    <a:pt x="126435" y="80649"/>
                  </a:cubicBezTo>
                  <a:cubicBezTo>
                    <a:pt x="126077" y="81006"/>
                    <a:pt x="125708" y="81340"/>
                    <a:pt x="125327" y="81673"/>
                  </a:cubicBezTo>
                  <a:cubicBezTo>
                    <a:pt x="126399" y="78244"/>
                    <a:pt x="126875" y="74589"/>
                    <a:pt x="126232" y="71089"/>
                  </a:cubicBezTo>
                  <a:cubicBezTo>
                    <a:pt x="126164" y="70758"/>
                    <a:pt x="125860" y="70590"/>
                    <a:pt x="125554" y="70590"/>
                  </a:cubicBezTo>
                  <a:cubicBezTo>
                    <a:pt x="125430" y="70590"/>
                    <a:pt x="125306" y="70617"/>
                    <a:pt x="125196" y="70672"/>
                  </a:cubicBezTo>
                  <a:cubicBezTo>
                    <a:pt x="121053" y="72803"/>
                    <a:pt x="116660" y="74482"/>
                    <a:pt x="112147" y="75649"/>
                  </a:cubicBezTo>
                  <a:cubicBezTo>
                    <a:pt x="111778" y="75732"/>
                    <a:pt x="111623" y="76042"/>
                    <a:pt x="111659" y="76339"/>
                  </a:cubicBezTo>
                  <a:cubicBezTo>
                    <a:pt x="111647" y="76387"/>
                    <a:pt x="111647" y="76434"/>
                    <a:pt x="111647" y="76494"/>
                  </a:cubicBezTo>
                  <a:cubicBezTo>
                    <a:pt x="111492" y="80614"/>
                    <a:pt x="111957" y="85174"/>
                    <a:pt x="110171" y="89007"/>
                  </a:cubicBezTo>
                  <a:cubicBezTo>
                    <a:pt x="110123" y="89019"/>
                    <a:pt x="110064" y="89043"/>
                    <a:pt x="110004" y="89055"/>
                  </a:cubicBezTo>
                  <a:cubicBezTo>
                    <a:pt x="104575" y="90662"/>
                    <a:pt x="99003" y="91722"/>
                    <a:pt x="93490" y="92877"/>
                  </a:cubicBezTo>
                  <a:cubicBezTo>
                    <a:pt x="86477" y="94353"/>
                    <a:pt x="79631" y="96449"/>
                    <a:pt x="72737" y="98366"/>
                  </a:cubicBezTo>
                  <a:cubicBezTo>
                    <a:pt x="68142" y="99652"/>
                    <a:pt x="63546" y="100902"/>
                    <a:pt x="58926" y="102080"/>
                  </a:cubicBezTo>
                  <a:cubicBezTo>
                    <a:pt x="54890" y="103104"/>
                    <a:pt x="50901" y="104045"/>
                    <a:pt x="46996" y="105450"/>
                  </a:cubicBezTo>
                  <a:cubicBezTo>
                    <a:pt x="42948" y="106902"/>
                    <a:pt x="38281" y="108938"/>
                    <a:pt x="33685" y="109581"/>
                  </a:cubicBezTo>
                  <a:cubicBezTo>
                    <a:pt x="35102" y="108569"/>
                    <a:pt x="36280" y="107176"/>
                    <a:pt x="37054" y="105664"/>
                  </a:cubicBezTo>
                  <a:cubicBezTo>
                    <a:pt x="39840" y="100235"/>
                    <a:pt x="39924" y="93413"/>
                    <a:pt x="39817" y="87436"/>
                  </a:cubicBezTo>
                  <a:cubicBezTo>
                    <a:pt x="39698" y="80530"/>
                    <a:pt x="38888" y="73827"/>
                    <a:pt x="37173" y="67112"/>
                  </a:cubicBezTo>
                  <a:cubicBezTo>
                    <a:pt x="34637" y="57170"/>
                    <a:pt x="30696" y="47669"/>
                    <a:pt x="27422" y="37977"/>
                  </a:cubicBezTo>
                  <a:cubicBezTo>
                    <a:pt x="25672" y="32762"/>
                    <a:pt x="24124" y="27488"/>
                    <a:pt x="23053" y="22083"/>
                  </a:cubicBezTo>
                  <a:cubicBezTo>
                    <a:pt x="23029" y="22023"/>
                    <a:pt x="23017" y="21963"/>
                    <a:pt x="22993" y="21904"/>
                  </a:cubicBezTo>
                  <a:cubicBezTo>
                    <a:pt x="22993" y="21904"/>
                    <a:pt x="23005" y="21904"/>
                    <a:pt x="23005" y="21892"/>
                  </a:cubicBezTo>
                  <a:cubicBezTo>
                    <a:pt x="29637" y="17070"/>
                    <a:pt x="37709" y="14939"/>
                    <a:pt x="45627" y="13236"/>
                  </a:cubicBezTo>
                  <a:cubicBezTo>
                    <a:pt x="49604" y="12391"/>
                    <a:pt x="53592" y="11677"/>
                    <a:pt x="57581" y="10867"/>
                  </a:cubicBezTo>
                  <a:cubicBezTo>
                    <a:pt x="61403" y="10093"/>
                    <a:pt x="65141" y="9069"/>
                    <a:pt x="68916" y="8105"/>
                  </a:cubicBezTo>
                  <a:cubicBezTo>
                    <a:pt x="76988" y="6045"/>
                    <a:pt x="85168" y="4318"/>
                    <a:pt x="93442" y="3283"/>
                  </a:cubicBezTo>
                  <a:cubicBezTo>
                    <a:pt x="97453" y="2781"/>
                    <a:pt x="101589" y="2399"/>
                    <a:pt x="105709" y="2399"/>
                  </a:cubicBezTo>
                  <a:close/>
                  <a:moveTo>
                    <a:pt x="105837" y="0"/>
                  </a:moveTo>
                  <a:cubicBezTo>
                    <a:pt x="101868" y="0"/>
                    <a:pt x="97888" y="336"/>
                    <a:pt x="93990" y="782"/>
                  </a:cubicBezTo>
                  <a:cubicBezTo>
                    <a:pt x="90549" y="1187"/>
                    <a:pt x="87132" y="1723"/>
                    <a:pt x="83727" y="2342"/>
                  </a:cubicBezTo>
                  <a:cubicBezTo>
                    <a:pt x="80524" y="2783"/>
                    <a:pt x="77274" y="2568"/>
                    <a:pt x="74059" y="2759"/>
                  </a:cubicBezTo>
                  <a:cubicBezTo>
                    <a:pt x="70928" y="2961"/>
                    <a:pt x="67773" y="3795"/>
                    <a:pt x="64760" y="4604"/>
                  </a:cubicBezTo>
                  <a:cubicBezTo>
                    <a:pt x="58081" y="6426"/>
                    <a:pt x="51651" y="9033"/>
                    <a:pt x="44936" y="10700"/>
                  </a:cubicBezTo>
                  <a:cubicBezTo>
                    <a:pt x="33804" y="13462"/>
                    <a:pt x="21279" y="13772"/>
                    <a:pt x="11777" y="20951"/>
                  </a:cubicBezTo>
                  <a:cubicBezTo>
                    <a:pt x="11539" y="21130"/>
                    <a:pt x="11349" y="21428"/>
                    <a:pt x="11468" y="21737"/>
                  </a:cubicBezTo>
                  <a:cubicBezTo>
                    <a:pt x="11789" y="22606"/>
                    <a:pt x="12135" y="23476"/>
                    <a:pt x="12492" y="24345"/>
                  </a:cubicBezTo>
                  <a:lnTo>
                    <a:pt x="12361" y="24345"/>
                  </a:lnTo>
                  <a:cubicBezTo>
                    <a:pt x="11218" y="24428"/>
                    <a:pt x="10289" y="24809"/>
                    <a:pt x="9551" y="25714"/>
                  </a:cubicBezTo>
                  <a:cubicBezTo>
                    <a:pt x="9229" y="26083"/>
                    <a:pt x="9313" y="26512"/>
                    <a:pt x="9682" y="26797"/>
                  </a:cubicBezTo>
                  <a:cubicBezTo>
                    <a:pt x="15087" y="30953"/>
                    <a:pt x="16457" y="38394"/>
                    <a:pt x="19409" y="44181"/>
                  </a:cubicBezTo>
                  <a:cubicBezTo>
                    <a:pt x="19535" y="44433"/>
                    <a:pt x="19739" y="44537"/>
                    <a:pt x="19947" y="44537"/>
                  </a:cubicBezTo>
                  <a:cubicBezTo>
                    <a:pt x="20408" y="44537"/>
                    <a:pt x="20894" y="44027"/>
                    <a:pt x="20624" y="43478"/>
                  </a:cubicBezTo>
                  <a:cubicBezTo>
                    <a:pt x="17647" y="37644"/>
                    <a:pt x="16195" y="30596"/>
                    <a:pt x="11099" y="26178"/>
                  </a:cubicBezTo>
                  <a:cubicBezTo>
                    <a:pt x="11456" y="25916"/>
                    <a:pt x="11873" y="25785"/>
                    <a:pt x="12373" y="25738"/>
                  </a:cubicBezTo>
                  <a:cubicBezTo>
                    <a:pt x="12647" y="25714"/>
                    <a:pt x="12837" y="25583"/>
                    <a:pt x="12944" y="25381"/>
                  </a:cubicBezTo>
                  <a:cubicBezTo>
                    <a:pt x="17481" y="35941"/>
                    <a:pt x="24029" y="46157"/>
                    <a:pt x="23505" y="57992"/>
                  </a:cubicBezTo>
                  <a:cubicBezTo>
                    <a:pt x="23481" y="58438"/>
                    <a:pt x="23821" y="58661"/>
                    <a:pt x="24172" y="58661"/>
                  </a:cubicBezTo>
                  <a:cubicBezTo>
                    <a:pt x="24523" y="58661"/>
                    <a:pt x="24886" y="58438"/>
                    <a:pt x="24910" y="57992"/>
                  </a:cubicBezTo>
                  <a:cubicBezTo>
                    <a:pt x="25470" y="44812"/>
                    <a:pt x="17492" y="33655"/>
                    <a:pt x="12980" y="21809"/>
                  </a:cubicBezTo>
                  <a:cubicBezTo>
                    <a:pt x="18314" y="17963"/>
                    <a:pt x="24577" y="16177"/>
                    <a:pt x="31006" y="14867"/>
                  </a:cubicBezTo>
                  <a:lnTo>
                    <a:pt x="31006" y="14867"/>
                  </a:lnTo>
                  <a:cubicBezTo>
                    <a:pt x="27768" y="16141"/>
                    <a:pt x="24648" y="17737"/>
                    <a:pt x="21826" y="19785"/>
                  </a:cubicBezTo>
                  <a:cubicBezTo>
                    <a:pt x="21731" y="19868"/>
                    <a:pt x="21660" y="19939"/>
                    <a:pt x="21588" y="20011"/>
                  </a:cubicBezTo>
                  <a:cubicBezTo>
                    <a:pt x="19743" y="20773"/>
                    <a:pt x="17957" y="21654"/>
                    <a:pt x="16314" y="22809"/>
                  </a:cubicBezTo>
                  <a:cubicBezTo>
                    <a:pt x="15992" y="23047"/>
                    <a:pt x="15885" y="23392"/>
                    <a:pt x="16064" y="23761"/>
                  </a:cubicBezTo>
                  <a:cubicBezTo>
                    <a:pt x="20207" y="32512"/>
                    <a:pt x="23755" y="41490"/>
                    <a:pt x="26279" y="50848"/>
                  </a:cubicBezTo>
                  <a:cubicBezTo>
                    <a:pt x="28125" y="57682"/>
                    <a:pt x="29196" y="64671"/>
                    <a:pt x="30482" y="71624"/>
                  </a:cubicBezTo>
                  <a:cubicBezTo>
                    <a:pt x="31637" y="77768"/>
                    <a:pt x="32661" y="84007"/>
                    <a:pt x="32613" y="90293"/>
                  </a:cubicBezTo>
                  <a:cubicBezTo>
                    <a:pt x="32566" y="94853"/>
                    <a:pt x="31911" y="100687"/>
                    <a:pt x="27946" y="103533"/>
                  </a:cubicBezTo>
                  <a:cubicBezTo>
                    <a:pt x="27922" y="103521"/>
                    <a:pt x="27922" y="103509"/>
                    <a:pt x="27910" y="103509"/>
                  </a:cubicBezTo>
                  <a:cubicBezTo>
                    <a:pt x="28006" y="103426"/>
                    <a:pt x="28077" y="103331"/>
                    <a:pt x="28125" y="103176"/>
                  </a:cubicBezTo>
                  <a:cubicBezTo>
                    <a:pt x="30161" y="96508"/>
                    <a:pt x="30542" y="89353"/>
                    <a:pt x="30387" y="82435"/>
                  </a:cubicBezTo>
                  <a:cubicBezTo>
                    <a:pt x="30220" y="75661"/>
                    <a:pt x="29446" y="68636"/>
                    <a:pt x="27196" y="62207"/>
                  </a:cubicBezTo>
                  <a:cubicBezTo>
                    <a:pt x="27078" y="61872"/>
                    <a:pt x="26798" y="61728"/>
                    <a:pt x="26522" y="61728"/>
                  </a:cubicBezTo>
                  <a:cubicBezTo>
                    <a:pt x="26099" y="61728"/>
                    <a:pt x="25683" y="62065"/>
                    <a:pt x="25863" y="62576"/>
                  </a:cubicBezTo>
                  <a:cubicBezTo>
                    <a:pt x="28077" y="68922"/>
                    <a:pt x="28791" y="75744"/>
                    <a:pt x="28994" y="82435"/>
                  </a:cubicBezTo>
                  <a:cubicBezTo>
                    <a:pt x="29161" y="87995"/>
                    <a:pt x="28911" y="93710"/>
                    <a:pt x="27732" y="99187"/>
                  </a:cubicBezTo>
                  <a:cubicBezTo>
                    <a:pt x="27732" y="98925"/>
                    <a:pt x="27720" y="98663"/>
                    <a:pt x="27708" y="98413"/>
                  </a:cubicBezTo>
                  <a:cubicBezTo>
                    <a:pt x="27613" y="96735"/>
                    <a:pt x="27589" y="95032"/>
                    <a:pt x="27565" y="93353"/>
                  </a:cubicBezTo>
                  <a:cubicBezTo>
                    <a:pt x="27529" y="90174"/>
                    <a:pt x="27553" y="86995"/>
                    <a:pt x="27470" y="83816"/>
                  </a:cubicBezTo>
                  <a:cubicBezTo>
                    <a:pt x="27303" y="78030"/>
                    <a:pt x="26255" y="72529"/>
                    <a:pt x="25148" y="66874"/>
                  </a:cubicBezTo>
                  <a:cubicBezTo>
                    <a:pt x="23326" y="57766"/>
                    <a:pt x="21814" y="47312"/>
                    <a:pt x="15445" y="40085"/>
                  </a:cubicBezTo>
                  <a:cubicBezTo>
                    <a:pt x="15305" y="39929"/>
                    <a:pt x="15144" y="39863"/>
                    <a:pt x="14987" y="39863"/>
                  </a:cubicBezTo>
                  <a:cubicBezTo>
                    <a:pt x="14473" y="39863"/>
                    <a:pt x="14000" y="40562"/>
                    <a:pt x="14456" y="41073"/>
                  </a:cubicBezTo>
                  <a:cubicBezTo>
                    <a:pt x="20838" y="48288"/>
                    <a:pt x="22183" y="59051"/>
                    <a:pt x="23993" y="68160"/>
                  </a:cubicBezTo>
                  <a:cubicBezTo>
                    <a:pt x="25172" y="74018"/>
                    <a:pt x="26017" y="79721"/>
                    <a:pt x="26136" y="85733"/>
                  </a:cubicBezTo>
                  <a:cubicBezTo>
                    <a:pt x="26196" y="88698"/>
                    <a:pt x="26172" y="91663"/>
                    <a:pt x="26220" y="94615"/>
                  </a:cubicBezTo>
                  <a:cubicBezTo>
                    <a:pt x="26244" y="96092"/>
                    <a:pt x="26291" y="97580"/>
                    <a:pt x="26374" y="99056"/>
                  </a:cubicBezTo>
                  <a:cubicBezTo>
                    <a:pt x="26410" y="99723"/>
                    <a:pt x="26410" y="100437"/>
                    <a:pt x="26470" y="101140"/>
                  </a:cubicBezTo>
                  <a:cubicBezTo>
                    <a:pt x="24398" y="97092"/>
                    <a:pt x="24136" y="92151"/>
                    <a:pt x="24053" y="87686"/>
                  </a:cubicBezTo>
                  <a:cubicBezTo>
                    <a:pt x="23958" y="81423"/>
                    <a:pt x="24208" y="75363"/>
                    <a:pt x="23029" y="69160"/>
                  </a:cubicBezTo>
                  <a:cubicBezTo>
                    <a:pt x="21600" y="61611"/>
                    <a:pt x="18933" y="54313"/>
                    <a:pt x="16076" y="47217"/>
                  </a:cubicBezTo>
                  <a:cubicBezTo>
                    <a:pt x="14861" y="44192"/>
                    <a:pt x="13599" y="41133"/>
                    <a:pt x="11968" y="38299"/>
                  </a:cubicBezTo>
                  <a:cubicBezTo>
                    <a:pt x="11230" y="36989"/>
                    <a:pt x="10301" y="35787"/>
                    <a:pt x="9265" y="34703"/>
                  </a:cubicBezTo>
                  <a:cubicBezTo>
                    <a:pt x="9015" y="34453"/>
                    <a:pt x="8753" y="34215"/>
                    <a:pt x="8491" y="33977"/>
                  </a:cubicBezTo>
                  <a:cubicBezTo>
                    <a:pt x="8968" y="33524"/>
                    <a:pt x="9384" y="33036"/>
                    <a:pt x="9825" y="32548"/>
                  </a:cubicBezTo>
                  <a:cubicBezTo>
                    <a:pt x="10396" y="33441"/>
                    <a:pt x="10813" y="34405"/>
                    <a:pt x="11051" y="35418"/>
                  </a:cubicBezTo>
                  <a:cubicBezTo>
                    <a:pt x="11132" y="35768"/>
                    <a:pt x="11393" y="35919"/>
                    <a:pt x="11665" y="35919"/>
                  </a:cubicBezTo>
                  <a:cubicBezTo>
                    <a:pt x="12077" y="35919"/>
                    <a:pt x="12514" y="35572"/>
                    <a:pt x="12385" y="35048"/>
                  </a:cubicBezTo>
                  <a:cubicBezTo>
                    <a:pt x="11777" y="32441"/>
                    <a:pt x="10111" y="30084"/>
                    <a:pt x="7896" y="28595"/>
                  </a:cubicBezTo>
                  <a:cubicBezTo>
                    <a:pt x="7803" y="28531"/>
                    <a:pt x="7679" y="28501"/>
                    <a:pt x="7554" y="28501"/>
                  </a:cubicBezTo>
                  <a:cubicBezTo>
                    <a:pt x="7423" y="28501"/>
                    <a:pt x="7291" y="28534"/>
                    <a:pt x="7194" y="28595"/>
                  </a:cubicBezTo>
                  <a:cubicBezTo>
                    <a:pt x="5836" y="29453"/>
                    <a:pt x="4574" y="30476"/>
                    <a:pt x="3336" y="31488"/>
                  </a:cubicBezTo>
                  <a:cubicBezTo>
                    <a:pt x="2792" y="31930"/>
                    <a:pt x="3290" y="32637"/>
                    <a:pt x="3864" y="32637"/>
                  </a:cubicBezTo>
                  <a:cubicBezTo>
                    <a:pt x="4018" y="32637"/>
                    <a:pt x="4178" y="32586"/>
                    <a:pt x="4324" y="32465"/>
                  </a:cubicBezTo>
                  <a:cubicBezTo>
                    <a:pt x="5360" y="31619"/>
                    <a:pt x="6408" y="30774"/>
                    <a:pt x="7539" y="30024"/>
                  </a:cubicBezTo>
                  <a:cubicBezTo>
                    <a:pt x="8075" y="30429"/>
                    <a:pt x="8563" y="30893"/>
                    <a:pt x="8991" y="31393"/>
                  </a:cubicBezTo>
                  <a:cubicBezTo>
                    <a:pt x="8968" y="31429"/>
                    <a:pt x="8932" y="31441"/>
                    <a:pt x="8908" y="31477"/>
                  </a:cubicBezTo>
                  <a:cubicBezTo>
                    <a:pt x="8503" y="31893"/>
                    <a:pt x="8134" y="32322"/>
                    <a:pt x="7729" y="32739"/>
                  </a:cubicBezTo>
                  <a:cubicBezTo>
                    <a:pt x="7432" y="33048"/>
                    <a:pt x="6836" y="33298"/>
                    <a:pt x="6836" y="33810"/>
                  </a:cubicBezTo>
                  <a:cubicBezTo>
                    <a:pt x="6836" y="34870"/>
                    <a:pt x="8337" y="35679"/>
                    <a:pt x="8991" y="36441"/>
                  </a:cubicBezTo>
                  <a:cubicBezTo>
                    <a:pt x="11456" y="39239"/>
                    <a:pt x="12885" y="43049"/>
                    <a:pt x="14278" y="46443"/>
                  </a:cubicBezTo>
                  <a:cubicBezTo>
                    <a:pt x="17350" y="53896"/>
                    <a:pt x="20112" y="61552"/>
                    <a:pt x="21695" y="69481"/>
                  </a:cubicBezTo>
                  <a:cubicBezTo>
                    <a:pt x="22981" y="76030"/>
                    <a:pt x="22505" y="82507"/>
                    <a:pt x="22707" y="89127"/>
                  </a:cubicBezTo>
                  <a:cubicBezTo>
                    <a:pt x="22850" y="94353"/>
                    <a:pt x="23553" y="99973"/>
                    <a:pt x="26791" y="104200"/>
                  </a:cubicBezTo>
                  <a:cubicBezTo>
                    <a:pt x="26111" y="104550"/>
                    <a:pt x="26545" y="105488"/>
                    <a:pt x="27191" y="105488"/>
                  </a:cubicBezTo>
                  <a:cubicBezTo>
                    <a:pt x="27292" y="105488"/>
                    <a:pt x="27398" y="105466"/>
                    <a:pt x="27506" y="105414"/>
                  </a:cubicBezTo>
                  <a:cubicBezTo>
                    <a:pt x="27589" y="105379"/>
                    <a:pt x="27648" y="105331"/>
                    <a:pt x="27720" y="105307"/>
                  </a:cubicBezTo>
                  <a:cubicBezTo>
                    <a:pt x="27863" y="105457"/>
                    <a:pt x="28025" y="105520"/>
                    <a:pt x="28180" y="105520"/>
                  </a:cubicBezTo>
                  <a:cubicBezTo>
                    <a:pt x="28607" y="105520"/>
                    <a:pt x="28994" y="105049"/>
                    <a:pt x="28863" y="104605"/>
                  </a:cubicBezTo>
                  <a:cubicBezTo>
                    <a:pt x="32673" y="101866"/>
                    <a:pt x="33721" y="96675"/>
                    <a:pt x="33994" y="92174"/>
                  </a:cubicBezTo>
                  <a:cubicBezTo>
                    <a:pt x="34411" y="85662"/>
                    <a:pt x="33316" y="79042"/>
                    <a:pt x="32149" y="72636"/>
                  </a:cubicBezTo>
                  <a:cubicBezTo>
                    <a:pt x="30839" y="65409"/>
                    <a:pt x="29684" y="58123"/>
                    <a:pt x="27827" y="51015"/>
                  </a:cubicBezTo>
                  <a:cubicBezTo>
                    <a:pt x="25362" y="41549"/>
                    <a:pt x="21755" y="32453"/>
                    <a:pt x="17588" y="23618"/>
                  </a:cubicBezTo>
                  <a:cubicBezTo>
                    <a:pt x="18659" y="22904"/>
                    <a:pt x="19790" y="22309"/>
                    <a:pt x="20945" y="21773"/>
                  </a:cubicBezTo>
                  <a:lnTo>
                    <a:pt x="20945" y="21773"/>
                  </a:lnTo>
                  <a:cubicBezTo>
                    <a:pt x="20779" y="22023"/>
                    <a:pt x="20707" y="22321"/>
                    <a:pt x="20779" y="22690"/>
                  </a:cubicBezTo>
                  <a:cubicBezTo>
                    <a:pt x="22779" y="32739"/>
                    <a:pt x="26458" y="42287"/>
                    <a:pt x="29887" y="51908"/>
                  </a:cubicBezTo>
                  <a:cubicBezTo>
                    <a:pt x="33030" y="60706"/>
                    <a:pt x="36316" y="69910"/>
                    <a:pt x="37054" y="79292"/>
                  </a:cubicBezTo>
                  <a:cubicBezTo>
                    <a:pt x="37507" y="85233"/>
                    <a:pt x="37828" y="91270"/>
                    <a:pt x="37007" y="97199"/>
                  </a:cubicBezTo>
                  <a:cubicBezTo>
                    <a:pt x="36390" y="101642"/>
                    <a:pt x="34717" y="108653"/>
                    <a:pt x="29146" y="108653"/>
                  </a:cubicBezTo>
                  <a:cubicBezTo>
                    <a:pt x="29014" y="108653"/>
                    <a:pt x="28880" y="108649"/>
                    <a:pt x="28744" y="108641"/>
                  </a:cubicBezTo>
                  <a:cubicBezTo>
                    <a:pt x="24160" y="108367"/>
                    <a:pt x="22612" y="101438"/>
                    <a:pt x="21874" y="97985"/>
                  </a:cubicBezTo>
                  <a:cubicBezTo>
                    <a:pt x="20719" y="92675"/>
                    <a:pt x="20457" y="87198"/>
                    <a:pt x="20231" y="81780"/>
                  </a:cubicBezTo>
                  <a:cubicBezTo>
                    <a:pt x="19516" y="64909"/>
                    <a:pt x="14873" y="48050"/>
                    <a:pt x="4753" y="34346"/>
                  </a:cubicBezTo>
                  <a:cubicBezTo>
                    <a:pt x="4026" y="33346"/>
                    <a:pt x="3253" y="32393"/>
                    <a:pt x="2479" y="31441"/>
                  </a:cubicBezTo>
                  <a:cubicBezTo>
                    <a:pt x="2240" y="31154"/>
                    <a:pt x="1960" y="31033"/>
                    <a:pt x="1686" y="31033"/>
                  </a:cubicBezTo>
                  <a:cubicBezTo>
                    <a:pt x="813" y="31033"/>
                    <a:pt x="0" y="32252"/>
                    <a:pt x="752" y="33167"/>
                  </a:cubicBezTo>
                  <a:cubicBezTo>
                    <a:pt x="11908" y="46681"/>
                    <a:pt x="17052" y="64231"/>
                    <a:pt x="17790" y="81518"/>
                  </a:cubicBezTo>
                  <a:cubicBezTo>
                    <a:pt x="18016" y="86912"/>
                    <a:pt x="18326" y="92317"/>
                    <a:pt x="19326" y="97628"/>
                  </a:cubicBezTo>
                  <a:cubicBezTo>
                    <a:pt x="20088" y="101640"/>
                    <a:pt x="21338" y="106605"/>
                    <a:pt x="24636" y="109367"/>
                  </a:cubicBezTo>
                  <a:cubicBezTo>
                    <a:pt x="24315" y="109974"/>
                    <a:pt x="24434" y="110927"/>
                    <a:pt x="25291" y="111248"/>
                  </a:cubicBezTo>
                  <a:cubicBezTo>
                    <a:pt x="27113" y="111935"/>
                    <a:pt x="28996" y="112219"/>
                    <a:pt x="30906" y="112219"/>
                  </a:cubicBezTo>
                  <a:cubicBezTo>
                    <a:pt x="37111" y="112219"/>
                    <a:pt x="43595" y="109220"/>
                    <a:pt x="49139" y="107272"/>
                  </a:cubicBezTo>
                  <a:cubicBezTo>
                    <a:pt x="53854" y="105617"/>
                    <a:pt x="58783" y="104640"/>
                    <a:pt x="63617" y="103366"/>
                  </a:cubicBezTo>
                  <a:cubicBezTo>
                    <a:pt x="69106" y="101926"/>
                    <a:pt x="74583" y="100390"/>
                    <a:pt x="80060" y="98830"/>
                  </a:cubicBezTo>
                  <a:cubicBezTo>
                    <a:pt x="86906" y="96877"/>
                    <a:pt x="93740" y="95330"/>
                    <a:pt x="100693" y="93841"/>
                  </a:cubicBezTo>
                  <a:cubicBezTo>
                    <a:pt x="107075" y="92472"/>
                    <a:pt x="113457" y="90912"/>
                    <a:pt x="119410" y="88210"/>
                  </a:cubicBezTo>
                  <a:cubicBezTo>
                    <a:pt x="124291" y="85983"/>
                    <a:pt x="128804" y="82733"/>
                    <a:pt x="131602" y="78066"/>
                  </a:cubicBezTo>
                  <a:cubicBezTo>
                    <a:pt x="135186" y="71982"/>
                    <a:pt x="134733" y="64373"/>
                    <a:pt x="133031" y="57694"/>
                  </a:cubicBezTo>
                  <a:cubicBezTo>
                    <a:pt x="131959" y="53444"/>
                    <a:pt x="130233" y="49372"/>
                    <a:pt x="128566" y="45324"/>
                  </a:cubicBezTo>
                  <a:cubicBezTo>
                    <a:pt x="126863" y="41180"/>
                    <a:pt x="125375" y="37013"/>
                    <a:pt x="124113" y="32703"/>
                  </a:cubicBezTo>
                  <a:cubicBezTo>
                    <a:pt x="121232" y="22928"/>
                    <a:pt x="118719" y="12843"/>
                    <a:pt x="119148" y="2568"/>
                  </a:cubicBezTo>
                  <a:cubicBezTo>
                    <a:pt x="119160" y="2032"/>
                    <a:pt x="118755" y="1532"/>
                    <a:pt x="118255" y="1390"/>
                  </a:cubicBezTo>
                  <a:cubicBezTo>
                    <a:pt x="114202" y="375"/>
                    <a:pt x="110026" y="0"/>
                    <a:pt x="105837"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3"/>
            <p:cNvSpPr/>
            <p:nvPr/>
          </p:nvSpPr>
          <p:spPr>
            <a:xfrm>
              <a:off x="3629875" y="2185750"/>
              <a:ext cx="1458175" cy="325300"/>
            </a:xfrm>
            <a:custGeom>
              <a:avLst/>
              <a:gdLst/>
              <a:ahLst/>
              <a:cxnLst/>
              <a:rect l="l" t="t" r="r" b="b"/>
              <a:pathLst>
                <a:path w="58327" h="13012" extrusionOk="0">
                  <a:moveTo>
                    <a:pt x="57274" y="1"/>
                  </a:moveTo>
                  <a:cubicBezTo>
                    <a:pt x="57227" y="1"/>
                    <a:pt x="57178" y="5"/>
                    <a:pt x="57128" y="15"/>
                  </a:cubicBezTo>
                  <a:cubicBezTo>
                    <a:pt x="47924" y="1730"/>
                    <a:pt x="38816" y="3825"/>
                    <a:pt x="29636" y="5611"/>
                  </a:cubicBezTo>
                  <a:cubicBezTo>
                    <a:pt x="19980" y="7492"/>
                    <a:pt x="10074" y="8302"/>
                    <a:pt x="752" y="11624"/>
                  </a:cubicBezTo>
                  <a:cubicBezTo>
                    <a:pt x="1" y="11892"/>
                    <a:pt x="217" y="13012"/>
                    <a:pt x="886" y="13012"/>
                  </a:cubicBezTo>
                  <a:cubicBezTo>
                    <a:pt x="959" y="13012"/>
                    <a:pt x="1038" y="12998"/>
                    <a:pt x="1121" y="12969"/>
                  </a:cubicBezTo>
                  <a:cubicBezTo>
                    <a:pt x="10432" y="9659"/>
                    <a:pt x="20350" y="8778"/>
                    <a:pt x="30005" y="6956"/>
                  </a:cubicBezTo>
                  <a:cubicBezTo>
                    <a:pt x="39185" y="5206"/>
                    <a:pt x="48293" y="3063"/>
                    <a:pt x="57497" y="1360"/>
                  </a:cubicBezTo>
                  <a:cubicBezTo>
                    <a:pt x="58327" y="1203"/>
                    <a:pt x="58037" y="1"/>
                    <a:pt x="57274"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3"/>
            <p:cNvSpPr/>
            <p:nvPr/>
          </p:nvSpPr>
          <p:spPr>
            <a:xfrm>
              <a:off x="3727200" y="3281625"/>
              <a:ext cx="842775" cy="284550"/>
            </a:xfrm>
            <a:custGeom>
              <a:avLst/>
              <a:gdLst/>
              <a:ahLst/>
              <a:cxnLst/>
              <a:rect l="l" t="t" r="r" b="b"/>
              <a:pathLst>
                <a:path w="33711" h="11382" extrusionOk="0">
                  <a:moveTo>
                    <a:pt x="32823" y="0"/>
                  </a:moveTo>
                  <a:cubicBezTo>
                    <a:pt x="32750" y="0"/>
                    <a:pt x="32672" y="13"/>
                    <a:pt x="32589" y="43"/>
                  </a:cubicBezTo>
                  <a:cubicBezTo>
                    <a:pt x="22052" y="3555"/>
                    <a:pt x="11539" y="7198"/>
                    <a:pt x="800" y="10008"/>
                  </a:cubicBezTo>
                  <a:cubicBezTo>
                    <a:pt x="0" y="10216"/>
                    <a:pt x="238" y="11381"/>
                    <a:pt x="968" y="11381"/>
                  </a:cubicBezTo>
                  <a:cubicBezTo>
                    <a:pt x="1031" y="11381"/>
                    <a:pt x="1098" y="11373"/>
                    <a:pt x="1169" y="11353"/>
                  </a:cubicBezTo>
                  <a:cubicBezTo>
                    <a:pt x="11920" y="8520"/>
                    <a:pt x="22422" y="4888"/>
                    <a:pt x="32959" y="1376"/>
                  </a:cubicBezTo>
                  <a:cubicBezTo>
                    <a:pt x="33710" y="1129"/>
                    <a:pt x="33493" y="0"/>
                    <a:pt x="32823"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3"/>
            <p:cNvSpPr/>
            <p:nvPr/>
          </p:nvSpPr>
          <p:spPr>
            <a:xfrm>
              <a:off x="3727800" y="3531050"/>
              <a:ext cx="413775" cy="116375"/>
            </a:xfrm>
            <a:custGeom>
              <a:avLst/>
              <a:gdLst/>
              <a:ahLst/>
              <a:cxnLst/>
              <a:rect l="l" t="t" r="r" b="b"/>
              <a:pathLst>
                <a:path w="16551" h="4655" extrusionOk="0">
                  <a:moveTo>
                    <a:pt x="15594" y="0"/>
                  </a:moveTo>
                  <a:cubicBezTo>
                    <a:pt x="15528" y="0"/>
                    <a:pt x="15458" y="10"/>
                    <a:pt x="15385" y="31"/>
                  </a:cubicBezTo>
                  <a:cubicBezTo>
                    <a:pt x="10587" y="1424"/>
                    <a:pt x="5526" y="1686"/>
                    <a:pt x="776" y="3281"/>
                  </a:cubicBezTo>
                  <a:cubicBezTo>
                    <a:pt x="1" y="3540"/>
                    <a:pt x="238" y="4655"/>
                    <a:pt x="915" y="4655"/>
                  </a:cubicBezTo>
                  <a:cubicBezTo>
                    <a:pt x="987" y="4655"/>
                    <a:pt x="1064" y="4642"/>
                    <a:pt x="1145" y="4615"/>
                  </a:cubicBezTo>
                  <a:cubicBezTo>
                    <a:pt x="5895" y="3031"/>
                    <a:pt x="10956" y="2758"/>
                    <a:pt x="15766" y="1376"/>
                  </a:cubicBezTo>
                  <a:cubicBezTo>
                    <a:pt x="16551" y="1148"/>
                    <a:pt x="16307" y="0"/>
                    <a:pt x="15594"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3"/>
            <p:cNvSpPr/>
            <p:nvPr/>
          </p:nvSpPr>
          <p:spPr>
            <a:xfrm>
              <a:off x="3740200" y="3687825"/>
              <a:ext cx="360250" cy="140000"/>
            </a:xfrm>
            <a:custGeom>
              <a:avLst/>
              <a:gdLst/>
              <a:ahLst/>
              <a:cxnLst/>
              <a:rect l="l" t="t" r="r" b="b"/>
              <a:pathLst>
                <a:path w="14410" h="5600" extrusionOk="0">
                  <a:moveTo>
                    <a:pt x="13486" y="1"/>
                  </a:moveTo>
                  <a:cubicBezTo>
                    <a:pt x="13418" y="1"/>
                    <a:pt x="13346" y="12"/>
                    <a:pt x="13270" y="35"/>
                  </a:cubicBezTo>
                  <a:cubicBezTo>
                    <a:pt x="9043" y="1285"/>
                    <a:pt x="4852" y="2618"/>
                    <a:pt x="744" y="4214"/>
                  </a:cubicBezTo>
                  <a:cubicBezTo>
                    <a:pt x="1" y="4490"/>
                    <a:pt x="205" y="5600"/>
                    <a:pt x="857" y="5600"/>
                  </a:cubicBezTo>
                  <a:cubicBezTo>
                    <a:pt x="936" y="5600"/>
                    <a:pt x="1022" y="5583"/>
                    <a:pt x="1113" y="5547"/>
                  </a:cubicBezTo>
                  <a:cubicBezTo>
                    <a:pt x="5221" y="3976"/>
                    <a:pt x="9412" y="2618"/>
                    <a:pt x="13639" y="1368"/>
                  </a:cubicBezTo>
                  <a:cubicBezTo>
                    <a:pt x="14410" y="1140"/>
                    <a:pt x="14190" y="1"/>
                    <a:pt x="13486"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3"/>
            <p:cNvSpPr/>
            <p:nvPr/>
          </p:nvSpPr>
          <p:spPr>
            <a:xfrm>
              <a:off x="3744000" y="3838725"/>
              <a:ext cx="339775" cy="109900"/>
            </a:xfrm>
            <a:custGeom>
              <a:avLst/>
              <a:gdLst/>
              <a:ahLst/>
              <a:cxnLst/>
              <a:rect l="l" t="t" r="r" b="b"/>
              <a:pathLst>
                <a:path w="13591" h="4396" extrusionOk="0">
                  <a:moveTo>
                    <a:pt x="12600" y="0"/>
                  </a:moveTo>
                  <a:cubicBezTo>
                    <a:pt x="12541" y="0"/>
                    <a:pt x="12480" y="7"/>
                    <a:pt x="12415" y="23"/>
                  </a:cubicBezTo>
                  <a:cubicBezTo>
                    <a:pt x="8534" y="952"/>
                    <a:pt x="4759" y="2297"/>
                    <a:pt x="830" y="3035"/>
                  </a:cubicBezTo>
                  <a:cubicBezTo>
                    <a:pt x="0" y="3192"/>
                    <a:pt x="280" y="4395"/>
                    <a:pt x="1051" y="4395"/>
                  </a:cubicBezTo>
                  <a:cubicBezTo>
                    <a:pt x="1099" y="4395"/>
                    <a:pt x="1148" y="4391"/>
                    <a:pt x="1199" y="4381"/>
                  </a:cubicBezTo>
                  <a:cubicBezTo>
                    <a:pt x="5128" y="3655"/>
                    <a:pt x="8903" y="2309"/>
                    <a:pt x="12796" y="1357"/>
                  </a:cubicBezTo>
                  <a:cubicBezTo>
                    <a:pt x="13590" y="1169"/>
                    <a:pt x="13342" y="0"/>
                    <a:pt x="12600"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3"/>
            <p:cNvSpPr/>
            <p:nvPr/>
          </p:nvSpPr>
          <p:spPr>
            <a:xfrm>
              <a:off x="4249525" y="3566375"/>
              <a:ext cx="380600" cy="127175"/>
            </a:xfrm>
            <a:custGeom>
              <a:avLst/>
              <a:gdLst/>
              <a:ahLst/>
              <a:cxnLst/>
              <a:rect l="l" t="t" r="r" b="b"/>
              <a:pathLst>
                <a:path w="15224" h="5087" extrusionOk="0">
                  <a:moveTo>
                    <a:pt x="14134" y="0"/>
                  </a:moveTo>
                  <a:cubicBezTo>
                    <a:pt x="14093" y="0"/>
                    <a:pt x="14050" y="4"/>
                    <a:pt x="14006" y="11"/>
                  </a:cubicBezTo>
                  <a:cubicBezTo>
                    <a:pt x="9458" y="761"/>
                    <a:pt x="5148" y="2333"/>
                    <a:pt x="767" y="3714"/>
                  </a:cubicBezTo>
                  <a:cubicBezTo>
                    <a:pt x="1" y="3951"/>
                    <a:pt x="222" y="5087"/>
                    <a:pt x="916" y="5087"/>
                  </a:cubicBezTo>
                  <a:cubicBezTo>
                    <a:pt x="988" y="5087"/>
                    <a:pt x="1066" y="5074"/>
                    <a:pt x="1148" y="5047"/>
                  </a:cubicBezTo>
                  <a:cubicBezTo>
                    <a:pt x="5505" y="3666"/>
                    <a:pt x="9839" y="2107"/>
                    <a:pt x="14375" y="1345"/>
                  </a:cubicBezTo>
                  <a:cubicBezTo>
                    <a:pt x="15223" y="1220"/>
                    <a:pt x="14912" y="0"/>
                    <a:pt x="14134"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3"/>
            <p:cNvSpPr/>
            <p:nvPr/>
          </p:nvSpPr>
          <p:spPr>
            <a:xfrm>
              <a:off x="4317975" y="3665050"/>
              <a:ext cx="340475" cy="103825"/>
            </a:xfrm>
            <a:custGeom>
              <a:avLst/>
              <a:gdLst/>
              <a:ahLst/>
              <a:cxnLst/>
              <a:rect l="l" t="t" r="r" b="b"/>
              <a:pathLst>
                <a:path w="13619" h="4153" extrusionOk="0">
                  <a:moveTo>
                    <a:pt x="12581" y="1"/>
                  </a:moveTo>
                  <a:cubicBezTo>
                    <a:pt x="12530" y="1"/>
                    <a:pt x="12478" y="6"/>
                    <a:pt x="12423" y="17"/>
                  </a:cubicBezTo>
                  <a:cubicBezTo>
                    <a:pt x="8530" y="767"/>
                    <a:pt x="4732" y="2041"/>
                    <a:pt x="827" y="2803"/>
                  </a:cubicBezTo>
                  <a:cubicBezTo>
                    <a:pt x="1" y="2970"/>
                    <a:pt x="284" y="4153"/>
                    <a:pt x="1039" y="4153"/>
                  </a:cubicBezTo>
                  <a:cubicBezTo>
                    <a:pt x="1089" y="4153"/>
                    <a:pt x="1141" y="4148"/>
                    <a:pt x="1196" y="4137"/>
                  </a:cubicBezTo>
                  <a:cubicBezTo>
                    <a:pt x="5101" y="3386"/>
                    <a:pt x="8899" y="2101"/>
                    <a:pt x="12792" y="1362"/>
                  </a:cubicBezTo>
                  <a:cubicBezTo>
                    <a:pt x="13619" y="1195"/>
                    <a:pt x="13345" y="1"/>
                    <a:pt x="12581"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3"/>
            <p:cNvSpPr/>
            <p:nvPr/>
          </p:nvSpPr>
          <p:spPr>
            <a:xfrm>
              <a:off x="4315425" y="3738350"/>
              <a:ext cx="358900" cy="106125"/>
            </a:xfrm>
            <a:custGeom>
              <a:avLst/>
              <a:gdLst/>
              <a:ahLst/>
              <a:cxnLst/>
              <a:rect l="l" t="t" r="r" b="b"/>
              <a:pathLst>
                <a:path w="14356" h="4245" extrusionOk="0">
                  <a:moveTo>
                    <a:pt x="13489" y="0"/>
                  </a:moveTo>
                  <a:cubicBezTo>
                    <a:pt x="13470" y="0"/>
                    <a:pt x="13450" y="1"/>
                    <a:pt x="13430" y="2"/>
                  </a:cubicBezTo>
                  <a:cubicBezTo>
                    <a:pt x="9120" y="335"/>
                    <a:pt x="5167" y="2443"/>
                    <a:pt x="893" y="2848"/>
                  </a:cubicBezTo>
                  <a:cubicBezTo>
                    <a:pt x="26" y="2928"/>
                    <a:pt x="1" y="4244"/>
                    <a:pt x="817" y="4244"/>
                  </a:cubicBezTo>
                  <a:cubicBezTo>
                    <a:pt x="842" y="4244"/>
                    <a:pt x="867" y="4243"/>
                    <a:pt x="893" y="4241"/>
                  </a:cubicBezTo>
                  <a:cubicBezTo>
                    <a:pt x="4965" y="3860"/>
                    <a:pt x="8727" y="1943"/>
                    <a:pt x="12799" y="1466"/>
                  </a:cubicBezTo>
                  <a:lnTo>
                    <a:pt x="12954" y="1466"/>
                  </a:lnTo>
                  <a:cubicBezTo>
                    <a:pt x="13121" y="1443"/>
                    <a:pt x="13287" y="1419"/>
                    <a:pt x="13442" y="1407"/>
                  </a:cubicBezTo>
                  <a:cubicBezTo>
                    <a:pt x="14281" y="1290"/>
                    <a:pt x="14356" y="0"/>
                    <a:pt x="13489"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3"/>
            <p:cNvSpPr/>
            <p:nvPr/>
          </p:nvSpPr>
          <p:spPr>
            <a:xfrm>
              <a:off x="4308000" y="3838825"/>
              <a:ext cx="347600" cy="104850"/>
            </a:xfrm>
            <a:custGeom>
              <a:avLst/>
              <a:gdLst/>
              <a:ahLst/>
              <a:cxnLst/>
              <a:rect l="l" t="t" r="r" b="b"/>
              <a:pathLst>
                <a:path w="13904" h="4194" extrusionOk="0">
                  <a:moveTo>
                    <a:pt x="13118" y="0"/>
                  </a:moveTo>
                  <a:cubicBezTo>
                    <a:pt x="13084" y="0"/>
                    <a:pt x="13049" y="2"/>
                    <a:pt x="13013" y="7"/>
                  </a:cubicBezTo>
                  <a:cubicBezTo>
                    <a:pt x="8834" y="519"/>
                    <a:pt x="4738" y="1436"/>
                    <a:pt x="773" y="2817"/>
                  </a:cubicBezTo>
                  <a:cubicBezTo>
                    <a:pt x="1" y="3085"/>
                    <a:pt x="233" y="4194"/>
                    <a:pt x="905" y="4194"/>
                  </a:cubicBezTo>
                  <a:cubicBezTo>
                    <a:pt x="979" y="4194"/>
                    <a:pt x="1058" y="4180"/>
                    <a:pt x="1142" y="4151"/>
                  </a:cubicBezTo>
                  <a:cubicBezTo>
                    <a:pt x="5000" y="2817"/>
                    <a:pt x="8965" y="1888"/>
                    <a:pt x="13013" y="1400"/>
                  </a:cubicBezTo>
                  <a:cubicBezTo>
                    <a:pt x="13858" y="1286"/>
                    <a:pt x="13903" y="0"/>
                    <a:pt x="13118"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3"/>
            <p:cNvSpPr/>
            <p:nvPr/>
          </p:nvSpPr>
          <p:spPr>
            <a:xfrm>
              <a:off x="4722550" y="3158200"/>
              <a:ext cx="315475" cy="131050"/>
            </a:xfrm>
            <a:custGeom>
              <a:avLst/>
              <a:gdLst/>
              <a:ahLst/>
              <a:cxnLst/>
              <a:rect l="l" t="t" r="r" b="b"/>
              <a:pathLst>
                <a:path w="12619" h="5242" extrusionOk="0">
                  <a:moveTo>
                    <a:pt x="11638" y="0"/>
                  </a:moveTo>
                  <a:cubicBezTo>
                    <a:pt x="11524" y="0"/>
                    <a:pt x="11402" y="34"/>
                    <a:pt x="11278" y="110"/>
                  </a:cubicBezTo>
                  <a:cubicBezTo>
                    <a:pt x="8039" y="2110"/>
                    <a:pt x="3967" y="2051"/>
                    <a:pt x="657" y="3932"/>
                  </a:cubicBezTo>
                  <a:cubicBezTo>
                    <a:pt x="0" y="4316"/>
                    <a:pt x="408" y="5242"/>
                    <a:pt x="1020" y="5242"/>
                  </a:cubicBezTo>
                  <a:cubicBezTo>
                    <a:pt x="1128" y="5242"/>
                    <a:pt x="1243" y="5213"/>
                    <a:pt x="1360" y="5146"/>
                  </a:cubicBezTo>
                  <a:cubicBezTo>
                    <a:pt x="4670" y="3253"/>
                    <a:pt x="8730" y="3325"/>
                    <a:pt x="11968" y="1312"/>
                  </a:cubicBezTo>
                  <a:cubicBezTo>
                    <a:pt x="12618" y="912"/>
                    <a:pt x="12235" y="0"/>
                    <a:pt x="11638"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3"/>
            <p:cNvSpPr/>
            <p:nvPr/>
          </p:nvSpPr>
          <p:spPr>
            <a:xfrm>
              <a:off x="4758800" y="3249950"/>
              <a:ext cx="353050" cy="130700"/>
            </a:xfrm>
            <a:custGeom>
              <a:avLst/>
              <a:gdLst/>
              <a:ahLst/>
              <a:cxnLst/>
              <a:rect l="l" t="t" r="r" b="b"/>
              <a:pathLst>
                <a:path w="14122" h="5228" extrusionOk="0">
                  <a:moveTo>
                    <a:pt x="13134" y="0"/>
                  </a:moveTo>
                  <a:cubicBezTo>
                    <a:pt x="13075" y="0"/>
                    <a:pt x="13012" y="8"/>
                    <a:pt x="12947" y="24"/>
                  </a:cubicBezTo>
                  <a:cubicBezTo>
                    <a:pt x="8828" y="1083"/>
                    <a:pt x="4839" y="2607"/>
                    <a:pt x="779" y="3857"/>
                  </a:cubicBezTo>
                  <a:cubicBezTo>
                    <a:pt x="0" y="4095"/>
                    <a:pt x="224" y="5228"/>
                    <a:pt x="923" y="5228"/>
                  </a:cubicBezTo>
                  <a:cubicBezTo>
                    <a:pt x="993" y="5228"/>
                    <a:pt x="1069" y="5216"/>
                    <a:pt x="1148" y="5191"/>
                  </a:cubicBezTo>
                  <a:cubicBezTo>
                    <a:pt x="5208" y="3941"/>
                    <a:pt x="9197" y="2429"/>
                    <a:pt x="13316" y="1369"/>
                  </a:cubicBezTo>
                  <a:cubicBezTo>
                    <a:pt x="14121" y="1160"/>
                    <a:pt x="13874" y="0"/>
                    <a:pt x="13134"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3"/>
            <p:cNvSpPr/>
            <p:nvPr/>
          </p:nvSpPr>
          <p:spPr>
            <a:xfrm>
              <a:off x="4749950" y="3363175"/>
              <a:ext cx="379900" cy="122025"/>
            </a:xfrm>
            <a:custGeom>
              <a:avLst/>
              <a:gdLst/>
              <a:ahLst/>
              <a:cxnLst/>
              <a:rect l="l" t="t" r="r" b="b"/>
              <a:pathLst>
                <a:path w="15196" h="4881" extrusionOk="0">
                  <a:moveTo>
                    <a:pt x="14171" y="1"/>
                  </a:moveTo>
                  <a:cubicBezTo>
                    <a:pt x="14117" y="1"/>
                    <a:pt x="14062" y="7"/>
                    <a:pt x="14004" y="19"/>
                  </a:cubicBezTo>
                  <a:cubicBezTo>
                    <a:pt x="9551" y="1031"/>
                    <a:pt x="5122" y="2079"/>
                    <a:pt x="776" y="3508"/>
                  </a:cubicBezTo>
                  <a:cubicBezTo>
                    <a:pt x="1" y="3766"/>
                    <a:pt x="219" y="4881"/>
                    <a:pt x="910" y="4881"/>
                  </a:cubicBezTo>
                  <a:cubicBezTo>
                    <a:pt x="983" y="4881"/>
                    <a:pt x="1062" y="4868"/>
                    <a:pt x="1145" y="4841"/>
                  </a:cubicBezTo>
                  <a:cubicBezTo>
                    <a:pt x="5467" y="3412"/>
                    <a:pt x="9920" y="2376"/>
                    <a:pt x="14373" y="1364"/>
                  </a:cubicBezTo>
                  <a:cubicBezTo>
                    <a:pt x="15196" y="1186"/>
                    <a:pt x="14928" y="1"/>
                    <a:pt x="14171"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3"/>
            <p:cNvSpPr/>
            <p:nvPr/>
          </p:nvSpPr>
          <p:spPr>
            <a:xfrm>
              <a:off x="4760400" y="3506775"/>
              <a:ext cx="399275" cy="121450"/>
            </a:xfrm>
            <a:custGeom>
              <a:avLst/>
              <a:gdLst/>
              <a:ahLst/>
              <a:cxnLst/>
              <a:rect l="l" t="t" r="r" b="b"/>
              <a:pathLst>
                <a:path w="15971" h="4858" extrusionOk="0">
                  <a:moveTo>
                    <a:pt x="14992" y="0"/>
                  </a:moveTo>
                  <a:cubicBezTo>
                    <a:pt x="14931" y="0"/>
                    <a:pt x="14867" y="8"/>
                    <a:pt x="14800" y="26"/>
                  </a:cubicBezTo>
                  <a:cubicBezTo>
                    <a:pt x="10097" y="1240"/>
                    <a:pt x="5192" y="1526"/>
                    <a:pt x="715" y="3586"/>
                  </a:cubicBezTo>
                  <a:cubicBezTo>
                    <a:pt x="1" y="3907"/>
                    <a:pt x="448" y="4858"/>
                    <a:pt x="1101" y="4858"/>
                  </a:cubicBezTo>
                  <a:cubicBezTo>
                    <a:pt x="1199" y="4858"/>
                    <a:pt x="1302" y="4836"/>
                    <a:pt x="1406" y="4788"/>
                  </a:cubicBezTo>
                  <a:cubicBezTo>
                    <a:pt x="5751" y="2788"/>
                    <a:pt x="10597" y="2550"/>
                    <a:pt x="15157" y="1383"/>
                  </a:cubicBezTo>
                  <a:cubicBezTo>
                    <a:pt x="15971" y="1163"/>
                    <a:pt x="15719" y="0"/>
                    <a:pt x="14992"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3"/>
            <p:cNvSpPr/>
            <p:nvPr/>
          </p:nvSpPr>
          <p:spPr>
            <a:xfrm>
              <a:off x="4791875" y="3628950"/>
              <a:ext cx="338500" cy="103475"/>
            </a:xfrm>
            <a:custGeom>
              <a:avLst/>
              <a:gdLst/>
              <a:ahLst/>
              <a:cxnLst/>
              <a:rect l="l" t="t" r="r" b="b"/>
              <a:pathLst>
                <a:path w="13540" h="4139" extrusionOk="0">
                  <a:moveTo>
                    <a:pt x="12437" y="1"/>
                  </a:moveTo>
                  <a:cubicBezTo>
                    <a:pt x="12401" y="1"/>
                    <a:pt x="12364" y="3"/>
                    <a:pt x="12327" y="8"/>
                  </a:cubicBezTo>
                  <a:cubicBezTo>
                    <a:pt x="8421" y="556"/>
                    <a:pt x="4731" y="2152"/>
                    <a:pt x="837" y="2783"/>
                  </a:cubicBezTo>
                  <a:cubicBezTo>
                    <a:pt x="1" y="2929"/>
                    <a:pt x="291" y="4139"/>
                    <a:pt x="1076" y="4139"/>
                  </a:cubicBezTo>
                  <a:cubicBezTo>
                    <a:pt x="1118" y="4139"/>
                    <a:pt x="1162" y="4135"/>
                    <a:pt x="1206" y="4128"/>
                  </a:cubicBezTo>
                  <a:cubicBezTo>
                    <a:pt x="5112" y="3485"/>
                    <a:pt x="8779" y="1890"/>
                    <a:pt x="12696" y="1342"/>
                  </a:cubicBezTo>
                  <a:cubicBezTo>
                    <a:pt x="13539" y="1228"/>
                    <a:pt x="13237" y="1"/>
                    <a:pt x="12437"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3"/>
            <p:cNvSpPr/>
            <p:nvPr/>
          </p:nvSpPr>
          <p:spPr>
            <a:xfrm>
              <a:off x="4805475" y="3719925"/>
              <a:ext cx="339225" cy="108350"/>
            </a:xfrm>
            <a:custGeom>
              <a:avLst/>
              <a:gdLst/>
              <a:ahLst/>
              <a:cxnLst/>
              <a:rect l="l" t="t" r="r" b="b"/>
              <a:pathLst>
                <a:path w="13569" h="4334" extrusionOk="0">
                  <a:moveTo>
                    <a:pt x="12697" y="0"/>
                  </a:moveTo>
                  <a:cubicBezTo>
                    <a:pt x="12686" y="0"/>
                    <a:pt x="12675" y="0"/>
                    <a:pt x="12664" y="1"/>
                  </a:cubicBezTo>
                  <a:cubicBezTo>
                    <a:pt x="8520" y="96"/>
                    <a:pt x="4782" y="2025"/>
                    <a:pt x="817" y="2977"/>
                  </a:cubicBezTo>
                  <a:cubicBezTo>
                    <a:pt x="1" y="3165"/>
                    <a:pt x="258" y="4334"/>
                    <a:pt x="1001" y="4334"/>
                  </a:cubicBezTo>
                  <a:cubicBezTo>
                    <a:pt x="1060" y="4334"/>
                    <a:pt x="1121" y="4327"/>
                    <a:pt x="1186" y="4311"/>
                  </a:cubicBezTo>
                  <a:cubicBezTo>
                    <a:pt x="5008" y="3394"/>
                    <a:pt x="8675" y="1489"/>
                    <a:pt x="12664" y="1382"/>
                  </a:cubicBezTo>
                  <a:cubicBezTo>
                    <a:pt x="13546" y="1370"/>
                    <a:pt x="13568" y="0"/>
                    <a:pt x="12697"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3"/>
            <p:cNvSpPr/>
            <p:nvPr/>
          </p:nvSpPr>
          <p:spPr>
            <a:xfrm>
              <a:off x="5188500" y="3058525"/>
              <a:ext cx="360725" cy="130650"/>
            </a:xfrm>
            <a:custGeom>
              <a:avLst/>
              <a:gdLst/>
              <a:ahLst/>
              <a:cxnLst/>
              <a:rect l="l" t="t" r="r" b="b"/>
              <a:pathLst>
                <a:path w="14429" h="5226" extrusionOk="0">
                  <a:moveTo>
                    <a:pt x="13558" y="1"/>
                  </a:moveTo>
                  <a:cubicBezTo>
                    <a:pt x="13550" y="1"/>
                    <a:pt x="13543" y="1"/>
                    <a:pt x="13535" y="1"/>
                  </a:cubicBezTo>
                  <a:cubicBezTo>
                    <a:pt x="11416" y="61"/>
                    <a:pt x="9285" y="704"/>
                    <a:pt x="7284" y="1287"/>
                  </a:cubicBezTo>
                  <a:cubicBezTo>
                    <a:pt x="5022" y="1942"/>
                    <a:pt x="2677" y="2716"/>
                    <a:pt x="653" y="3918"/>
                  </a:cubicBezTo>
                  <a:cubicBezTo>
                    <a:pt x="0" y="4310"/>
                    <a:pt x="397" y="5226"/>
                    <a:pt x="1001" y="5226"/>
                  </a:cubicBezTo>
                  <a:cubicBezTo>
                    <a:pt x="1114" y="5226"/>
                    <a:pt x="1234" y="5194"/>
                    <a:pt x="1355" y="5121"/>
                  </a:cubicBezTo>
                  <a:cubicBezTo>
                    <a:pt x="3296" y="3966"/>
                    <a:pt x="5499" y="3275"/>
                    <a:pt x="7654" y="2621"/>
                  </a:cubicBezTo>
                  <a:cubicBezTo>
                    <a:pt x="9523" y="2061"/>
                    <a:pt x="11571" y="1430"/>
                    <a:pt x="13535" y="1394"/>
                  </a:cubicBezTo>
                  <a:cubicBezTo>
                    <a:pt x="14421" y="1371"/>
                    <a:pt x="14428" y="1"/>
                    <a:pt x="13558"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3"/>
            <p:cNvSpPr/>
            <p:nvPr/>
          </p:nvSpPr>
          <p:spPr>
            <a:xfrm>
              <a:off x="5223375" y="3167500"/>
              <a:ext cx="228075" cy="82450"/>
            </a:xfrm>
            <a:custGeom>
              <a:avLst/>
              <a:gdLst/>
              <a:ahLst/>
              <a:cxnLst/>
              <a:rect l="l" t="t" r="r" b="b"/>
              <a:pathLst>
                <a:path w="9123" h="3298" extrusionOk="0">
                  <a:moveTo>
                    <a:pt x="8123" y="1"/>
                  </a:moveTo>
                  <a:cubicBezTo>
                    <a:pt x="8064" y="1"/>
                    <a:pt x="8002" y="8"/>
                    <a:pt x="7937" y="24"/>
                  </a:cubicBezTo>
                  <a:cubicBezTo>
                    <a:pt x="5544" y="571"/>
                    <a:pt x="3211" y="1357"/>
                    <a:pt x="806" y="1941"/>
                  </a:cubicBezTo>
                  <a:cubicBezTo>
                    <a:pt x="0" y="2128"/>
                    <a:pt x="258" y="3297"/>
                    <a:pt x="1001" y="3297"/>
                  </a:cubicBezTo>
                  <a:cubicBezTo>
                    <a:pt x="1060" y="3297"/>
                    <a:pt x="1122" y="3290"/>
                    <a:pt x="1187" y="3274"/>
                  </a:cubicBezTo>
                  <a:cubicBezTo>
                    <a:pt x="3580" y="2714"/>
                    <a:pt x="5913" y="1929"/>
                    <a:pt x="8306" y="1357"/>
                  </a:cubicBezTo>
                  <a:cubicBezTo>
                    <a:pt x="9123" y="1170"/>
                    <a:pt x="8866" y="1"/>
                    <a:pt x="8123"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3"/>
            <p:cNvSpPr/>
            <p:nvPr/>
          </p:nvSpPr>
          <p:spPr>
            <a:xfrm>
              <a:off x="5295300" y="3319575"/>
              <a:ext cx="44975" cy="34850"/>
            </a:xfrm>
            <a:custGeom>
              <a:avLst/>
              <a:gdLst/>
              <a:ahLst/>
              <a:cxnLst/>
              <a:rect l="l" t="t" r="r" b="b"/>
              <a:pathLst>
                <a:path w="1799" h="1394" extrusionOk="0">
                  <a:moveTo>
                    <a:pt x="893" y="1"/>
                  </a:moveTo>
                  <a:cubicBezTo>
                    <a:pt x="0" y="1"/>
                    <a:pt x="0" y="1394"/>
                    <a:pt x="893" y="1394"/>
                  </a:cubicBezTo>
                  <a:cubicBezTo>
                    <a:pt x="1798" y="1394"/>
                    <a:pt x="1798" y="1"/>
                    <a:pt x="893"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3"/>
            <p:cNvSpPr/>
            <p:nvPr/>
          </p:nvSpPr>
          <p:spPr>
            <a:xfrm>
              <a:off x="5417625" y="3507075"/>
              <a:ext cx="47350" cy="36950"/>
            </a:xfrm>
            <a:custGeom>
              <a:avLst/>
              <a:gdLst/>
              <a:ahLst/>
              <a:cxnLst/>
              <a:rect l="l" t="t" r="r" b="b"/>
              <a:pathLst>
                <a:path w="1894" h="1478" extrusionOk="0">
                  <a:moveTo>
                    <a:pt x="666" y="1"/>
                  </a:moveTo>
                  <a:cubicBezTo>
                    <a:pt x="301" y="1"/>
                    <a:pt x="1" y="335"/>
                    <a:pt x="1" y="692"/>
                  </a:cubicBezTo>
                  <a:cubicBezTo>
                    <a:pt x="1" y="1073"/>
                    <a:pt x="286" y="1335"/>
                    <a:pt x="632" y="1383"/>
                  </a:cubicBezTo>
                  <a:cubicBezTo>
                    <a:pt x="632" y="1383"/>
                    <a:pt x="644" y="1383"/>
                    <a:pt x="656" y="1395"/>
                  </a:cubicBezTo>
                  <a:cubicBezTo>
                    <a:pt x="691" y="1407"/>
                    <a:pt x="739" y="1407"/>
                    <a:pt x="763" y="1431"/>
                  </a:cubicBezTo>
                  <a:cubicBezTo>
                    <a:pt x="864" y="1454"/>
                    <a:pt x="960" y="1477"/>
                    <a:pt x="1058" y="1477"/>
                  </a:cubicBezTo>
                  <a:cubicBezTo>
                    <a:pt x="1110" y="1477"/>
                    <a:pt x="1162" y="1471"/>
                    <a:pt x="1215" y="1454"/>
                  </a:cubicBezTo>
                  <a:cubicBezTo>
                    <a:pt x="1787" y="1228"/>
                    <a:pt x="1894" y="490"/>
                    <a:pt x="1370" y="157"/>
                  </a:cubicBezTo>
                  <a:cubicBezTo>
                    <a:pt x="1334" y="133"/>
                    <a:pt x="1275" y="97"/>
                    <a:pt x="1227" y="85"/>
                  </a:cubicBezTo>
                  <a:cubicBezTo>
                    <a:pt x="1124" y="29"/>
                    <a:pt x="1007" y="10"/>
                    <a:pt x="892" y="10"/>
                  </a:cubicBezTo>
                  <a:cubicBezTo>
                    <a:pt x="860" y="10"/>
                    <a:pt x="829" y="11"/>
                    <a:pt x="798" y="14"/>
                  </a:cubicBezTo>
                  <a:cubicBezTo>
                    <a:pt x="763" y="14"/>
                    <a:pt x="727" y="2"/>
                    <a:pt x="703" y="2"/>
                  </a:cubicBezTo>
                  <a:cubicBezTo>
                    <a:pt x="691" y="1"/>
                    <a:pt x="678" y="1"/>
                    <a:pt x="666"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3"/>
            <p:cNvSpPr/>
            <p:nvPr/>
          </p:nvSpPr>
          <p:spPr>
            <a:xfrm>
              <a:off x="3710850" y="2348325"/>
              <a:ext cx="1458250" cy="325250"/>
            </a:xfrm>
            <a:custGeom>
              <a:avLst/>
              <a:gdLst/>
              <a:ahLst/>
              <a:cxnLst/>
              <a:rect l="l" t="t" r="r" b="b"/>
              <a:pathLst>
                <a:path w="58330" h="13010" extrusionOk="0">
                  <a:moveTo>
                    <a:pt x="57267" y="0"/>
                  </a:moveTo>
                  <a:cubicBezTo>
                    <a:pt x="57222" y="0"/>
                    <a:pt x="57176" y="4"/>
                    <a:pt x="57127" y="13"/>
                  </a:cubicBezTo>
                  <a:cubicBezTo>
                    <a:pt x="47936" y="1727"/>
                    <a:pt x="38828" y="3823"/>
                    <a:pt x="29636" y="5609"/>
                  </a:cubicBezTo>
                  <a:cubicBezTo>
                    <a:pt x="19980" y="7490"/>
                    <a:pt x="10086" y="8311"/>
                    <a:pt x="751" y="11621"/>
                  </a:cubicBezTo>
                  <a:cubicBezTo>
                    <a:pt x="0" y="11890"/>
                    <a:pt x="216" y="13009"/>
                    <a:pt x="885" y="13009"/>
                  </a:cubicBezTo>
                  <a:cubicBezTo>
                    <a:pt x="959" y="13009"/>
                    <a:pt x="1037" y="12996"/>
                    <a:pt x="1120" y="12967"/>
                  </a:cubicBezTo>
                  <a:cubicBezTo>
                    <a:pt x="10443" y="9657"/>
                    <a:pt x="20349" y="8788"/>
                    <a:pt x="30017" y="6954"/>
                  </a:cubicBezTo>
                  <a:cubicBezTo>
                    <a:pt x="39197" y="5216"/>
                    <a:pt x="48305" y="3073"/>
                    <a:pt x="57497" y="1358"/>
                  </a:cubicBezTo>
                  <a:cubicBezTo>
                    <a:pt x="58329" y="1201"/>
                    <a:pt x="58045" y="0"/>
                    <a:pt x="57267"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524" name="Google Shape;8524;p3"/>
          <p:cNvSpPr txBox="1">
            <a:spLocks noGrp="1"/>
          </p:cNvSpPr>
          <p:nvPr>
            <p:ph type="title"/>
          </p:nvPr>
        </p:nvSpPr>
        <p:spPr>
          <a:xfrm>
            <a:off x="4596849" y="138738"/>
            <a:ext cx="2799300" cy="4284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MY" sz="3600">
                <a:solidFill>
                  <a:srgbClr val="FF0000"/>
                </a:solidFill>
              </a:rPr>
              <a:t>Induksi</a:t>
            </a:r>
            <a:endParaRPr sz="3600">
              <a:solidFill>
                <a:srgbClr val="FF0000"/>
              </a:solidFill>
            </a:endParaRPr>
          </a:p>
        </p:txBody>
      </p:sp>
      <p:sp>
        <p:nvSpPr>
          <p:cNvPr id="8525" name="Google Shape;8525;p3"/>
          <p:cNvSpPr txBox="1">
            <a:spLocks noGrp="1"/>
          </p:cNvSpPr>
          <p:nvPr>
            <p:ph type="title" idx="3"/>
          </p:nvPr>
        </p:nvSpPr>
        <p:spPr>
          <a:xfrm>
            <a:off x="127006" y="2641116"/>
            <a:ext cx="1627119" cy="1247237"/>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MY" sz="2000">
                <a:solidFill>
                  <a:srgbClr val="FF0000"/>
                </a:solidFill>
              </a:rPr>
              <a:t>Apakah yang boleh anda rumuskan daripada video ini?</a:t>
            </a:r>
            <a:endParaRPr sz="2000">
              <a:solidFill>
                <a:srgbClr val="FF0000"/>
              </a:solidFill>
            </a:endParaRPr>
          </a:p>
        </p:txBody>
      </p:sp>
      <p:pic>
        <p:nvPicPr>
          <p:cNvPr id="8526" name="Google Shape;8526;p3"/>
          <p:cNvPicPr preferRelativeResize="0"/>
          <p:nvPr/>
        </p:nvPicPr>
        <p:blipFill rotWithShape="1">
          <a:blip r:embed="rId3">
            <a:alphaModFix/>
          </a:blip>
          <a:srcRect/>
          <a:stretch/>
        </p:blipFill>
        <p:spPr>
          <a:xfrm>
            <a:off x="2282381" y="659166"/>
            <a:ext cx="6800299" cy="382516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526"/>
                                        </p:tgtEl>
                                        <p:attrNameLst>
                                          <p:attrName>style.visibility</p:attrName>
                                        </p:attrNameLst>
                                      </p:cBhvr>
                                      <p:to>
                                        <p:strVal val="visible"/>
                                      </p:to>
                                    </p:set>
                                    <p:animEffect transition="in" filter="fade">
                                      <p:cBhvr>
                                        <p:cTn id="7" dur="5000"/>
                                        <p:tgtEl>
                                          <p:spTgt spid="85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384"/>
        <p:cNvGrpSpPr/>
        <p:nvPr/>
      </p:nvGrpSpPr>
      <p:grpSpPr>
        <a:xfrm>
          <a:off x="0" y="0"/>
          <a:ext cx="0" cy="0"/>
          <a:chOff x="0" y="0"/>
          <a:chExt cx="0" cy="0"/>
        </a:xfrm>
      </p:grpSpPr>
      <p:sp>
        <p:nvSpPr>
          <p:cNvPr id="13385" name="Google Shape;13385;p3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Pembentukan Negara Bangsa</a:t>
            </a:r>
            <a:endParaRPr/>
          </a:p>
        </p:txBody>
      </p:sp>
      <p:sp>
        <p:nvSpPr>
          <p:cNvPr id="13386" name="Google Shape;13386;p3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p>
            <a:pPr marL="165100" lvl="0" indent="0" algn="l" rtl="0">
              <a:lnSpc>
                <a:spcPct val="100000"/>
              </a:lnSpc>
              <a:spcBef>
                <a:spcPts val="0"/>
              </a:spcBef>
              <a:spcAft>
                <a:spcPts val="0"/>
              </a:spcAft>
              <a:buSzPts val="1000"/>
              <a:buNone/>
            </a:pPr>
            <a:endParaRPr/>
          </a:p>
        </p:txBody>
      </p:sp>
      <p:grpSp>
        <p:nvGrpSpPr>
          <p:cNvPr id="13387" name="Google Shape;13387;p31"/>
          <p:cNvGrpSpPr/>
          <p:nvPr/>
        </p:nvGrpSpPr>
        <p:grpSpPr>
          <a:xfrm>
            <a:off x="434237" y="1227523"/>
            <a:ext cx="8275474" cy="3657915"/>
            <a:chOff x="2587" y="209798"/>
            <a:chExt cx="8275474" cy="3657915"/>
          </a:xfrm>
        </p:grpSpPr>
        <p:sp>
          <p:nvSpPr>
            <p:cNvPr id="13388" name="Google Shape;13388;p31"/>
            <p:cNvSpPr/>
            <p:nvPr/>
          </p:nvSpPr>
          <p:spPr>
            <a:xfrm>
              <a:off x="2587" y="231333"/>
              <a:ext cx="2523010" cy="972255"/>
            </a:xfrm>
            <a:prstGeom prst="rect">
              <a:avLst/>
            </a:prstGeom>
            <a:gradFill>
              <a:gsLst>
                <a:gs pos="0">
                  <a:srgbClr val="FA7676"/>
                </a:gs>
                <a:gs pos="100000">
                  <a:srgbClr val="FF9B9B"/>
                </a:gs>
              </a:gsLst>
              <a:lin ang="16200000" scaled="0"/>
            </a:gradFill>
            <a:ln w="9525" cap="flat" cmpd="sng">
              <a:solidFill>
                <a:srgbClr val="EB8686"/>
              </a:solidFill>
              <a:prstDash val="solid"/>
              <a:round/>
              <a:headEnd type="none" w="sm" len="sm"/>
              <a:tailEnd type="none" w="sm" len="sm"/>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9" name="Google Shape;13389;p31"/>
            <p:cNvSpPr txBox="1"/>
            <p:nvPr/>
          </p:nvSpPr>
          <p:spPr>
            <a:xfrm>
              <a:off x="2587" y="231333"/>
              <a:ext cx="2523010" cy="972255"/>
            </a:xfrm>
            <a:prstGeom prst="rect">
              <a:avLst/>
            </a:prstGeom>
            <a:noFill/>
            <a:ln>
              <a:noFill/>
            </a:ln>
          </p:spPr>
          <p:txBody>
            <a:bodyPr spcFirstLastPara="1" wrap="square" lIns="99550" tIns="56875" rIns="99550" bIns="56875" anchor="ctr" anchorCtr="0">
              <a:noAutofit/>
            </a:bodyPr>
            <a:lstStyle/>
            <a:p>
              <a:pPr marL="0" marR="0" lvl="0" indent="0" algn="ctr" rtl="0">
                <a:lnSpc>
                  <a:spcPct val="9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a:ea typeface="Livvic"/>
                  <a:cs typeface="Livvic"/>
                  <a:sym typeface="Livvic"/>
                </a:rPr>
                <a:t>Satu</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bangsa</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satu</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negara</a:t>
              </a:r>
              <a:r>
                <a:rPr lang="en-MY" sz="1400" b="1" i="0" u="none" strike="noStrike" cap="none" dirty="0">
                  <a:solidFill>
                    <a:schemeClr val="dk1"/>
                  </a:solidFill>
                  <a:latin typeface="Livvic"/>
                  <a:ea typeface="Livvic"/>
                  <a:cs typeface="Livvic"/>
                  <a:sym typeface="Livvic"/>
                </a:rPr>
                <a:t> (one state one nation</a:t>
              </a:r>
              <a:r>
                <a:rPr lang="en-MY" sz="1400" b="1" i="0" u="none" strike="noStrike" cap="none" dirty="0">
                  <a:solidFill>
                    <a:schemeClr val="dk1"/>
                  </a:solidFill>
                  <a:latin typeface="Arial"/>
                  <a:ea typeface="Arial"/>
                  <a:cs typeface="Arial"/>
                  <a:sym typeface="Arial"/>
                </a:rPr>
                <a:t>)</a:t>
              </a:r>
              <a:endParaRPr sz="1400" b="1" i="0" u="none" strike="noStrike" cap="none" dirty="0">
                <a:solidFill>
                  <a:schemeClr val="dk1"/>
                </a:solidFill>
                <a:latin typeface="Arial"/>
                <a:ea typeface="Arial"/>
                <a:cs typeface="Arial"/>
                <a:sym typeface="Arial"/>
              </a:endParaRPr>
            </a:p>
          </p:txBody>
        </p:sp>
        <p:sp>
          <p:nvSpPr>
            <p:cNvPr id="13390" name="Google Shape;13390;p31"/>
            <p:cNvSpPr/>
            <p:nvPr/>
          </p:nvSpPr>
          <p:spPr>
            <a:xfrm>
              <a:off x="21131" y="1018339"/>
              <a:ext cx="2523010" cy="2849374"/>
            </a:xfrm>
            <a:prstGeom prst="rect">
              <a:avLst/>
            </a:prstGeom>
            <a:solidFill>
              <a:srgbClr val="F8D8D8">
                <a:alpha val="89411"/>
              </a:srgbClr>
            </a:solidFill>
            <a:ln w="9525" cap="flat" cmpd="sng">
              <a:solidFill>
                <a:srgbClr val="F8D8D8">
                  <a:alpha val="89411"/>
                </a:srgbClr>
              </a:solidFill>
              <a:prstDash val="solid"/>
              <a:round/>
              <a:headEnd type="none" w="sm" len="sm"/>
              <a:tailEnd type="none" w="sm" len="sm"/>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1" name="Google Shape;13391;p31"/>
            <p:cNvSpPr txBox="1"/>
            <p:nvPr/>
          </p:nvSpPr>
          <p:spPr>
            <a:xfrm>
              <a:off x="21131" y="1018339"/>
              <a:ext cx="2523010" cy="2849374"/>
            </a:xfrm>
            <a:prstGeom prst="rect">
              <a:avLst/>
            </a:prstGeom>
            <a:noFill/>
            <a:ln>
              <a:noFill/>
            </a:ln>
          </p:spPr>
          <p:txBody>
            <a:bodyPr spcFirstLastPara="1" wrap="square" lIns="74675" tIns="74675" rIns="99550" bIns="112000" anchor="t" anchorCtr="0">
              <a:noAutofit/>
            </a:bodyPr>
            <a:lstStyle/>
            <a:p>
              <a:pPr marL="114300" marR="0" lvl="1" indent="-114300" algn="l" rtl="0">
                <a:lnSpc>
                  <a:spcPct val="90000"/>
                </a:lnSpc>
                <a:spcBef>
                  <a:spcPts val="0"/>
                </a:spcBef>
                <a:spcAft>
                  <a:spcPts val="0"/>
                </a:spcAft>
                <a:buClr>
                  <a:srgbClr val="000000"/>
                </a:buClr>
                <a:buSzPts val="1400"/>
                <a:buFont typeface="Arial"/>
                <a:buChar char="•"/>
              </a:pPr>
              <a:r>
                <a:rPr lang="en-MY" sz="1400" b="0" i="0" u="none" strike="noStrike" cap="none" dirty="0" err="1">
                  <a:solidFill>
                    <a:srgbClr val="000000"/>
                  </a:solidFill>
                  <a:latin typeface="Livvic" panose="020B0604020202020204" charset="0"/>
                  <a:sym typeface="Arial"/>
                </a:rPr>
                <a:t>Keadaan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ini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bertitik</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tolak</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daripada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satu</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ras</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membentuk</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bangsa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dan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melahirkan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satu</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negara</a:t>
              </a:r>
              <a:r>
                <a:rPr lang="en-MY" sz="1400" b="0" i="0" u="none" strike="noStrike" cap="none" dirty="0">
                  <a:solidFill>
                    <a:srgbClr val="000000"/>
                  </a:solidFill>
                  <a:latin typeface="Livvic" panose="020B0604020202020204" charset="0"/>
                  <a:sym typeface="Arial"/>
                </a:rPr>
                <a:t>. </a:t>
              </a:r>
              <a:endParaRPr sz="1400" b="0" i="0" u="none" strike="noStrike" cap="none" dirty="0">
                <a:solidFill>
                  <a:srgbClr val="000000"/>
                </a:solidFill>
                <a:latin typeface="Livvic" panose="020B0604020202020204" charset="0"/>
                <a:sym typeface="Arial"/>
              </a:endParaRPr>
            </a:p>
            <a:p>
              <a:pPr marL="114300" marR="0" lvl="1" indent="-114300" algn="l" rtl="0">
                <a:lnSpc>
                  <a:spcPct val="90000"/>
                </a:lnSpc>
                <a:spcBef>
                  <a:spcPts val="210"/>
                </a:spcBef>
                <a:spcAft>
                  <a:spcPts val="0"/>
                </a:spcAft>
                <a:buClr>
                  <a:srgbClr val="000000"/>
                </a:buClr>
                <a:buSzPts val="1400"/>
                <a:buFont typeface="Arial"/>
                <a:buChar char="•"/>
              </a:pPr>
              <a:r>
                <a:rPr lang="en-MY" sz="1400" b="0" i="0" u="none" strike="noStrike" cap="none" dirty="0" err="1">
                  <a:solidFill>
                    <a:srgbClr val="000000"/>
                  </a:solidFill>
                  <a:latin typeface="Livvic" panose="020B0604020202020204" charset="0"/>
                  <a:sym typeface="Arial"/>
                </a:rPr>
                <a:t>Justeru</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ia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akan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melahirkan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sebuah</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negara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bangsa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Sebagai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contoh</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bangsa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Jepun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membentuk</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negara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Jepun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bangsa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Jerman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membentuk</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negara</a:t>
              </a:r>
              <a:r>
                <a:rPr lang="en-MY" sz="1400" b="0" i="0" u="none" strike="noStrike" cap="none" dirty="0">
                  <a:solidFill>
                    <a:srgbClr val="000000"/>
                  </a:solidFill>
                  <a:latin typeface="Livvic" panose="020B0604020202020204" charset="0"/>
                  <a:sym typeface="Arial"/>
                </a:rPr>
                <a:t> German</a:t>
              </a:r>
              <a:endParaRPr sz="1400" b="0" i="0" u="none" strike="noStrike" cap="none" dirty="0">
                <a:solidFill>
                  <a:srgbClr val="000000"/>
                </a:solidFill>
                <a:latin typeface="Livvic" panose="020B0604020202020204" charset="0"/>
                <a:sym typeface="Arial"/>
              </a:endParaRPr>
            </a:p>
          </p:txBody>
        </p:sp>
        <p:sp>
          <p:nvSpPr>
            <p:cNvPr id="13392" name="Google Shape;13392;p31"/>
            <p:cNvSpPr/>
            <p:nvPr/>
          </p:nvSpPr>
          <p:spPr>
            <a:xfrm>
              <a:off x="2878819" y="209798"/>
              <a:ext cx="2523010" cy="1058395"/>
            </a:xfrm>
            <a:prstGeom prst="rect">
              <a:avLst/>
            </a:prstGeom>
            <a:gradFill>
              <a:gsLst>
                <a:gs pos="0">
                  <a:srgbClr val="72FF00"/>
                </a:gs>
                <a:gs pos="100000">
                  <a:srgbClr val="A7FF72"/>
                </a:gs>
              </a:gsLst>
              <a:lin ang="16200000" scaled="0"/>
            </a:gradFill>
            <a:ln w="9525" cap="flat" cmpd="sng">
              <a:solidFill>
                <a:srgbClr val="75E613"/>
              </a:solidFill>
              <a:prstDash val="solid"/>
              <a:round/>
              <a:headEnd type="none" w="sm" len="sm"/>
              <a:tailEnd type="none" w="sm" len="sm"/>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3" name="Google Shape;13393;p31"/>
            <p:cNvSpPr txBox="1"/>
            <p:nvPr/>
          </p:nvSpPr>
          <p:spPr>
            <a:xfrm>
              <a:off x="2878819" y="209798"/>
              <a:ext cx="2523010" cy="1058395"/>
            </a:xfrm>
            <a:prstGeom prst="rect">
              <a:avLst/>
            </a:prstGeom>
            <a:noFill/>
            <a:ln>
              <a:noFill/>
            </a:ln>
          </p:spPr>
          <p:txBody>
            <a:bodyPr spcFirstLastPara="1" wrap="square" lIns="99550" tIns="56875" rIns="99550" bIns="56875" anchor="ctr" anchorCtr="0">
              <a:noAutofit/>
            </a:bodyPr>
            <a:lstStyle/>
            <a:p>
              <a:pPr marL="0" marR="0" lvl="0" indent="0" algn="ctr" rtl="0">
                <a:lnSpc>
                  <a:spcPct val="9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a:ea typeface="Livvic"/>
                  <a:cs typeface="Livvic"/>
                  <a:sym typeface="Livvic"/>
                </a:rPr>
                <a:t>Bangsa</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tanpa</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negara</a:t>
              </a:r>
              <a:r>
                <a:rPr lang="en-MY" sz="1400" b="1" i="0" u="none" strike="noStrike" cap="none" dirty="0">
                  <a:solidFill>
                    <a:schemeClr val="dk1"/>
                  </a:solidFill>
                  <a:latin typeface="Livvic"/>
                  <a:ea typeface="Livvic"/>
                  <a:cs typeface="Livvic"/>
                  <a:sym typeface="Livvic"/>
                </a:rPr>
                <a:t> (</a:t>
              </a:r>
              <a:r>
                <a:rPr lang="en-MY" sz="1400" b="1" i="1" u="none" strike="noStrike" cap="none" dirty="0">
                  <a:solidFill>
                    <a:schemeClr val="dk1"/>
                  </a:solidFill>
                  <a:latin typeface="Livvic"/>
                  <a:ea typeface="Livvic"/>
                  <a:cs typeface="Livvic"/>
                  <a:sym typeface="Livvic"/>
                </a:rPr>
                <a:t>nation without state</a:t>
              </a:r>
              <a:r>
                <a:rPr lang="en-MY" sz="1400" b="1" i="0" u="none" strike="noStrike" cap="none" dirty="0">
                  <a:solidFill>
                    <a:schemeClr val="dk1"/>
                  </a:solidFill>
                  <a:latin typeface="Livvic"/>
                  <a:ea typeface="Livvic"/>
                  <a:cs typeface="Livvic"/>
                  <a:sym typeface="Livvic"/>
                </a:rPr>
                <a:t>)</a:t>
              </a:r>
              <a:endParaRPr sz="1400" b="0" i="0" u="none" strike="noStrike" cap="none" dirty="0">
                <a:solidFill>
                  <a:srgbClr val="000000"/>
                </a:solidFill>
                <a:latin typeface="Arial"/>
                <a:ea typeface="Arial"/>
                <a:cs typeface="Arial"/>
                <a:sym typeface="Arial"/>
              </a:endParaRPr>
            </a:p>
          </p:txBody>
        </p:sp>
        <p:sp>
          <p:nvSpPr>
            <p:cNvPr id="13394" name="Google Shape;13394;p31"/>
            <p:cNvSpPr/>
            <p:nvPr/>
          </p:nvSpPr>
          <p:spPr>
            <a:xfrm>
              <a:off x="2878819" y="1004827"/>
              <a:ext cx="2523010" cy="2849374"/>
            </a:xfrm>
            <a:prstGeom prst="rect">
              <a:avLst/>
            </a:prstGeom>
            <a:solidFill>
              <a:srgbClr val="DAEACE">
                <a:alpha val="89411"/>
              </a:srgbClr>
            </a:solidFill>
            <a:ln w="9525" cap="flat" cmpd="sng">
              <a:solidFill>
                <a:srgbClr val="DAEACE">
                  <a:alpha val="89411"/>
                </a:srgbClr>
              </a:solidFill>
              <a:prstDash val="solid"/>
              <a:round/>
              <a:headEnd type="none" w="sm" len="sm"/>
              <a:tailEnd type="none" w="sm" len="sm"/>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5" name="Google Shape;13395;p31"/>
            <p:cNvSpPr txBox="1"/>
            <p:nvPr/>
          </p:nvSpPr>
          <p:spPr>
            <a:xfrm>
              <a:off x="2878819" y="1004827"/>
              <a:ext cx="2523010" cy="2849374"/>
            </a:xfrm>
            <a:prstGeom prst="rect">
              <a:avLst/>
            </a:prstGeom>
            <a:noFill/>
            <a:ln>
              <a:noFill/>
            </a:ln>
          </p:spPr>
          <p:txBody>
            <a:bodyPr spcFirstLastPara="1" wrap="square" lIns="74675" tIns="74675" rIns="99550" bIns="112000" anchor="t" anchorCtr="0">
              <a:noAutofit/>
            </a:bodyPr>
            <a:lstStyle/>
            <a:p>
              <a:pPr marL="114300" marR="0" lvl="1" indent="-114300" algn="l" rtl="0">
                <a:lnSpc>
                  <a:spcPct val="90000"/>
                </a:lnSpc>
                <a:spcBef>
                  <a:spcPts val="0"/>
                </a:spcBef>
                <a:spcAft>
                  <a:spcPts val="0"/>
                </a:spcAft>
                <a:buClr>
                  <a:srgbClr val="000000"/>
                </a:buClr>
                <a:buSzPts val="1400"/>
                <a:buFont typeface="Arial"/>
                <a:buChar char="•"/>
              </a:pPr>
              <a:r>
                <a:rPr lang="en-MY" sz="1400" b="0" i="0" u="none" strike="noStrike" cap="none" dirty="0" err="1">
                  <a:solidFill>
                    <a:srgbClr val="000000"/>
                  </a:solidFill>
                  <a:latin typeface="Livvic" panose="020B0604020202020204" charset="0"/>
                  <a:sym typeface="Arial"/>
                </a:rPr>
                <a:t>Terdapat</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beberapa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bangsa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tanpa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negara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dan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mereka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menuntut</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bangsa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mereka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untuk</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bernegara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dan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mempunyai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autonomi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sendiri</a:t>
              </a:r>
              <a:r>
                <a:rPr lang="en-MY" sz="1400" b="0" i="0" u="none" strike="noStrike" cap="none" dirty="0">
                  <a:solidFill>
                    <a:srgbClr val="000000"/>
                  </a:solidFill>
                  <a:latin typeface="Livvic" panose="020B0604020202020204" charset="0"/>
                  <a:sym typeface="Arial"/>
                </a:rPr>
                <a:t>. </a:t>
              </a:r>
              <a:endParaRPr sz="1400" b="0" i="0" u="none" strike="noStrike" cap="none" dirty="0">
                <a:solidFill>
                  <a:srgbClr val="000000"/>
                </a:solidFill>
                <a:latin typeface="Livvic" panose="020B0604020202020204" charset="0"/>
                <a:sym typeface="Arial"/>
              </a:endParaRPr>
            </a:p>
            <a:p>
              <a:pPr marL="114300" marR="0" lvl="1" indent="-114300" algn="l" rtl="0">
                <a:lnSpc>
                  <a:spcPct val="90000"/>
                </a:lnSpc>
                <a:spcBef>
                  <a:spcPts val="210"/>
                </a:spcBef>
                <a:spcAft>
                  <a:spcPts val="0"/>
                </a:spcAft>
                <a:buClr>
                  <a:srgbClr val="000000"/>
                </a:buClr>
                <a:buSzPts val="1400"/>
                <a:buFont typeface="Arial"/>
                <a:buChar char="•"/>
              </a:pPr>
              <a:r>
                <a:rPr lang="en-MY" sz="1400" b="0" i="0" u="none" strike="noStrike" cap="none" dirty="0" err="1">
                  <a:solidFill>
                    <a:srgbClr val="000000"/>
                  </a:solidFill>
                  <a:latin typeface="Livvic" panose="020B0604020202020204" charset="0"/>
                  <a:sym typeface="Arial"/>
                </a:rPr>
                <a:t>Misalnya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bangsa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Melayu</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Patani</a:t>
              </a:r>
              <a:r>
                <a:rPr lang="en-MY" sz="1400" b="0" i="0" u="none" strike="noStrike" cap="none" dirty="0">
                  <a:solidFill>
                    <a:srgbClr val="000000"/>
                  </a:solidFill>
                  <a:latin typeface="Livvic" panose="020B0604020202020204" charset="0"/>
                  <a:sym typeface="Arial"/>
                </a:rPr>
                <a:t> di Selatan Thailand, </a:t>
              </a:r>
              <a:r>
                <a:rPr lang="en-MY" sz="1400" b="0" i="0" u="none" strike="noStrike" cap="none" dirty="0" err="1">
                  <a:solidFill>
                    <a:srgbClr val="000000"/>
                  </a:solidFill>
                  <a:latin typeface="Livvic" panose="020B0604020202020204" charset="0"/>
                  <a:sym typeface="Arial"/>
                </a:rPr>
                <a:t>mereka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mempunyai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identiti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bangsa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tersendiri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tetapi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negara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dimiliki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oleh</a:t>
              </a:r>
              <a:r>
                <a:rPr lang="en-MY" sz="1400" b="0" i="0" u="none" strike="noStrike" cap="none" dirty="0">
                  <a:solidFill>
                    <a:srgbClr val="000000"/>
                  </a:solidFill>
                  <a:latin typeface="Livvic" panose="020B0604020202020204" charset="0"/>
                  <a:sym typeface="Arial"/>
                </a:rPr>
                <a:t> orang-orang Thai.</a:t>
              </a:r>
              <a:endParaRPr sz="1400" b="0" i="0" u="none" strike="noStrike" cap="none" dirty="0">
                <a:solidFill>
                  <a:srgbClr val="000000"/>
                </a:solidFill>
                <a:latin typeface="Livvic" panose="020B0604020202020204" charset="0"/>
                <a:sym typeface="Arial"/>
              </a:endParaRPr>
            </a:p>
          </p:txBody>
        </p:sp>
        <p:sp>
          <p:nvSpPr>
            <p:cNvPr id="13396" name="Google Shape;13396;p31"/>
            <p:cNvSpPr/>
            <p:nvPr/>
          </p:nvSpPr>
          <p:spPr>
            <a:xfrm>
              <a:off x="5755051" y="231333"/>
              <a:ext cx="2523010" cy="972255"/>
            </a:xfrm>
            <a:prstGeom prst="rect">
              <a:avLst/>
            </a:prstGeom>
            <a:gradFill>
              <a:gsLst>
                <a:gs pos="0">
                  <a:srgbClr val="008995"/>
                </a:gs>
                <a:gs pos="100000">
                  <a:srgbClr val="A3DBE2"/>
                </a:gs>
              </a:gsLst>
              <a:lin ang="16200000" scaled="0"/>
            </a:gradFill>
            <a:ln w="9525" cap="flat" cmpd="sng">
              <a:solidFill>
                <a:srgbClr val="007982"/>
              </a:solidFill>
              <a:prstDash val="solid"/>
              <a:round/>
              <a:headEnd type="none" w="sm" len="sm"/>
              <a:tailEnd type="none" w="sm" len="sm"/>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7" name="Google Shape;13397;p31"/>
            <p:cNvSpPr txBox="1"/>
            <p:nvPr/>
          </p:nvSpPr>
          <p:spPr>
            <a:xfrm>
              <a:off x="5755051" y="231333"/>
              <a:ext cx="2523010" cy="972255"/>
            </a:xfrm>
            <a:prstGeom prst="rect">
              <a:avLst/>
            </a:prstGeom>
            <a:noFill/>
            <a:ln>
              <a:noFill/>
            </a:ln>
          </p:spPr>
          <p:txBody>
            <a:bodyPr spcFirstLastPara="1" wrap="square" lIns="99550" tIns="56875" rIns="99550" bIns="56875" anchor="ctr" anchorCtr="0">
              <a:noAutofit/>
            </a:bodyPr>
            <a:lstStyle/>
            <a:p>
              <a:pPr marL="0" marR="0" lvl="0" indent="0" algn="ctr" rtl="0">
                <a:lnSpc>
                  <a:spcPct val="90000"/>
                </a:lnSpc>
                <a:spcBef>
                  <a:spcPts val="0"/>
                </a:spcBef>
                <a:spcAft>
                  <a:spcPts val="0"/>
                </a:spcAft>
                <a:buClr>
                  <a:srgbClr val="000000"/>
                </a:buClr>
                <a:buSzPts val="1400"/>
                <a:buFont typeface="Arial"/>
                <a:buNone/>
              </a:pPr>
              <a:r>
                <a:rPr lang="en-MY" sz="1400" b="1" i="0" u="none" strike="noStrike" cap="none" dirty="0">
                  <a:solidFill>
                    <a:schemeClr val="dk1"/>
                  </a:solidFill>
                  <a:latin typeface="Livvic" panose="020B0604020202020204" charset="0"/>
                  <a:sym typeface="Arial"/>
                </a:rPr>
                <a:t>Negara </a:t>
              </a:r>
              <a:r>
                <a:rPr lang="en-MY" sz="1400" b="1" i="0" u="none" strike="noStrike" cap="none" dirty="0" err="1">
                  <a:solidFill>
                    <a:schemeClr val="dk1"/>
                  </a:solidFill>
                  <a:latin typeface="Livvic" panose="020B0604020202020204" charset="0"/>
                  <a:sym typeface="Arial"/>
                </a:rPr>
                <a:t>tanpa</a:t>
              </a:r>
              <a:r>
                <a:rPr lang="en-MY" sz="1400" b="1" i="0" u="none" strike="noStrike" cap="none" dirty="0">
                  <a:solidFill>
                    <a:schemeClr val="dk1"/>
                  </a:solidFill>
                  <a:latin typeface="Livvic" panose="020B0604020202020204" charset="0"/>
                  <a:sym typeface="Arial"/>
                </a:rPr>
                <a:t> </a:t>
              </a:r>
              <a:r>
                <a:rPr lang="en-MY" sz="1400" b="1" i="0" u="none" strike="noStrike" cap="none" dirty="0" err="1">
                  <a:solidFill>
                    <a:schemeClr val="dk1"/>
                  </a:solidFill>
                  <a:latin typeface="Livvic" panose="020B0604020202020204" charset="0"/>
                  <a:sym typeface="Arial"/>
                </a:rPr>
                <a:t>bangsa</a:t>
              </a:r>
              <a:r>
                <a:rPr lang="en-MY" sz="1400" b="1" i="0" u="none" strike="noStrike" cap="none" dirty="0">
                  <a:solidFill>
                    <a:schemeClr val="dk1"/>
                  </a:solidFill>
                  <a:latin typeface="Livvic" panose="020B0604020202020204" charset="0"/>
                  <a:sym typeface="Arial"/>
                </a:rPr>
                <a:t> (</a:t>
              </a:r>
              <a:r>
                <a:rPr lang="en-MY" sz="1400" b="1" i="1" u="none" strike="noStrike" cap="none" dirty="0">
                  <a:solidFill>
                    <a:schemeClr val="dk1"/>
                  </a:solidFill>
                  <a:latin typeface="Livvic" panose="020B0604020202020204" charset="0"/>
                  <a:sym typeface="Arial"/>
                </a:rPr>
                <a:t>state without nation</a:t>
              </a:r>
              <a:r>
                <a:rPr lang="en-MY" sz="1400" b="1" i="0" u="none" strike="noStrike" cap="none" dirty="0">
                  <a:solidFill>
                    <a:schemeClr val="dk1"/>
                  </a:solidFill>
                  <a:latin typeface="Livvic" panose="020B0604020202020204" charset="0"/>
                  <a:sym typeface="Arial"/>
                </a:rPr>
                <a:t>)</a:t>
              </a:r>
              <a:endParaRPr sz="1400" b="0" i="0" u="none" strike="noStrike" cap="none" dirty="0">
                <a:solidFill>
                  <a:srgbClr val="000000"/>
                </a:solidFill>
                <a:latin typeface="Livvic" panose="020B0604020202020204" charset="0"/>
                <a:sym typeface="Arial"/>
              </a:endParaRPr>
            </a:p>
          </p:txBody>
        </p:sp>
        <p:sp>
          <p:nvSpPr>
            <p:cNvPr id="13398" name="Google Shape;13398;p31"/>
            <p:cNvSpPr/>
            <p:nvPr/>
          </p:nvSpPr>
          <p:spPr>
            <a:xfrm>
              <a:off x="5755051" y="983292"/>
              <a:ext cx="2523010" cy="2849374"/>
            </a:xfrm>
            <a:prstGeom prst="rect">
              <a:avLst/>
            </a:prstGeom>
            <a:solidFill>
              <a:srgbClr val="CAD6D8">
                <a:alpha val="89411"/>
              </a:srgbClr>
            </a:solidFill>
            <a:ln w="9525" cap="flat" cmpd="sng">
              <a:solidFill>
                <a:srgbClr val="CAD6D8">
                  <a:alpha val="89411"/>
                </a:srgbClr>
              </a:solidFill>
              <a:prstDash val="solid"/>
              <a:round/>
              <a:headEnd type="none" w="sm" len="sm"/>
              <a:tailEnd type="none" w="sm" len="sm"/>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9" name="Google Shape;13399;p31"/>
            <p:cNvSpPr txBox="1"/>
            <p:nvPr/>
          </p:nvSpPr>
          <p:spPr>
            <a:xfrm>
              <a:off x="5755051" y="983292"/>
              <a:ext cx="2523010" cy="2849374"/>
            </a:xfrm>
            <a:prstGeom prst="rect">
              <a:avLst/>
            </a:prstGeom>
            <a:noFill/>
            <a:ln>
              <a:noFill/>
            </a:ln>
          </p:spPr>
          <p:txBody>
            <a:bodyPr spcFirstLastPara="1" wrap="square" lIns="74675" tIns="74675" rIns="99550" bIns="112000" anchor="t" anchorCtr="0">
              <a:noAutofit/>
            </a:bodyPr>
            <a:lstStyle/>
            <a:p>
              <a:pPr marL="114300" marR="0" lvl="1" indent="-114300" algn="l" rtl="0">
                <a:lnSpc>
                  <a:spcPct val="90000"/>
                </a:lnSpc>
                <a:spcBef>
                  <a:spcPts val="0"/>
                </a:spcBef>
                <a:spcAft>
                  <a:spcPts val="0"/>
                </a:spcAft>
                <a:buClr>
                  <a:srgbClr val="000000"/>
                </a:buClr>
                <a:buSzPts val="1400"/>
                <a:buFont typeface="Arial"/>
                <a:buChar char="•"/>
              </a:pPr>
              <a:r>
                <a:rPr lang="en-MY" sz="1400" b="0" i="0" u="none" strike="noStrike" cap="none" dirty="0" err="1">
                  <a:solidFill>
                    <a:srgbClr val="000000"/>
                  </a:solidFill>
                  <a:latin typeface="Livvic" panose="020B0604020202020204" charset="0"/>
                  <a:sym typeface="Arial"/>
                </a:rPr>
                <a:t>Senario</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ini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berlaku</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apabila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wujudnya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sesebuah</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negara</a:t>
              </a:r>
              <a:r>
                <a:rPr lang="en-MY" sz="1400" b="0" i="0" u="none" strike="noStrike" cap="none" dirty="0">
                  <a:solidFill>
                    <a:srgbClr val="000000"/>
                  </a:solidFill>
                  <a:latin typeface="Livvic" panose="020B0604020202020204" charset="0"/>
                  <a:sym typeface="Arial"/>
                </a:rPr>
                <a:t> yang </a:t>
              </a:r>
              <a:r>
                <a:rPr lang="en-MY" sz="1400" b="0" i="0" u="none" strike="noStrike" cap="none" dirty="0" err="1">
                  <a:solidFill>
                    <a:srgbClr val="000000"/>
                  </a:solidFill>
                  <a:latin typeface="Livvic" panose="020B0604020202020204" charset="0"/>
                  <a:sym typeface="Arial"/>
                </a:rPr>
                <a:t>diperakui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kedaulatannya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tetapi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tidak</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jelas</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dari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segi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identiti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bangsa</a:t>
              </a:r>
              <a:r>
                <a:rPr lang="en-MY" sz="1400" b="0" i="0" u="none" strike="noStrike" cap="none" dirty="0">
                  <a:solidFill>
                    <a:srgbClr val="000000"/>
                  </a:solidFill>
                  <a:latin typeface="Livvic" panose="020B0604020202020204" charset="0"/>
                  <a:sym typeface="Arial"/>
                </a:rPr>
                <a:t> yang </a:t>
              </a:r>
              <a:r>
                <a:rPr lang="en-MY" sz="1400" b="0" i="0" u="none" strike="noStrike" cap="none" dirty="0" err="1">
                  <a:solidFill>
                    <a:srgbClr val="000000"/>
                  </a:solidFill>
                  <a:latin typeface="Livvic" panose="020B0604020202020204" charset="0"/>
                  <a:sym typeface="Arial"/>
                </a:rPr>
                <a:t>dibina</a:t>
              </a:r>
              <a:r>
                <a:rPr lang="en-MY" sz="1400" b="0" i="0" u="none" strike="noStrike" cap="none" dirty="0">
                  <a:solidFill>
                    <a:srgbClr val="000000"/>
                  </a:solidFill>
                  <a:latin typeface="Livvic" panose="020B0604020202020204" charset="0"/>
                  <a:sym typeface="Arial"/>
                </a:rPr>
                <a:t>. </a:t>
              </a:r>
              <a:endParaRPr sz="1400" b="0" i="0" u="none" strike="noStrike" cap="none" dirty="0">
                <a:solidFill>
                  <a:srgbClr val="000000"/>
                </a:solidFill>
                <a:latin typeface="Livvic" panose="020B0604020202020204" charset="0"/>
                <a:sym typeface="Arial"/>
              </a:endParaRPr>
            </a:p>
            <a:p>
              <a:pPr marL="114300" marR="0" lvl="1" indent="-114300" algn="l" rtl="0">
                <a:lnSpc>
                  <a:spcPct val="90000"/>
                </a:lnSpc>
                <a:spcBef>
                  <a:spcPts val="210"/>
                </a:spcBef>
                <a:spcAft>
                  <a:spcPts val="0"/>
                </a:spcAft>
                <a:buClr>
                  <a:srgbClr val="000000"/>
                </a:buClr>
                <a:buSzPts val="1400"/>
                <a:buFont typeface="Arial"/>
                <a:buChar char="•"/>
              </a:pPr>
              <a:r>
                <a:rPr lang="en-MY" sz="1400" b="0" i="0" u="none" strike="noStrike" cap="none" dirty="0" err="1">
                  <a:solidFill>
                    <a:srgbClr val="000000"/>
                  </a:solidFill>
                  <a:latin typeface="Livvic" panose="020B0604020202020204" charset="0"/>
                  <a:sym typeface="Arial"/>
                </a:rPr>
                <a:t>Kewujudan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negara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sebegini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boleh</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dirujuk</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dalam</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konteks</a:t>
              </a:r>
              <a:r>
                <a:rPr lang="en-MY" sz="1400" b="0" i="0" u="none" strike="noStrike" cap="none" dirty="0">
                  <a:solidFill>
                    <a:srgbClr val="000000"/>
                  </a:solidFill>
                  <a:latin typeface="Livvic" panose="020B0604020202020204" charset="0"/>
                  <a:sym typeface="Arial"/>
                </a:rPr>
                <a:t> Malaysia. Malaysia </a:t>
              </a:r>
              <a:r>
                <a:rPr lang="en-MY" sz="1400" b="0" i="0" u="none" strike="noStrike" cap="none" dirty="0" err="1">
                  <a:solidFill>
                    <a:srgbClr val="000000"/>
                  </a:solidFill>
                  <a:latin typeface="Livvic" panose="020B0604020202020204" charset="0"/>
                  <a:sym typeface="Arial"/>
                </a:rPr>
                <a:t>lahir</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sebagai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sebuah</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negara</a:t>
              </a:r>
              <a:r>
                <a:rPr lang="en-MY" sz="1400" b="0" i="0" u="none" strike="noStrike" cap="none" dirty="0">
                  <a:solidFill>
                    <a:srgbClr val="000000"/>
                  </a:solidFill>
                  <a:latin typeface="Livvic" panose="020B0604020202020204" charset="0"/>
                  <a:sym typeface="Arial"/>
                </a:rPr>
                <a:t> yang </a:t>
              </a:r>
              <a:r>
                <a:rPr lang="en-MY" sz="1400" b="0" i="0" u="none" strike="noStrike" cap="none" dirty="0" err="1">
                  <a:solidFill>
                    <a:srgbClr val="000000"/>
                  </a:solidFill>
                  <a:latin typeface="Livvic" panose="020B0604020202020204" charset="0"/>
                  <a:sym typeface="Arial"/>
                </a:rPr>
                <a:t>terdiri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daripada</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pelbagai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jenis</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kumpulan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etnik</a:t>
              </a:r>
              <a:r>
                <a:rPr lang="en-MY" sz="1400" b="0" i="0" u="none" strike="noStrike" cap="none" dirty="0">
                  <a:solidFill>
                    <a:srgbClr val="000000"/>
                  </a:solidFill>
                  <a:latin typeface="Livvic" panose="020B0604020202020204" charset="0"/>
                  <a:sym typeface="Arial"/>
                </a:rPr>
                <a:t> yang </a:t>
              </a:r>
              <a:r>
                <a:rPr lang="en-MY" sz="1400" b="0" i="0" u="none" strike="noStrike" cap="none" dirty="0" err="1">
                  <a:solidFill>
                    <a:srgbClr val="000000"/>
                  </a:solidFill>
                  <a:latin typeface="Livvic" panose="020B0604020202020204" charset="0"/>
                  <a:sym typeface="Arial"/>
                </a:rPr>
                <a:t>mengekalkan</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identiti</a:t>
              </a:r>
              <a:r>
                <a:rPr lang="en-MY" sz="1400" b="0" i="0" u="none" strike="noStrike" cap="none" dirty="0">
                  <a:solidFill>
                    <a:srgbClr val="000000"/>
                  </a:solidFill>
                  <a:latin typeface="Livvic" panose="020B0604020202020204" charset="0"/>
                  <a:sym typeface="Arial"/>
                </a:rPr>
                <a:t> </a:t>
              </a:r>
              <a:r>
                <a:rPr lang="en-MY" sz="1400" b="0" i="0" u="none" strike="noStrike" cap="none" dirty="0" err="1">
                  <a:solidFill>
                    <a:srgbClr val="000000"/>
                  </a:solidFill>
                  <a:latin typeface="Livvic" panose="020B0604020202020204" charset="0"/>
                  <a:sym typeface="Arial"/>
                </a:rPr>
                <a:t>masing-masing</a:t>
              </a:r>
              <a:r>
                <a:rPr lang="en-MY" sz="1400" b="0" i="0" u="none" strike="noStrike" cap="none" dirty="0">
                  <a:solidFill>
                    <a:srgbClr val="000000"/>
                  </a:solidFill>
                  <a:latin typeface="Livvic" panose="020B0604020202020204" charset="0"/>
                  <a:sym typeface="Arial"/>
                </a:rPr>
                <a:t>.</a:t>
              </a:r>
              <a:endParaRPr sz="1400" b="0" i="0" u="none" strike="noStrike" cap="none" dirty="0">
                <a:solidFill>
                  <a:srgbClr val="000000"/>
                </a:solidFill>
                <a:latin typeface="Livvic" panose="020B0604020202020204" charset="0"/>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3403"/>
        <p:cNvGrpSpPr/>
        <p:nvPr/>
      </p:nvGrpSpPr>
      <p:grpSpPr>
        <a:xfrm>
          <a:off x="0" y="0"/>
          <a:ext cx="0" cy="0"/>
          <a:chOff x="0" y="0"/>
          <a:chExt cx="0" cy="0"/>
        </a:xfrm>
      </p:grpSpPr>
      <p:sp>
        <p:nvSpPr>
          <p:cNvPr id="13404" name="Google Shape;13404;p32"/>
          <p:cNvSpPr txBox="1">
            <a:spLocks noGrp="1"/>
          </p:cNvSpPr>
          <p:nvPr>
            <p:ph type="body" idx="1"/>
          </p:nvPr>
        </p:nvSpPr>
        <p:spPr>
          <a:xfrm>
            <a:off x="254000" y="1040262"/>
            <a:ext cx="8176725" cy="3528613"/>
          </a:xfrm>
          <a:prstGeom prst="rect">
            <a:avLst/>
          </a:prstGeom>
          <a:noFill/>
          <a:ln>
            <a:noFill/>
          </a:ln>
        </p:spPr>
        <p:txBody>
          <a:bodyPr spcFirstLastPara="1" wrap="square" lIns="91425" tIns="91425" rIns="91425" bIns="91425" anchor="t" anchorCtr="0">
            <a:noAutofit/>
          </a:bodyPr>
          <a:lstStyle/>
          <a:p>
            <a:pPr marL="165100" lvl="0" indent="0" algn="l" rtl="0">
              <a:lnSpc>
                <a:spcPct val="100000"/>
              </a:lnSpc>
              <a:spcBef>
                <a:spcPts val="0"/>
              </a:spcBef>
              <a:spcAft>
                <a:spcPts val="0"/>
              </a:spcAft>
              <a:buSzPts val="1000"/>
              <a:buNone/>
            </a:pPr>
            <a:endParaRPr/>
          </a:p>
          <a:p>
            <a:pPr marL="165100" lvl="0" indent="0" algn="l" rtl="0">
              <a:lnSpc>
                <a:spcPct val="100000"/>
              </a:lnSpc>
              <a:spcBef>
                <a:spcPts val="0"/>
              </a:spcBef>
              <a:spcAft>
                <a:spcPts val="0"/>
              </a:spcAft>
              <a:buSzPts val="1000"/>
              <a:buNone/>
            </a:pPr>
            <a:endParaRPr/>
          </a:p>
          <a:p>
            <a:pPr marL="165100" lvl="0" indent="0" algn="l" rtl="0">
              <a:lnSpc>
                <a:spcPct val="100000"/>
              </a:lnSpc>
              <a:spcBef>
                <a:spcPts val="0"/>
              </a:spcBef>
              <a:spcAft>
                <a:spcPts val="0"/>
              </a:spcAft>
              <a:buSzPts val="1000"/>
              <a:buNone/>
            </a:pPr>
            <a:endParaRPr/>
          </a:p>
          <a:p>
            <a:pPr marL="165100" lvl="0" indent="0" algn="l" rtl="0">
              <a:lnSpc>
                <a:spcPct val="100000"/>
              </a:lnSpc>
              <a:spcBef>
                <a:spcPts val="0"/>
              </a:spcBef>
              <a:spcAft>
                <a:spcPts val="0"/>
              </a:spcAft>
              <a:buSzPts val="1000"/>
              <a:buNone/>
            </a:pPr>
            <a:endParaRPr/>
          </a:p>
          <a:p>
            <a:pPr marL="165100" lvl="0" indent="0" algn="l" rtl="0">
              <a:lnSpc>
                <a:spcPct val="100000"/>
              </a:lnSpc>
              <a:spcBef>
                <a:spcPts val="0"/>
              </a:spcBef>
              <a:spcAft>
                <a:spcPts val="0"/>
              </a:spcAft>
              <a:buSzPts val="1000"/>
              <a:buNone/>
            </a:pPr>
            <a:endParaRPr/>
          </a:p>
          <a:p>
            <a:pPr marL="165100" lvl="0" indent="0" algn="l" rtl="0">
              <a:lnSpc>
                <a:spcPct val="100000"/>
              </a:lnSpc>
              <a:spcBef>
                <a:spcPts val="0"/>
              </a:spcBef>
              <a:spcAft>
                <a:spcPts val="0"/>
              </a:spcAft>
              <a:buSzPts val="1000"/>
              <a:buNone/>
            </a:pPr>
            <a:endParaRPr/>
          </a:p>
          <a:p>
            <a:pPr marL="165100" lvl="0" indent="0" algn="l" rtl="0">
              <a:lnSpc>
                <a:spcPct val="100000"/>
              </a:lnSpc>
              <a:spcBef>
                <a:spcPts val="0"/>
              </a:spcBef>
              <a:spcAft>
                <a:spcPts val="0"/>
              </a:spcAft>
              <a:buSzPts val="1000"/>
              <a:buNone/>
            </a:pPr>
            <a:endParaRPr/>
          </a:p>
        </p:txBody>
      </p:sp>
      <p:grpSp>
        <p:nvGrpSpPr>
          <p:cNvPr id="13405" name="Google Shape;13405;p32"/>
          <p:cNvGrpSpPr/>
          <p:nvPr/>
        </p:nvGrpSpPr>
        <p:grpSpPr>
          <a:xfrm>
            <a:off x="196850" y="292105"/>
            <a:ext cx="8750299" cy="4559266"/>
            <a:chOff x="139700" y="254007"/>
            <a:chExt cx="8750299" cy="4559266"/>
          </a:xfrm>
        </p:grpSpPr>
        <p:grpSp>
          <p:nvGrpSpPr>
            <p:cNvPr id="13406" name="Google Shape;13406;p32"/>
            <p:cNvGrpSpPr/>
            <p:nvPr/>
          </p:nvGrpSpPr>
          <p:grpSpPr>
            <a:xfrm>
              <a:off x="1283015" y="1768017"/>
              <a:ext cx="6537985" cy="1519324"/>
              <a:chOff x="2492145" y="2881565"/>
              <a:chExt cx="607299" cy="229751"/>
            </a:xfrm>
          </p:grpSpPr>
          <p:sp>
            <p:nvSpPr>
              <p:cNvPr id="13407" name="Google Shape;13407;p3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CCFF33"/>
              </a:solid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408" name="Google Shape;13408;p3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409" name="Google Shape;13409;p3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grpSp>
        <p:grpSp>
          <p:nvGrpSpPr>
            <p:cNvPr id="13410" name="Google Shape;13410;p32"/>
            <p:cNvGrpSpPr/>
            <p:nvPr/>
          </p:nvGrpSpPr>
          <p:grpSpPr>
            <a:xfrm>
              <a:off x="139700" y="254007"/>
              <a:ext cx="8750299" cy="1817997"/>
              <a:chOff x="2389399" y="2595741"/>
              <a:chExt cx="812796" cy="274916"/>
            </a:xfrm>
          </p:grpSpPr>
          <p:grpSp>
            <p:nvGrpSpPr>
              <p:cNvPr id="13411" name="Google Shape;13411;p32"/>
              <p:cNvGrpSpPr/>
              <p:nvPr/>
            </p:nvGrpSpPr>
            <p:grpSpPr>
              <a:xfrm>
                <a:off x="2389399" y="2595741"/>
                <a:ext cx="363638" cy="265317"/>
                <a:chOff x="2389399" y="2595741"/>
                <a:chExt cx="363638" cy="265317"/>
              </a:xfrm>
            </p:grpSpPr>
            <p:grpSp>
              <p:nvGrpSpPr>
                <p:cNvPr id="13412" name="Google Shape;13412;p32"/>
                <p:cNvGrpSpPr/>
                <p:nvPr/>
              </p:nvGrpSpPr>
              <p:grpSpPr>
                <a:xfrm>
                  <a:off x="2493852" y="2759763"/>
                  <a:ext cx="259185" cy="101295"/>
                  <a:chOff x="2493852" y="2759763"/>
                  <a:chExt cx="259185" cy="101295"/>
                </a:xfrm>
              </p:grpSpPr>
              <p:sp>
                <p:nvSpPr>
                  <p:cNvPr id="13413" name="Google Shape;13413;p32"/>
                  <p:cNvSpPr/>
                  <p:nvPr/>
                </p:nvSpPr>
                <p:spPr>
                  <a:xfrm>
                    <a:off x="2500419" y="2775935"/>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414" name="Google Shape;13414;p32"/>
                  <p:cNvSpPr/>
                  <p:nvPr/>
                </p:nvSpPr>
                <p:spPr>
                  <a:xfrm>
                    <a:off x="2493852" y="275976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415" name="Google Shape;13415;p32"/>
                  <p:cNvSpPr/>
                  <p:nvPr/>
                </p:nvSpPr>
                <p:spPr>
                  <a:xfrm>
                    <a:off x="2737686" y="2844709"/>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grpSp>
            <p:sp>
              <p:nvSpPr>
                <p:cNvPr id="13416" name="Google Shape;13416;p3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FCAEF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err="1">
                      <a:solidFill>
                        <a:schemeClr val="dk1"/>
                      </a:solidFill>
                      <a:latin typeface="Livvic"/>
                      <a:ea typeface="Livvic"/>
                      <a:cs typeface="Livvic"/>
                      <a:sym typeface="Livvic"/>
                    </a:rPr>
                    <a:t>Melaksanakan</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sistem</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Pendidikan</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kebangsaan</a:t>
                  </a:r>
                  <a:endParaRPr sz="1400" b="1" i="0" u="none" strike="noStrike" cap="none" dirty="0">
                    <a:solidFill>
                      <a:schemeClr val="dk1"/>
                    </a:solidFill>
                    <a:latin typeface="Livvic"/>
                    <a:ea typeface="Livvic"/>
                    <a:cs typeface="Livvic"/>
                    <a:sym typeface="Livvic"/>
                  </a:endParaRPr>
                </a:p>
              </p:txBody>
            </p:sp>
          </p:grpSp>
          <p:grpSp>
            <p:nvGrpSpPr>
              <p:cNvPr id="13417" name="Google Shape;13417;p32"/>
              <p:cNvGrpSpPr/>
              <p:nvPr/>
            </p:nvGrpSpPr>
            <p:grpSpPr>
              <a:xfrm>
                <a:off x="2683630" y="2595741"/>
                <a:ext cx="224334" cy="274916"/>
                <a:chOff x="2683630" y="2595741"/>
                <a:chExt cx="224334" cy="274916"/>
              </a:xfrm>
            </p:grpSpPr>
            <p:grpSp>
              <p:nvGrpSpPr>
                <p:cNvPr id="13418" name="Google Shape;13418;p32"/>
                <p:cNvGrpSpPr/>
                <p:nvPr/>
              </p:nvGrpSpPr>
              <p:grpSpPr>
                <a:xfrm>
                  <a:off x="2786977" y="2771293"/>
                  <a:ext cx="16462" cy="99364"/>
                  <a:chOff x="2786977" y="2771293"/>
                  <a:chExt cx="16462" cy="99364"/>
                </a:xfrm>
              </p:grpSpPr>
              <p:sp>
                <p:nvSpPr>
                  <p:cNvPr id="13419" name="Google Shape;13419;p32"/>
                  <p:cNvSpPr/>
                  <p:nvPr/>
                </p:nvSpPr>
                <p:spPr>
                  <a:xfrm>
                    <a:off x="2794655" y="2785543"/>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420" name="Google Shape;13420;p32"/>
                  <p:cNvSpPr/>
                  <p:nvPr/>
                </p:nvSpPr>
                <p:spPr>
                  <a:xfrm>
                    <a:off x="2788083" y="277129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421" name="Google Shape;13421;p32"/>
                  <p:cNvSpPr/>
                  <p:nvPr/>
                </p:nvSpPr>
                <p:spPr>
                  <a:xfrm>
                    <a:off x="2786977" y="2848392"/>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grpSp>
            <p:sp>
              <p:nvSpPr>
                <p:cNvPr id="13422" name="Google Shape;13422;p3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B3FCFF"/>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Memperkasakan sekolah kebangsaan</a:t>
                  </a:r>
                  <a:endParaRPr sz="1400" b="1" i="0" u="none" strike="noStrike" cap="none">
                    <a:solidFill>
                      <a:schemeClr val="dk1"/>
                    </a:solidFill>
                    <a:latin typeface="Livvic"/>
                    <a:ea typeface="Livvic"/>
                    <a:cs typeface="Livvic"/>
                    <a:sym typeface="Livvic"/>
                  </a:endParaRPr>
                </a:p>
              </p:txBody>
            </p:sp>
          </p:grpSp>
          <p:grpSp>
            <p:nvGrpSpPr>
              <p:cNvPr id="13423" name="Google Shape;13423;p32"/>
              <p:cNvGrpSpPr/>
              <p:nvPr/>
            </p:nvGrpSpPr>
            <p:grpSpPr>
              <a:xfrm>
                <a:off x="2838475" y="2595741"/>
                <a:ext cx="363720" cy="271074"/>
                <a:chOff x="2838475" y="2595741"/>
                <a:chExt cx="363720" cy="271074"/>
              </a:xfrm>
            </p:grpSpPr>
            <p:grpSp>
              <p:nvGrpSpPr>
                <p:cNvPr id="13424" name="Google Shape;13424;p32"/>
                <p:cNvGrpSpPr/>
                <p:nvPr/>
              </p:nvGrpSpPr>
              <p:grpSpPr>
                <a:xfrm>
                  <a:off x="2838475" y="2773213"/>
                  <a:ext cx="259186" cy="93602"/>
                  <a:chOff x="2838475" y="2773213"/>
                  <a:chExt cx="259186" cy="93602"/>
                </a:xfrm>
              </p:grpSpPr>
              <p:sp>
                <p:nvSpPr>
                  <p:cNvPr id="13425" name="Google Shape;13425;p32"/>
                  <p:cNvSpPr/>
                  <p:nvPr/>
                </p:nvSpPr>
                <p:spPr>
                  <a:xfrm>
                    <a:off x="2845042" y="2781692"/>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426" name="Google Shape;13426;p32"/>
                  <p:cNvSpPr/>
                  <p:nvPr/>
                </p:nvSpPr>
                <p:spPr>
                  <a:xfrm>
                    <a:off x="3082301" y="277321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13427" name="Google Shape;13427;p32"/>
                  <p:cNvSpPr/>
                  <p:nvPr/>
                </p:nvSpPr>
                <p:spPr>
                  <a:xfrm>
                    <a:off x="2838475" y="2850468"/>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grpSp>
            <p:sp>
              <p:nvSpPr>
                <p:cNvPr id="13428" name="Google Shape;13428;p3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FEE8B0"/>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Menerapkan jati diri, budi Bahasa dan seni budaya dalam kurikulum</a:t>
                  </a:r>
                  <a:endParaRPr sz="1400" b="1" i="0" u="none" strike="noStrike" cap="none">
                    <a:solidFill>
                      <a:schemeClr val="dk1"/>
                    </a:solidFill>
                    <a:latin typeface="Livvic"/>
                    <a:ea typeface="Livvic"/>
                    <a:cs typeface="Livvic"/>
                    <a:sym typeface="Livvic"/>
                  </a:endParaRPr>
                </a:p>
              </p:txBody>
            </p:sp>
          </p:grpSp>
        </p:grpSp>
        <p:grpSp>
          <p:nvGrpSpPr>
            <p:cNvPr id="13429" name="Google Shape;13429;p32"/>
            <p:cNvGrpSpPr/>
            <p:nvPr/>
          </p:nvGrpSpPr>
          <p:grpSpPr>
            <a:xfrm>
              <a:off x="139700" y="3002480"/>
              <a:ext cx="8750299" cy="1810793"/>
              <a:chOff x="2389399" y="3123283"/>
              <a:chExt cx="812796" cy="273827"/>
            </a:xfrm>
          </p:grpSpPr>
          <p:grpSp>
            <p:nvGrpSpPr>
              <p:cNvPr id="13430" name="Google Shape;13430;p32"/>
              <p:cNvGrpSpPr/>
              <p:nvPr/>
            </p:nvGrpSpPr>
            <p:grpSpPr>
              <a:xfrm>
                <a:off x="2683630" y="3127123"/>
                <a:ext cx="224334" cy="269987"/>
                <a:chOff x="2683630" y="3127123"/>
                <a:chExt cx="224334" cy="269987"/>
              </a:xfrm>
            </p:grpSpPr>
            <p:grpSp>
              <p:nvGrpSpPr>
                <p:cNvPr id="13431" name="Google Shape;13431;p32"/>
                <p:cNvGrpSpPr/>
                <p:nvPr/>
              </p:nvGrpSpPr>
              <p:grpSpPr>
                <a:xfrm>
                  <a:off x="2788083" y="3127123"/>
                  <a:ext cx="15356" cy="100173"/>
                  <a:chOff x="2788083" y="3127123"/>
                  <a:chExt cx="15356" cy="100173"/>
                </a:xfrm>
              </p:grpSpPr>
              <p:sp>
                <p:nvSpPr>
                  <p:cNvPr id="13432" name="Google Shape;13432;p32"/>
                  <p:cNvSpPr/>
                  <p:nvPr/>
                </p:nvSpPr>
                <p:spPr>
                  <a:xfrm>
                    <a:off x="2794655" y="3131772"/>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3" name="Google Shape;13433;p32"/>
                  <p:cNvSpPr/>
                  <p:nvPr/>
                </p:nvSpPr>
                <p:spPr>
                  <a:xfrm>
                    <a:off x="2788083" y="3211936"/>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4" name="Google Shape;13434;p32"/>
                  <p:cNvSpPr/>
                  <p:nvPr/>
                </p:nvSpPr>
                <p:spPr>
                  <a:xfrm>
                    <a:off x="2788083" y="3127123"/>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435" name="Google Shape;13435;p3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66FF99"/>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Melaksanakan aktiviti bersifat patriotisme</a:t>
                  </a:r>
                  <a:endParaRPr sz="1400" b="1" i="0" u="none" strike="noStrike" cap="none">
                    <a:solidFill>
                      <a:schemeClr val="dk1"/>
                    </a:solidFill>
                    <a:latin typeface="Livvic"/>
                    <a:ea typeface="Livvic"/>
                    <a:cs typeface="Livvic"/>
                    <a:sym typeface="Livvic"/>
                  </a:endParaRPr>
                </a:p>
              </p:txBody>
            </p:sp>
          </p:grpSp>
          <p:grpSp>
            <p:nvGrpSpPr>
              <p:cNvPr id="13436" name="Google Shape;13436;p32"/>
              <p:cNvGrpSpPr/>
              <p:nvPr/>
            </p:nvGrpSpPr>
            <p:grpSpPr>
              <a:xfrm>
                <a:off x="2389399" y="3123283"/>
                <a:ext cx="363638" cy="273827"/>
                <a:chOff x="2389399" y="3123283"/>
                <a:chExt cx="363638" cy="273827"/>
              </a:xfrm>
            </p:grpSpPr>
            <p:grpSp>
              <p:nvGrpSpPr>
                <p:cNvPr id="13437" name="Google Shape;13437;p32"/>
                <p:cNvGrpSpPr/>
                <p:nvPr/>
              </p:nvGrpSpPr>
              <p:grpSpPr>
                <a:xfrm>
                  <a:off x="2496212" y="3123283"/>
                  <a:ext cx="256825" cy="102080"/>
                  <a:chOff x="2496212" y="3123283"/>
                  <a:chExt cx="256825" cy="102080"/>
                </a:xfrm>
              </p:grpSpPr>
              <p:sp>
                <p:nvSpPr>
                  <p:cNvPr id="13438" name="Google Shape;13438;p32"/>
                  <p:cNvSpPr/>
                  <p:nvPr/>
                </p:nvSpPr>
                <p:spPr>
                  <a:xfrm>
                    <a:off x="2500428" y="3133687"/>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9" name="Google Shape;13439;p32"/>
                  <p:cNvSpPr/>
                  <p:nvPr/>
                </p:nvSpPr>
                <p:spPr>
                  <a:xfrm>
                    <a:off x="2496212" y="3210003"/>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0" name="Google Shape;13440;p32"/>
                  <p:cNvSpPr/>
                  <p:nvPr/>
                </p:nvSpPr>
                <p:spPr>
                  <a:xfrm>
                    <a:off x="2737686" y="3123283"/>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441" name="Google Shape;13441;p3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FFFF00"/>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Memperkenalkan mata pelajaran berunsurkan negara bangsa di peringkat rendah dan menengah</a:t>
                  </a:r>
                  <a:endParaRPr sz="1400" b="1" i="0" u="none" strike="noStrike" cap="none">
                    <a:solidFill>
                      <a:schemeClr val="dk1"/>
                    </a:solidFill>
                    <a:latin typeface="Livvic"/>
                    <a:ea typeface="Livvic"/>
                    <a:cs typeface="Livvic"/>
                    <a:sym typeface="Livvic"/>
                  </a:endParaRPr>
                </a:p>
              </p:txBody>
            </p:sp>
          </p:grpSp>
          <p:grpSp>
            <p:nvGrpSpPr>
              <p:cNvPr id="13442" name="Google Shape;13442;p32"/>
              <p:cNvGrpSpPr/>
              <p:nvPr/>
            </p:nvGrpSpPr>
            <p:grpSpPr>
              <a:xfrm>
                <a:off x="2838475" y="3125202"/>
                <a:ext cx="363720" cy="271908"/>
                <a:chOff x="2838475" y="3125202"/>
                <a:chExt cx="363720" cy="271908"/>
              </a:xfrm>
            </p:grpSpPr>
            <p:grpSp>
              <p:nvGrpSpPr>
                <p:cNvPr id="13443" name="Google Shape;13443;p32"/>
                <p:cNvGrpSpPr/>
                <p:nvPr/>
              </p:nvGrpSpPr>
              <p:grpSpPr>
                <a:xfrm>
                  <a:off x="2838475" y="3125202"/>
                  <a:ext cx="259186" cy="96326"/>
                  <a:chOff x="2838475" y="3125202"/>
                  <a:chExt cx="259186" cy="96326"/>
                </a:xfrm>
              </p:grpSpPr>
              <p:sp>
                <p:nvSpPr>
                  <p:cNvPr id="13444" name="Google Shape;13444;p32"/>
                  <p:cNvSpPr/>
                  <p:nvPr/>
                </p:nvSpPr>
                <p:spPr>
                  <a:xfrm>
                    <a:off x="2845042" y="3129847"/>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5" name="Google Shape;13445;p32"/>
                  <p:cNvSpPr/>
                  <p:nvPr/>
                </p:nvSpPr>
                <p:spPr>
                  <a:xfrm>
                    <a:off x="3082301" y="3206168"/>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6" name="Google Shape;13446;p32"/>
                  <p:cNvSpPr/>
                  <p:nvPr/>
                </p:nvSpPr>
                <p:spPr>
                  <a:xfrm>
                    <a:off x="2838475" y="3125202"/>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447" name="Google Shape;13447;p3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99CCFF"/>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Memupuk semangat perpaduan melalui lambang keutuhan negara</a:t>
                  </a:r>
                  <a:endParaRPr sz="1400" b="1" i="0" u="none" strike="noStrike" cap="none">
                    <a:solidFill>
                      <a:schemeClr val="dk1"/>
                    </a:solidFill>
                    <a:latin typeface="Livvic"/>
                    <a:ea typeface="Livvic"/>
                    <a:cs typeface="Livvic"/>
                    <a:sym typeface="Livvic"/>
                  </a:endParaRPr>
                </a:p>
              </p:txBody>
            </p:sp>
          </p:grpSp>
        </p:grpSp>
        <p:sp>
          <p:nvSpPr>
            <p:cNvPr id="13448" name="Google Shape;13448;p32"/>
            <p:cNvSpPr/>
            <p:nvPr/>
          </p:nvSpPr>
          <p:spPr>
            <a:xfrm>
              <a:off x="2164725" y="2039399"/>
              <a:ext cx="5232831" cy="830997"/>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MY" sz="2400" b="1" i="0" u="none" strike="noStrike" cap="none">
                  <a:solidFill>
                    <a:srgbClr val="000000"/>
                  </a:solidFill>
                  <a:latin typeface="Livvic"/>
                  <a:ea typeface="Livvic"/>
                  <a:cs typeface="Livvic"/>
                  <a:sym typeface="Livvic"/>
                </a:rPr>
                <a:t>Pembentukan Negara Bangsa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2400"/>
                <a:buFont typeface="Arial"/>
                <a:buNone/>
              </a:pPr>
              <a:r>
                <a:rPr lang="en-MY" sz="2400" b="1" i="0" u="none" strike="noStrike" cap="none">
                  <a:solidFill>
                    <a:srgbClr val="000000"/>
                  </a:solidFill>
                  <a:latin typeface="Livvic"/>
                  <a:ea typeface="Livvic"/>
                  <a:cs typeface="Livvic"/>
                  <a:sym typeface="Livvic"/>
                </a:rPr>
                <a:t>dalam Acuan Malaysia</a:t>
              </a:r>
              <a:endParaRPr sz="2400" b="1" i="0" u="none" strike="noStrike" cap="none">
                <a:solidFill>
                  <a:srgbClr val="000000"/>
                </a:solidFill>
                <a:latin typeface="Livvic"/>
                <a:ea typeface="Livvic"/>
                <a:cs typeface="Livvic"/>
                <a:sym typeface="Livvic"/>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452"/>
        <p:cNvGrpSpPr/>
        <p:nvPr/>
      </p:nvGrpSpPr>
      <p:grpSpPr>
        <a:xfrm>
          <a:off x="0" y="0"/>
          <a:ext cx="0" cy="0"/>
          <a:chOff x="0" y="0"/>
          <a:chExt cx="0" cy="0"/>
        </a:xfrm>
      </p:grpSpPr>
      <p:sp>
        <p:nvSpPr>
          <p:cNvPr id="13453" name="Google Shape;13453;p33"/>
          <p:cNvSpPr txBox="1">
            <a:spLocks noGrp="1"/>
          </p:cNvSpPr>
          <p:nvPr>
            <p:ph type="title"/>
          </p:nvPr>
        </p:nvSpPr>
        <p:spPr>
          <a:xfrm>
            <a:off x="789554" y="1426361"/>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br>
              <a:rPr lang="en-MY"/>
            </a:br>
            <a:r>
              <a:rPr lang="en-MY"/>
              <a:t>1. Nyatakan perbezaan bangsa dan negara bangsa?</a:t>
            </a:r>
            <a:br>
              <a:rPr lang="en-MY"/>
            </a:br>
            <a:r>
              <a:rPr lang="en-MY"/>
              <a:t>2. Apakah cabaran dalam membina negara bangsa di Malaysia?</a:t>
            </a:r>
            <a:br>
              <a:rPr lang="en-MY"/>
            </a:br>
            <a:endParaRPr/>
          </a:p>
        </p:txBody>
      </p:sp>
      <p:grpSp>
        <p:nvGrpSpPr>
          <p:cNvPr id="13454" name="Google Shape;13454;p33"/>
          <p:cNvGrpSpPr/>
          <p:nvPr/>
        </p:nvGrpSpPr>
        <p:grpSpPr>
          <a:xfrm>
            <a:off x="713093" y="1307405"/>
            <a:ext cx="7717466" cy="3287240"/>
            <a:chOff x="3013175" y="4489825"/>
            <a:chExt cx="1829000" cy="982850"/>
          </a:xfrm>
        </p:grpSpPr>
        <p:sp>
          <p:nvSpPr>
            <p:cNvPr id="13455" name="Google Shape;13455;p33"/>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6" name="Google Shape;13456;p33"/>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7" name="Google Shape;13457;p33"/>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8" name="Google Shape;13458;p33"/>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9" name="Google Shape;13459;p33"/>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0" name="Google Shape;13460;p33"/>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1" name="Google Shape;13461;p33"/>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2" name="Google Shape;13462;p33"/>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3" name="Google Shape;13463;p33"/>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4" name="Google Shape;13464;p33"/>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5" name="Google Shape;13465;p33"/>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6" name="Google Shape;13466;p33"/>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7" name="Google Shape;13467;p33"/>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8" name="Google Shape;13468;p33"/>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9" name="Google Shape;13469;p33"/>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0" name="Google Shape;13470;p33"/>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1" name="Google Shape;13471;p33"/>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2" name="Google Shape;13472;p33"/>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3" name="Google Shape;13473;p33"/>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4" name="Google Shape;13474;p33"/>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5" name="Google Shape;13475;p33"/>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6" name="Google Shape;13476;p33"/>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7" name="Google Shape;13477;p33"/>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8" name="Google Shape;13478;p33"/>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9" name="Google Shape;13479;p33"/>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0" name="Google Shape;13480;p33"/>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1" name="Google Shape;13481;p33"/>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2" name="Google Shape;13482;p33"/>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3" name="Google Shape;13483;p33"/>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4" name="Google Shape;13484;p33"/>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5" name="Google Shape;13485;p33"/>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6" name="Google Shape;13486;p33"/>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7" name="Google Shape;13487;p33"/>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8" name="Google Shape;13488;p33"/>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9" name="Google Shape;13489;p33"/>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0" name="Google Shape;13490;p33"/>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1" name="Google Shape;13491;p33"/>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2" name="Google Shape;13492;p33"/>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3" name="Google Shape;13493;p33"/>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4" name="Google Shape;13494;p33"/>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5" name="Google Shape;13495;p33"/>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6" name="Google Shape;13496;p33"/>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7" name="Google Shape;13497;p33"/>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8" name="Google Shape;13498;p33"/>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9" name="Google Shape;13499;p33"/>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0" name="Google Shape;13500;p33"/>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1" name="Google Shape;13501;p33"/>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2" name="Google Shape;13502;p33"/>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3" name="Google Shape;13503;p33"/>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4" name="Google Shape;13504;p33"/>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5" name="Google Shape;13505;p33"/>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6" name="Google Shape;13506;p33"/>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7" name="Google Shape;13507;p33"/>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8" name="Google Shape;13508;p33"/>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9" name="Google Shape;13509;p33"/>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0" name="Google Shape;13510;p33"/>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1" name="Google Shape;13511;p33"/>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2" name="Google Shape;13512;p33"/>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3" name="Google Shape;13513;p33"/>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4" name="Google Shape;13514;p33"/>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5" name="Google Shape;13515;p33"/>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6" name="Google Shape;13516;p33"/>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7" name="Google Shape;13517;p33"/>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8" name="Google Shape;13518;p33"/>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9" name="Google Shape;13519;p33"/>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0" name="Google Shape;13520;p33"/>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1" name="Google Shape;13521;p33"/>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2" name="Google Shape;13522;p33"/>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3" name="Google Shape;13523;p33"/>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4" name="Google Shape;13524;p33"/>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5" name="Google Shape;13525;p33"/>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6" name="Google Shape;13526;p33"/>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7" name="Google Shape;13527;p33"/>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8" name="Google Shape;13528;p33"/>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9" name="Google Shape;13529;p33"/>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0" name="Google Shape;13530;p33"/>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1" name="Google Shape;13531;p33"/>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2" name="Google Shape;13532;p33"/>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3" name="Google Shape;13533;p33"/>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4" name="Google Shape;13534;p33"/>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5" name="Google Shape;13535;p33"/>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6" name="Google Shape;13536;p33"/>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7" name="Google Shape;13537;p33"/>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8" name="Google Shape;13538;p33"/>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9" name="Google Shape;13539;p33"/>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0" name="Google Shape;13540;p33"/>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1" name="Google Shape;13541;p33"/>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2" name="Google Shape;13542;p33"/>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3" name="Google Shape;13543;p33"/>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4" name="Google Shape;13544;p33"/>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5" name="Google Shape;13545;p33"/>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6" name="Google Shape;13546;p33"/>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7" name="Google Shape;13547;p33"/>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8" name="Google Shape;13548;p33"/>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9" name="Google Shape;13549;p33"/>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0" name="Google Shape;13550;p33"/>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1" name="Google Shape;13551;p33"/>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2" name="Google Shape;13552;p33"/>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3" name="Google Shape;13553;p33"/>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4" name="Google Shape;13554;p33"/>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5" name="Google Shape;13555;p33"/>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6" name="Google Shape;13556;p33"/>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7" name="Google Shape;13557;p33"/>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8" name="Google Shape;13558;p33"/>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9" name="Google Shape;13559;p33"/>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0" name="Google Shape;13560;p33"/>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1" name="Google Shape;13561;p33"/>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2" name="Google Shape;13562;p33"/>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3" name="Google Shape;13563;p33"/>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4" name="Google Shape;13564;p33"/>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5" name="Google Shape;13565;p33"/>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6" name="Google Shape;13566;p33"/>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7" name="Google Shape;13567;p33"/>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8" name="Google Shape;13568;p33"/>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9" name="Google Shape;13569;p33"/>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0" name="Google Shape;13570;p33"/>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1" name="Google Shape;13571;p33"/>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2" name="Google Shape;13572;p33"/>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3" name="Google Shape;13573;p33"/>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4" name="Google Shape;13574;p33"/>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5" name="Google Shape;13575;p33"/>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6" name="Google Shape;13576;p33"/>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7" name="Google Shape;13577;p33"/>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8" name="Google Shape;13578;p33"/>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9" name="Google Shape;13579;p33"/>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0" name="Google Shape;13580;p33"/>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1" name="Google Shape;13581;p33"/>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2" name="Google Shape;13582;p33"/>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3" name="Google Shape;13583;p33"/>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4" name="Google Shape;13584;p33"/>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5" name="Google Shape;13585;p33"/>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6" name="Google Shape;13586;p33"/>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7" name="Google Shape;13587;p33"/>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8" name="Google Shape;13588;p33"/>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9" name="Google Shape;13589;p33"/>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0" name="Google Shape;13590;p33"/>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1" name="Google Shape;13591;p33"/>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2" name="Google Shape;13592;p33"/>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3" name="Google Shape;13593;p33"/>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4" name="Google Shape;13594;p33"/>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5" name="Google Shape;13595;p33"/>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6" name="Google Shape;13596;p33"/>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7" name="Google Shape;13597;p33"/>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8" name="Google Shape;13598;p33"/>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9" name="Google Shape;13599;p33"/>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0" name="Google Shape;13600;p33"/>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1" name="Google Shape;13601;p33"/>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2" name="Google Shape;13602;p33"/>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3" name="Google Shape;13603;p33"/>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4" name="Google Shape;13604;p33"/>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5" name="Google Shape;13605;p33"/>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6" name="Google Shape;13606;p33"/>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7" name="Google Shape;13607;p33"/>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8" name="Google Shape;13608;p33"/>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9" name="Google Shape;13609;p33"/>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0" name="Google Shape;13610;p33"/>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1" name="Google Shape;13611;p33"/>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2" name="Google Shape;13612;p33"/>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3" name="Google Shape;13613;p33"/>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4" name="Google Shape;13614;p33"/>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5" name="Google Shape;13615;p33"/>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6" name="Google Shape;13616;p33"/>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7" name="Google Shape;13617;p33"/>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8" name="Google Shape;13618;p33"/>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9" name="Google Shape;13619;p33"/>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0" name="Google Shape;13620;p33"/>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1" name="Google Shape;13621;p33"/>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2" name="Google Shape;13622;p33"/>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3" name="Google Shape;13623;p33"/>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4" name="Google Shape;13624;p33"/>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5" name="Google Shape;13625;p33"/>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6" name="Google Shape;13626;p33"/>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7" name="Google Shape;13627;p33"/>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8" name="Google Shape;13628;p33"/>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9" name="Google Shape;13629;p33"/>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0" name="Google Shape;13630;p33"/>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1" name="Google Shape;13631;p33"/>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32" name="Google Shape;13632;p33"/>
          <p:cNvGrpSpPr/>
          <p:nvPr/>
        </p:nvGrpSpPr>
        <p:grpSpPr>
          <a:xfrm>
            <a:off x="2054223" y="4099134"/>
            <a:ext cx="5035502" cy="1842426"/>
            <a:chOff x="2048150" y="1951500"/>
            <a:chExt cx="3702575" cy="1354725"/>
          </a:xfrm>
        </p:grpSpPr>
        <p:sp>
          <p:nvSpPr>
            <p:cNvPr id="13633" name="Google Shape;13633;p33"/>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4" name="Google Shape;13634;p33"/>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5" name="Google Shape;13635;p33"/>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6" name="Google Shape;13636;p33"/>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7" name="Google Shape;13637;p33"/>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8" name="Google Shape;13638;p33"/>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9" name="Google Shape;13639;p33"/>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0" name="Google Shape;13640;p33"/>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1" name="Google Shape;13641;p33"/>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2" name="Google Shape;13642;p33"/>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3" name="Google Shape;13643;p33"/>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4" name="Google Shape;13644;p33"/>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5" name="Google Shape;13645;p33"/>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6" name="Google Shape;13646;p33"/>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7" name="Google Shape;13647;p33"/>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8" name="Google Shape;13648;p33"/>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9" name="Google Shape;13649;p33"/>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0" name="Google Shape;13650;p33"/>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1" name="Google Shape;13651;p33"/>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2" name="Google Shape;13652;p33"/>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3" name="Google Shape;13653;p33"/>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4" name="Google Shape;13654;p33"/>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5" name="Google Shape;13655;p33"/>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6" name="Google Shape;13656;p33"/>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7" name="Google Shape;13657;p33"/>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8" name="Google Shape;13658;p33"/>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9" name="Google Shape;13659;p33"/>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0" name="Google Shape;13660;p33"/>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1" name="Google Shape;13661;p33"/>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2" name="Google Shape;13662;p33"/>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3" name="Google Shape;13663;p33"/>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4" name="Google Shape;13664;p33"/>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5" name="Google Shape;13665;p33"/>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6" name="Google Shape;13666;p33"/>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7" name="Google Shape;13667;p33"/>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8" name="Google Shape;13668;p33"/>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9" name="Google Shape;13669;p33"/>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0" name="Google Shape;13670;p33"/>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1" name="Google Shape;13671;p33"/>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2" name="Google Shape;13672;p33"/>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3" name="Google Shape;13673;p33"/>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4" name="Google Shape;13674;p33"/>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5" name="Google Shape;13675;p33"/>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6" name="Google Shape;13676;p33"/>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7" name="Google Shape;13677;p33"/>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8" name="Google Shape;13678;p33"/>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9" name="Google Shape;13679;p33"/>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0" name="Google Shape;13680;p33"/>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1" name="Google Shape;13681;p33"/>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2" name="Google Shape;13682;p33"/>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3" name="Google Shape;13683;p33"/>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4" name="Google Shape;13684;p33"/>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5" name="Google Shape;13685;p33"/>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6" name="Google Shape;13686;p33"/>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7" name="Google Shape;13687;p33"/>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8" name="Google Shape;13688;p33"/>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9" name="Google Shape;13689;p33"/>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0" name="Google Shape;13690;p33"/>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1" name="Google Shape;13691;p33"/>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2" name="Google Shape;13692;p33"/>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3" name="Google Shape;13693;p33"/>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4" name="Google Shape;13694;p33"/>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5" name="Google Shape;13695;p33"/>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6" name="Google Shape;13696;p33"/>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7" name="Google Shape;13697;p33"/>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8" name="Google Shape;13698;p33"/>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9" name="Google Shape;13699;p33"/>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0" name="Google Shape;13700;p33"/>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1" name="Google Shape;13701;p33"/>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2" name="Google Shape;13702;p33"/>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3" name="Google Shape;13703;p33"/>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4" name="Google Shape;13704;p33"/>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5" name="Google Shape;13705;p33"/>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6" name="Google Shape;13706;p33"/>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7" name="Google Shape;13707;p33"/>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8" name="Google Shape;13708;p33"/>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9" name="Google Shape;13709;p33"/>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0" name="Google Shape;13710;p33"/>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1" name="Google Shape;13711;p33"/>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2" name="Google Shape;13712;p33"/>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3" name="Google Shape;13713;p33"/>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4" name="Google Shape;13714;p33"/>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5" name="Google Shape;13715;p33"/>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6" name="Google Shape;13716;p33"/>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7" name="Google Shape;13717;p33"/>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8" name="Google Shape;13718;p33"/>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9" name="Google Shape;13719;p33"/>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0" name="Google Shape;13720;p33"/>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1" name="Google Shape;13721;p33"/>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2" name="Google Shape;13722;p33"/>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3" name="Google Shape;13723;p33"/>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4" name="Google Shape;13724;p33"/>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5" name="Google Shape;13725;p33"/>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6" name="Google Shape;13726;p33"/>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7" name="Google Shape;13727;p33"/>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8" name="Google Shape;13728;p33"/>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9" name="Google Shape;13729;p33"/>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0" name="Google Shape;13730;p33"/>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1" name="Google Shape;13731;p33"/>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2" name="Google Shape;13732;p33"/>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3" name="Google Shape;13733;p33"/>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4" name="Google Shape;13734;p33"/>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5" name="Google Shape;13735;p33"/>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6" name="Google Shape;13736;p33"/>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7" name="Google Shape;13737;p33"/>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8" name="Google Shape;13738;p33"/>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9" name="Google Shape;13739;p33"/>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0" name="Google Shape;13740;p33"/>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1" name="Google Shape;13741;p33"/>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2" name="Google Shape;13742;p33"/>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3" name="Google Shape;13743;p33"/>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4" name="Google Shape;13744;p33"/>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5" name="Google Shape;13745;p33"/>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6" name="Google Shape;13746;p33"/>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7" name="Google Shape;13747;p33"/>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8" name="Google Shape;13748;p33"/>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9" name="Google Shape;13749;p33"/>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0" name="Google Shape;13750;p33"/>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1" name="Google Shape;13751;p33"/>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2" name="Google Shape;13752;p33"/>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3" name="Google Shape;13753;p33"/>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4" name="Google Shape;13754;p33"/>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5" name="Google Shape;13755;p33"/>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6" name="Google Shape;13756;p33"/>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7" name="Google Shape;13757;p33"/>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8" name="Google Shape;13758;p33"/>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9" name="Google Shape;13759;p33"/>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0" name="Google Shape;13760;p33"/>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1" name="Google Shape;13761;p33"/>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2" name="Google Shape;13762;p33"/>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3" name="Google Shape;13763;p33"/>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4" name="Google Shape;13764;p33"/>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5" name="Google Shape;13765;p33"/>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6" name="Google Shape;13766;p33"/>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7" name="Google Shape;13767;p33"/>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8" name="Google Shape;13768;p33"/>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9" name="Google Shape;13769;p33"/>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0" name="Google Shape;13770;p33"/>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1" name="Google Shape;13771;p33"/>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2" name="Google Shape;13772;p33"/>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3" name="Google Shape;13773;p33"/>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4" name="Google Shape;13774;p33"/>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5" name="Google Shape;13775;p33"/>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6" name="Google Shape;13776;p33"/>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7" name="Google Shape;13777;p33"/>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8" name="Google Shape;13778;p33"/>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9" name="Google Shape;13779;p33"/>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0" name="Google Shape;13780;p33"/>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1" name="Google Shape;13781;p33"/>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2" name="Google Shape;13782;p33"/>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3" name="Google Shape;13783;p33"/>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4" name="Google Shape;13784;p33"/>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5" name="Google Shape;13785;p33"/>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6" name="Google Shape;13786;p33"/>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7" name="Google Shape;13787;p33"/>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8" name="Google Shape;13788;p33"/>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9" name="Google Shape;13789;p33"/>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0" name="Google Shape;13790;p33"/>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1" name="Google Shape;13791;p33"/>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2" name="Google Shape;13792;p33"/>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3" name="Google Shape;13793;p33"/>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4" name="Google Shape;13794;p33"/>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5" name="Google Shape;13795;p33"/>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6" name="Google Shape;13796;p33"/>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7" name="Google Shape;13797;p33"/>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8" name="Google Shape;13798;p33"/>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9" name="Google Shape;13799;p33"/>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0" name="Google Shape;13800;p33"/>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1" name="Google Shape;13801;p33"/>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2" name="Google Shape;13802;p33"/>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3" name="Google Shape;13803;p33"/>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4" name="Google Shape;13804;p33"/>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5" name="Google Shape;13805;p33"/>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6" name="Google Shape;13806;p33"/>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7" name="Google Shape;13807;p33"/>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8" name="Google Shape;13808;p33"/>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9" name="Google Shape;13809;p33"/>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0" name="Google Shape;13810;p33"/>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1" name="Google Shape;13811;p33"/>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2" name="Google Shape;13812;p33"/>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3" name="Google Shape;13813;p33"/>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4" name="Google Shape;13814;p33"/>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5" name="Google Shape;13815;p33"/>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816" name="Google Shape;13816;p33"/>
          <p:cNvSpPr txBox="1"/>
          <p:nvPr/>
        </p:nvSpPr>
        <p:spPr>
          <a:xfrm>
            <a:off x="2969293" y="325551"/>
            <a:ext cx="2799300" cy="4284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3600" b="1" i="0" u="none" strike="noStrike" cap="none">
                <a:solidFill>
                  <a:srgbClr val="DF3636"/>
                </a:solidFill>
                <a:latin typeface="Merriweather"/>
                <a:ea typeface="Merriweather"/>
                <a:cs typeface="Merriweather"/>
                <a:sym typeface="Merriweather"/>
              </a:rPr>
              <a:t>Aktiviti 3</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3820"/>
        <p:cNvGrpSpPr/>
        <p:nvPr/>
      </p:nvGrpSpPr>
      <p:grpSpPr>
        <a:xfrm>
          <a:off x="0" y="0"/>
          <a:ext cx="0" cy="0"/>
          <a:chOff x="0" y="0"/>
          <a:chExt cx="0" cy="0"/>
        </a:xfrm>
      </p:grpSpPr>
      <p:sp>
        <p:nvSpPr>
          <p:cNvPr id="13821" name="Google Shape;13821;p34"/>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2" name="Google Shape;13822;p34"/>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3" name="Google Shape;13823;p34"/>
          <p:cNvSpPr txBox="1">
            <a:spLocks noGrp="1"/>
          </p:cNvSpPr>
          <p:nvPr>
            <p:ph type="title"/>
          </p:nvPr>
        </p:nvSpPr>
        <p:spPr>
          <a:xfrm>
            <a:off x="3975600" y="2716538"/>
            <a:ext cx="43893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r>
              <a:rPr lang="en-MY" sz="2800">
                <a:solidFill>
                  <a:schemeClr val="dk1"/>
                </a:solidFill>
              </a:rPr>
              <a:t>KONSEP BANGSA IDAMAN</a:t>
            </a:r>
            <a:endParaRPr/>
          </a:p>
        </p:txBody>
      </p:sp>
      <p:sp>
        <p:nvSpPr>
          <p:cNvPr id="13824" name="Google Shape;13824;p34"/>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2000"/>
              <a:buNone/>
            </a:pPr>
            <a:r>
              <a:rPr lang="en-MY" sz="10000"/>
              <a:t>04</a:t>
            </a:r>
            <a:endParaRPr sz="10000"/>
          </a:p>
        </p:txBody>
      </p:sp>
      <p:sp>
        <p:nvSpPr>
          <p:cNvPr id="13825" name="Google Shape;13825;p34"/>
          <p:cNvSpPr txBox="1">
            <a:spLocks noGrp="1"/>
          </p:cNvSpPr>
          <p:nvPr>
            <p:ph type="subTitle" idx="1"/>
          </p:nvPr>
        </p:nvSpPr>
        <p:spPr>
          <a:xfrm>
            <a:off x="4533075" y="3488813"/>
            <a:ext cx="3792900" cy="5163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400"/>
              <a:buNone/>
            </a:pPr>
            <a:r>
              <a:rPr lang="en-MY"/>
              <a:t>Istilah dan kepelbagaian idea “Bangsa Idaman”</a:t>
            </a:r>
            <a:endParaRPr/>
          </a:p>
          <a:p>
            <a:pPr marL="0" lvl="0" indent="0" algn="r" rtl="0">
              <a:lnSpc>
                <a:spcPct val="100000"/>
              </a:lnSpc>
              <a:spcBef>
                <a:spcPts val="0"/>
              </a:spcBef>
              <a:spcAft>
                <a:spcPts val="0"/>
              </a:spcAft>
              <a:buSzPts val="1400"/>
              <a:buNone/>
            </a:pPr>
            <a:endParaRPr/>
          </a:p>
        </p:txBody>
      </p:sp>
      <p:sp>
        <p:nvSpPr>
          <p:cNvPr id="13826" name="Google Shape;13826;p34"/>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7" name="Google Shape;13827;p34"/>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831"/>
        <p:cNvGrpSpPr/>
        <p:nvPr/>
      </p:nvGrpSpPr>
      <p:grpSpPr>
        <a:xfrm>
          <a:off x="0" y="0"/>
          <a:ext cx="0" cy="0"/>
          <a:chOff x="0" y="0"/>
          <a:chExt cx="0" cy="0"/>
        </a:xfrm>
      </p:grpSpPr>
      <p:sp>
        <p:nvSpPr>
          <p:cNvPr id="13832" name="Google Shape;13832;p35"/>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endParaRPr/>
          </a:p>
        </p:txBody>
      </p:sp>
      <p:sp>
        <p:nvSpPr>
          <p:cNvPr id="13833" name="Google Shape;13833;p35"/>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Clr>
                <a:schemeClr val="lt2"/>
              </a:buClr>
              <a:buSzPts val="12000"/>
              <a:buNone/>
            </a:pPr>
            <a:endParaRPr/>
          </a:p>
        </p:txBody>
      </p:sp>
      <p:sp>
        <p:nvSpPr>
          <p:cNvPr id="13834" name="Google Shape;13834;p35"/>
          <p:cNvSpPr txBox="1">
            <a:spLocks noGrp="1"/>
          </p:cNvSpPr>
          <p:nvPr>
            <p:ph type="subTitle" idx="1"/>
          </p:nvPr>
        </p:nvSpPr>
        <p:spPr>
          <a:xfrm>
            <a:off x="4572000" y="3297463"/>
            <a:ext cx="3792900" cy="516300"/>
          </a:xfrm>
          <a:prstGeom prst="rect">
            <a:avLst/>
          </a:prstGeom>
          <a:noFill/>
          <a:ln>
            <a:noFill/>
          </a:ln>
        </p:spPr>
        <p:txBody>
          <a:bodyPr spcFirstLastPara="1" wrap="square" lIns="91425" tIns="91425" rIns="91425" bIns="91425" anchor="ctr" anchorCtr="0">
            <a:noAutofit/>
          </a:bodyPr>
          <a:lstStyle/>
          <a:p>
            <a:pPr marL="457200" lvl="0" indent="-342900" algn="r" rtl="0">
              <a:lnSpc>
                <a:spcPct val="100000"/>
              </a:lnSpc>
              <a:spcBef>
                <a:spcPts val="0"/>
              </a:spcBef>
              <a:spcAft>
                <a:spcPts val="0"/>
              </a:spcAft>
              <a:buSzPts val="1400"/>
              <a:buNone/>
            </a:pPr>
            <a:endParaRPr/>
          </a:p>
        </p:txBody>
      </p:sp>
      <p:pic>
        <p:nvPicPr>
          <p:cNvPr id="13835" name="Google Shape;13835;p35"/>
          <p:cNvPicPr preferRelativeResize="0"/>
          <p:nvPr/>
        </p:nvPicPr>
        <p:blipFill rotWithShape="1">
          <a:blip r:embed="rId3">
            <a:alphaModFix/>
          </a:blip>
          <a:srcRect/>
          <a:stretch/>
        </p:blipFill>
        <p:spPr>
          <a:xfrm>
            <a:off x="4464303" y="2925736"/>
            <a:ext cx="4538504" cy="2132609"/>
          </a:xfrm>
          <a:prstGeom prst="rect">
            <a:avLst/>
          </a:prstGeom>
          <a:noFill/>
          <a:ln>
            <a:noFill/>
          </a:ln>
        </p:spPr>
      </p:pic>
      <p:pic>
        <p:nvPicPr>
          <p:cNvPr id="13836" name="Google Shape;13836;p35"/>
          <p:cNvPicPr preferRelativeResize="0"/>
          <p:nvPr/>
        </p:nvPicPr>
        <p:blipFill rotWithShape="1">
          <a:blip r:embed="rId4">
            <a:alphaModFix/>
          </a:blip>
          <a:srcRect/>
          <a:stretch/>
        </p:blipFill>
        <p:spPr>
          <a:xfrm>
            <a:off x="296735" y="143057"/>
            <a:ext cx="3792901" cy="2528601"/>
          </a:xfrm>
          <a:prstGeom prst="rect">
            <a:avLst/>
          </a:prstGeom>
          <a:noFill/>
          <a:ln>
            <a:noFill/>
          </a:ln>
        </p:spPr>
      </p:pic>
      <p:pic>
        <p:nvPicPr>
          <p:cNvPr id="13837" name="Google Shape;13837;p35"/>
          <p:cNvPicPr preferRelativeResize="0"/>
          <p:nvPr/>
        </p:nvPicPr>
        <p:blipFill rotWithShape="1">
          <a:blip r:embed="rId5">
            <a:alphaModFix/>
          </a:blip>
          <a:srcRect/>
          <a:stretch/>
        </p:blipFill>
        <p:spPr>
          <a:xfrm>
            <a:off x="5223565" y="143057"/>
            <a:ext cx="3792901" cy="2552307"/>
          </a:xfrm>
          <a:prstGeom prst="rect">
            <a:avLst/>
          </a:prstGeom>
          <a:noFill/>
          <a:ln>
            <a:noFill/>
          </a:ln>
        </p:spPr>
      </p:pic>
      <p:pic>
        <p:nvPicPr>
          <p:cNvPr id="13838" name="Google Shape;13838;p35"/>
          <p:cNvPicPr preferRelativeResize="0"/>
          <p:nvPr/>
        </p:nvPicPr>
        <p:blipFill rotWithShape="1">
          <a:blip r:embed="rId6">
            <a:alphaModFix/>
          </a:blip>
          <a:srcRect/>
          <a:stretch/>
        </p:blipFill>
        <p:spPr>
          <a:xfrm>
            <a:off x="296735" y="2885912"/>
            <a:ext cx="3932905" cy="2212259"/>
          </a:xfrm>
          <a:prstGeom prst="rect">
            <a:avLst/>
          </a:prstGeom>
          <a:noFill/>
          <a:ln>
            <a:noFill/>
          </a:ln>
        </p:spPr>
      </p:pic>
      <p:pic>
        <p:nvPicPr>
          <p:cNvPr id="13839" name="Google Shape;13839;p35"/>
          <p:cNvPicPr preferRelativeResize="0"/>
          <p:nvPr/>
        </p:nvPicPr>
        <p:blipFill rotWithShape="1">
          <a:blip r:embed="rId7">
            <a:alphaModFix/>
          </a:blip>
          <a:srcRect/>
          <a:stretch/>
        </p:blipFill>
        <p:spPr>
          <a:xfrm>
            <a:off x="3039407" y="413255"/>
            <a:ext cx="2711130" cy="1884689"/>
          </a:xfrm>
          <a:prstGeom prst="rect">
            <a:avLst/>
          </a:prstGeom>
          <a:noFill/>
          <a:ln>
            <a:noFill/>
          </a:ln>
        </p:spPr>
      </p:pic>
      <p:pic>
        <p:nvPicPr>
          <p:cNvPr id="13840" name="Google Shape;13840;p35"/>
          <p:cNvPicPr preferRelativeResize="0"/>
          <p:nvPr/>
        </p:nvPicPr>
        <p:blipFill rotWithShape="1">
          <a:blip r:embed="rId8">
            <a:alphaModFix/>
          </a:blip>
          <a:srcRect/>
          <a:stretch/>
        </p:blipFill>
        <p:spPr>
          <a:xfrm>
            <a:off x="3039406" y="2402968"/>
            <a:ext cx="3429044" cy="2028851"/>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844"/>
        <p:cNvGrpSpPr/>
        <p:nvPr/>
      </p:nvGrpSpPr>
      <p:grpSpPr>
        <a:xfrm>
          <a:off x="0" y="0"/>
          <a:ext cx="0" cy="0"/>
          <a:chOff x="0" y="0"/>
          <a:chExt cx="0" cy="0"/>
        </a:xfrm>
      </p:grpSpPr>
      <p:sp>
        <p:nvSpPr>
          <p:cNvPr id="13845" name="Google Shape;13845;p36"/>
          <p:cNvSpPr txBox="1">
            <a:spLocks noGrp="1"/>
          </p:cNvSpPr>
          <p:nvPr>
            <p:ph type="title"/>
          </p:nvPr>
        </p:nvSpPr>
        <p:spPr>
          <a:xfrm>
            <a:off x="713225" y="445025"/>
            <a:ext cx="76992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Bangsa Idaman</a:t>
            </a:r>
            <a:endParaRPr/>
          </a:p>
        </p:txBody>
      </p:sp>
      <p:sp>
        <p:nvSpPr>
          <p:cNvPr id="13846" name="Google Shape;13846;p36"/>
          <p:cNvSpPr txBox="1">
            <a:spLocks noGrp="1"/>
          </p:cNvSpPr>
          <p:nvPr>
            <p:ph type="subTitle" idx="1"/>
          </p:nvPr>
        </p:nvSpPr>
        <p:spPr>
          <a:xfrm>
            <a:off x="647838" y="1594625"/>
            <a:ext cx="1604400" cy="8802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800"/>
              <a:buNone/>
            </a:pPr>
            <a:r>
              <a:rPr lang="en-MY"/>
              <a:t>Shamsul AB (1996)</a:t>
            </a:r>
            <a:endParaRPr/>
          </a:p>
        </p:txBody>
      </p:sp>
      <p:sp>
        <p:nvSpPr>
          <p:cNvPr id="13847" name="Google Shape;13847;p36"/>
          <p:cNvSpPr txBox="1">
            <a:spLocks noGrp="1"/>
          </p:cNvSpPr>
          <p:nvPr>
            <p:ph type="subTitle" idx="3"/>
          </p:nvPr>
        </p:nvSpPr>
        <p:spPr>
          <a:xfrm>
            <a:off x="2516085" y="1713754"/>
            <a:ext cx="6165336" cy="880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400"/>
              <a:buNone/>
            </a:pPr>
            <a:r>
              <a:rPr lang="en-MY"/>
              <a:t>Konsep nation of intent berpendirian bahawa sebuah negara bangsa adalah a project work in progress dan sentiasa berlaku contestation bangsa dalam negara itu hingga yang wujud adalah negara tetapi bangsanya tidak terbina seperti di Malaysia.</a:t>
            </a:r>
            <a:endParaRPr/>
          </a:p>
          <a:p>
            <a:pPr marL="0" lvl="0" indent="0" algn="l" rtl="0">
              <a:lnSpc>
                <a:spcPct val="100000"/>
              </a:lnSpc>
              <a:spcBef>
                <a:spcPts val="0"/>
              </a:spcBef>
              <a:spcAft>
                <a:spcPts val="0"/>
              </a:spcAft>
              <a:buSzPts val="1400"/>
              <a:buNone/>
            </a:pPr>
            <a:endParaRPr/>
          </a:p>
        </p:txBody>
      </p:sp>
      <p:sp>
        <p:nvSpPr>
          <p:cNvPr id="13848" name="Google Shape;13848;p36"/>
          <p:cNvSpPr txBox="1">
            <a:spLocks noGrp="1"/>
          </p:cNvSpPr>
          <p:nvPr>
            <p:ph type="subTitle" idx="4"/>
          </p:nvPr>
        </p:nvSpPr>
        <p:spPr>
          <a:xfrm>
            <a:off x="3275107" y="3352103"/>
            <a:ext cx="5280306" cy="880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400"/>
              <a:buNone/>
            </a:pPr>
            <a:r>
              <a:rPr lang="en-MY"/>
              <a:t>Di Malaysia, pembentukan bangsa terjadi dalam dua fasa iaitu sebelum dan selepas merdeka</a:t>
            </a:r>
            <a:endParaRPr/>
          </a:p>
        </p:txBody>
      </p:sp>
      <p:sp>
        <p:nvSpPr>
          <p:cNvPr id="13849" name="Google Shape;13849;p36"/>
          <p:cNvSpPr/>
          <p:nvPr/>
        </p:nvSpPr>
        <p:spPr>
          <a:xfrm>
            <a:off x="2377500" y="1553275"/>
            <a:ext cx="6303921"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0" name="Google Shape;13850;p36"/>
          <p:cNvSpPr/>
          <p:nvPr/>
        </p:nvSpPr>
        <p:spPr>
          <a:xfrm>
            <a:off x="2848443" y="3281183"/>
            <a:ext cx="5884586"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1" name="Google Shape;13851;p36"/>
          <p:cNvSpPr/>
          <p:nvPr/>
        </p:nvSpPr>
        <p:spPr>
          <a:xfrm rot="-5400000">
            <a:off x="2306994" y="1994148"/>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2" name="Google Shape;13852;p36"/>
          <p:cNvSpPr/>
          <p:nvPr/>
        </p:nvSpPr>
        <p:spPr>
          <a:xfrm rot="5400000" flipH="1">
            <a:off x="8728614" y="3725682"/>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853" name="Google Shape;13853;p36"/>
          <p:cNvGrpSpPr/>
          <p:nvPr/>
        </p:nvGrpSpPr>
        <p:grpSpPr>
          <a:xfrm>
            <a:off x="3598293" y="2844405"/>
            <a:ext cx="2252199" cy="93989"/>
            <a:chOff x="3445893" y="4053330"/>
            <a:chExt cx="2252199" cy="93989"/>
          </a:xfrm>
        </p:grpSpPr>
        <p:sp>
          <p:nvSpPr>
            <p:cNvPr id="13854" name="Google Shape;13854;p36"/>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5" name="Google Shape;13855;p36"/>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56" name="Google Shape;13856;p36"/>
          <p:cNvGrpSpPr/>
          <p:nvPr/>
        </p:nvGrpSpPr>
        <p:grpSpPr>
          <a:xfrm rot="2700000" flipH="1">
            <a:off x="292457" y="2493179"/>
            <a:ext cx="1097742" cy="4163486"/>
            <a:chOff x="4591050" y="1653000"/>
            <a:chExt cx="560975" cy="2127650"/>
          </a:xfrm>
        </p:grpSpPr>
        <p:sp>
          <p:nvSpPr>
            <p:cNvPr id="13857" name="Google Shape;13857;p36"/>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8" name="Google Shape;13858;p36"/>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9" name="Google Shape;13859;p36"/>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0" name="Google Shape;13860;p36"/>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1" name="Google Shape;13861;p36"/>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2" name="Google Shape;13862;p36"/>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3" name="Google Shape;13863;p36"/>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4" name="Google Shape;13864;p36"/>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5" name="Google Shape;13865;p36"/>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6" name="Google Shape;13866;p36"/>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7" name="Google Shape;13867;p36"/>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8" name="Google Shape;13868;p36"/>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9" name="Google Shape;13869;p36"/>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0" name="Google Shape;13870;p36"/>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1" name="Google Shape;13871;p36"/>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2" name="Google Shape;13872;p36"/>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3" name="Google Shape;13873;p36"/>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4" name="Google Shape;13874;p36"/>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5" name="Google Shape;13875;p36"/>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6" name="Google Shape;13876;p36"/>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7" name="Google Shape;13877;p36"/>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8" name="Google Shape;13878;p36"/>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9" name="Google Shape;13879;p36"/>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0" name="Google Shape;13880;p36"/>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1" name="Google Shape;13881;p36"/>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2" name="Google Shape;13882;p36"/>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3" name="Google Shape;13883;p36"/>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4" name="Google Shape;13884;p36"/>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5" name="Google Shape;13885;p36"/>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6" name="Google Shape;13886;p36"/>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7" name="Google Shape;13887;p36"/>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8" name="Google Shape;13888;p36"/>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9" name="Google Shape;13889;p36"/>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0" name="Google Shape;13890;p36"/>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1" name="Google Shape;13891;p36"/>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2" name="Google Shape;13892;p36"/>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3" name="Google Shape;13893;p36"/>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4" name="Google Shape;13894;p36"/>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5" name="Google Shape;13895;p36"/>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6" name="Google Shape;13896;p36"/>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7" name="Google Shape;13897;p36"/>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8" name="Google Shape;13898;p36"/>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9" name="Google Shape;13899;p36"/>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0" name="Google Shape;13900;p36"/>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1" name="Google Shape;13901;p36"/>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2" name="Google Shape;13902;p36"/>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3" name="Google Shape;13903;p36"/>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4" name="Google Shape;13904;p36"/>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5" name="Google Shape;13905;p36"/>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6" name="Google Shape;13906;p36"/>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7" name="Google Shape;13907;p36"/>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8" name="Google Shape;13908;p36"/>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9" name="Google Shape;13909;p36"/>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0" name="Google Shape;13910;p36"/>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1" name="Google Shape;13911;p36"/>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2" name="Google Shape;13912;p36"/>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3" name="Google Shape;13913;p36"/>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4" name="Google Shape;13914;p36"/>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5" name="Google Shape;13915;p36"/>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6" name="Google Shape;13916;p36"/>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7" name="Google Shape;13917;p36"/>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8" name="Google Shape;13918;p36"/>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9" name="Google Shape;13919;p36"/>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0" name="Google Shape;13920;p36"/>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1" name="Google Shape;13921;p36"/>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2" name="Google Shape;13922;p36"/>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3" name="Google Shape;13923;p36"/>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4" name="Google Shape;13924;p36"/>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5" name="Google Shape;13925;p36"/>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6" name="Google Shape;13926;p36"/>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7" name="Google Shape;13927;p36"/>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8" name="Google Shape;13928;p36"/>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9" name="Google Shape;13929;p36"/>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0" name="Google Shape;13930;p36"/>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1" name="Google Shape;13931;p36"/>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2" name="Google Shape;13932;p36"/>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3" name="Google Shape;13933;p36"/>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4" name="Google Shape;13934;p36"/>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5" name="Google Shape;13935;p36"/>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6" name="Google Shape;13936;p36"/>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7" name="Google Shape;13937;p36"/>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8" name="Google Shape;13938;p36"/>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9" name="Google Shape;13939;p36"/>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0" name="Google Shape;13940;p36"/>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1" name="Google Shape;13941;p36"/>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2" name="Google Shape;13942;p36"/>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3" name="Google Shape;13943;p36"/>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4" name="Google Shape;13944;p36"/>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5" name="Google Shape;13945;p36"/>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6" name="Google Shape;13946;p36"/>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7" name="Google Shape;13947;p36"/>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8" name="Google Shape;13948;p36"/>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9" name="Google Shape;13949;p36"/>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0" name="Google Shape;13950;p36"/>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1" name="Google Shape;13951;p36"/>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2" name="Google Shape;13952;p36"/>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3" name="Google Shape;13953;p36"/>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4" name="Google Shape;13954;p36"/>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5" name="Google Shape;13955;p36"/>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6" name="Google Shape;13956;p36"/>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7" name="Google Shape;13957;p36"/>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8" name="Google Shape;13958;p36"/>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9" name="Google Shape;13959;p36"/>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0" name="Google Shape;13960;p36"/>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1" name="Google Shape;13961;p36"/>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2" name="Google Shape;13962;p36"/>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3" name="Google Shape;13963;p36"/>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4" name="Google Shape;13964;p36"/>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5" name="Google Shape;13965;p36"/>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6" name="Google Shape;13966;p36"/>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7" name="Google Shape;13967;p36"/>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8" name="Google Shape;13968;p36"/>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9" name="Google Shape;13969;p36"/>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0" name="Google Shape;13970;p36"/>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1" name="Google Shape;13971;p36"/>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2" name="Google Shape;13972;p36"/>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3" name="Google Shape;13973;p36"/>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4" name="Google Shape;13974;p36"/>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5" name="Google Shape;13975;p36"/>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6" name="Google Shape;13976;p36"/>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7" name="Google Shape;13977;p36"/>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8" name="Google Shape;13978;p36"/>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9" name="Google Shape;13979;p36"/>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0" name="Google Shape;13980;p36"/>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1" name="Google Shape;13981;p36"/>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2" name="Google Shape;13982;p36"/>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3" name="Google Shape;13983;p36"/>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4" name="Google Shape;13984;p36"/>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5" name="Google Shape;13985;p36"/>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6" name="Google Shape;13986;p36"/>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7" name="Google Shape;13987;p36"/>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8" name="Google Shape;13988;p36"/>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9" name="Google Shape;13989;p36"/>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0" name="Google Shape;13990;p36"/>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1" name="Google Shape;13991;p36"/>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2" name="Google Shape;13992;p36"/>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3" name="Google Shape;13993;p36"/>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4" name="Google Shape;13994;p36"/>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5" name="Google Shape;13995;p36"/>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6" name="Google Shape;13996;p36"/>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7" name="Google Shape;13997;p36"/>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8" name="Google Shape;13998;p36"/>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9" name="Google Shape;13999;p36"/>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0" name="Google Shape;14000;p36"/>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1" name="Google Shape;14001;p36"/>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2" name="Google Shape;14002;p36"/>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3" name="Google Shape;14003;p36"/>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4" name="Google Shape;14004;p36"/>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5" name="Google Shape;14005;p36"/>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6" name="Google Shape;14006;p36"/>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7" name="Google Shape;14007;p36"/>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8" name="Google Shape;14008;p36"/>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9" name="Google Shape;14009;p36"/>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0" name="Google Shape;14010;p36"/>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1" name="Google Shape;14011;p36"/>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2" name="Google Shape;14012;p36"/>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3" name="Google Shape;14013;p36"/>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4" name="Google Shape;14014;p36"/>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5" name="Google Shape;14015;p36"/>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6" name="Google Shape;14016;p36"/>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7" name="Google Shape;14017;p36"/>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8" name="Google Shape;14018;p36"/>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9" name="Google Shape;14019;p36"/>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0" name="Google Shape;14020;p36"/>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1" name="Google Shape;14021;p36"/>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2" name="Google Shape;14022;p36"/>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3" name="Google Shape;14023;p36"/>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4" name="Google Shape;14024;p36"/>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5" name="Google Shape;14025;p36"/>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6" name="Google Shape;14026;p36"/>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7" name="Google Shape;14027;p36"/>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8" name="Google Shape;14028;p36"/>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9" name="Google Shape;14029;p36"/>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0" name="Google Shape;14030;p36"/>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1" name="Google Shape;14031;p36"/>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2" name="Google Shape;14032;p36"/>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3" name="Google Shape;14033;p36"/>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4" name="Google Shape;14034;p36"/>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5" name="Google Shape;14035;p36"/>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6" name="Google Shape;14036;p36"/>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7" name="Google Shape;14037;p36"/>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8" name="Google Shape;14038;p36"/>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9" name="Google Shape;14039;p36"/>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0" name="Google Shape;14040;p36"/>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1" name="Google Shape;14041;p36"/>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2" name="Google Shape;14042;p36"/>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3" name="Google Shape;14043;p36"/>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4" name="Google Shape;14044;p36"/>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5" name="Google Shape;14045;p36"/>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6" name="Google Shape;14046;p36"/>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7" name="Google Shape;14047;p36"/>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8" name="Google Shape;14048;p36"/>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9" name="Google Shape;14049;p36"/>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0" name="Google Shape;14050;p36"/>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1" name="Google Shape;14051;p36"/>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2" name="Google Shape;14052;p36"/>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3" name="Google Shape;14053;p36"/>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4" name="Google Shape;14054;p36"/>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5" name="Google Shape;14055;p36"/>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6" name="Google Shape;14056;p36"/>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7" name="Google Shape;14057;p36"/>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8" name="Google Shape;14058;p36"/>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9" name="Google Shape;14059;p36"/>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0" name="Google Shape;14060;p36"/>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1" name="Google Shape;14061;p36"/>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2" name="Google Shape;14062;p36"/>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3" name="Google Shape;14063;p36"/>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4" name="Google Shape;14064;p36"/>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5" name="Google Shape;14065;p36"/>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6" name="Google Shape;14066;p36"/>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7" name="Google Shape;14067;p36"/>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8" name="Google Shape;14068;p36"/>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9" name="Google Shape;14069;p36"/>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0" name="Google Shape;14070;p36"/>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1" name="Google Shape;14071;p36"/>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2" name="Google Shape;14072;p36"/>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3" name="Google Shape;14073;p36"/>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4" name="Google Shape;14074;p36"/>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5" name="Google Shape;14075;p36"/>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6" name="Google Shape;14076;p36"/>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7" name="Google Shape;14077;p36"/>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8" name="Google Shape;14078;p36"/>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9" name="Google Shape;14079;p36"/>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0" name="Google Shape;14080;p36"/>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1" name="Google Shape;14081;p36"/>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2" name="Google Shape;14082;p36"/>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3" name="Google Shape;14083;p36"/>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4" name="Google Shape;14084;p36"/>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5" name="Google Shape;14085;p36"/>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6" name="Google Shape;14086;p36"/>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7" name="Google Shape;14087;p36"/>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8" name="Google Shape;14088;p36"/>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9" name="Google Shape;14089;p36"/>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0" name="Google Shape;14090;p36"/>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1" name="Google Shape;14091;p36"/>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2" name="Google Shape;14092;p36"/>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3" name="Google Shape;14093;p36"/>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4" name="Google Shape;14094;p36"/>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5" name="Google Shape;14095;p36"/>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6" name="Google Shape;14096;p36"/>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7" name="Google Shape;14097;p36"/>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8" name="Google Shape;14098;p36"/>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9" name="Google Shape;14099;p36"/>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0" name="Google Shape;14100;p36"/>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1" name="Google Shape;14101;p36"/>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2" name="Google Shape;14102;p36"/>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3" name="Google Shape;14103;p36"/>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4" name="Google Shape;14104;p36"/>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5" name="Google Shape;14105;p36"/>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6" name="Google Shape;14106;p36"/>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7" name="Google Shape;14107;p36"/>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8" name="Google Shape;14108;p36"/>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9" name="Google Shape;14109;p36"/>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0" name="Google Shape;14110;p36"/>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1" name="Google Shape;14111;p36"/>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2" name="Google Shape;14112;p36"/>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3" name="Google Shape;14113;p36"/>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4" name="Google Shape;14114;p36"/>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5" name="Google Shape;14115;p36"/>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6" name="Google Shape;14116;p36"/>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7" name="Google Shape;14117;p36"/>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8" name="Google Shape;14118;p36"/>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9" name="Google Shape;14119;p36"/>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0" name="Google Shape;14120;p36"/>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1" name="Google Shape;14121;p36"/>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2" name="Google Shape;14122;p36"/>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3" name="Google Shape;14123;p36"/>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4" name="Google Shape;14124;p36"/>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5" name="Google Shape;14125;p36"/>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6" name="Google Shape;14126;p36"/>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7" name="Google Shape;14127;p36"/>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8" name="Google Shape;14128;p36"/>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9" name="Google Shape;14129;p36"/>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0" name="Google Shape;14130;p36"/>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1" name="Google Shape;14131;p36"/>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2" name="Google Shape;14132;p36"/>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3" name="Google Shape;14133;p36"/>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4" name="Google Shape;14134;p36"/>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5" name="Google Shape;14135;p36"/>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6" name="Google Shape;14136;p36"/>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7" name="Google Shape;14137;p36"/>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8" name="Google Shape;14138;p36"/>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9" name="Google Shape;14139;p36"/>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0" name="Google Shape;14140;p36"/>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1" name="Google Shape;14141;p36"/>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2" name="Google Shape;14142;p36"/>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3" name="Google Shape;14143;p36"/>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4" name="Google Shape;14144;p36"/>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5" name="Google Shape;14145;p36"/>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6" name="Google Shape;14146;p36"/>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7" name="Google Shape;14147;p36"/>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8" name="Google Shape;14148;p36"/>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9" name="Google Shape;14149;p36"/>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0" name="Google Shape;14150;p36"/>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1" name="Google Shape;14151;p36"/>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2" name="Google Shape;14152;p36"/>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3" name="Google Shape;14153;p36"/>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4" name="Google Shape;14154;p36"/>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5" name="Google Shape;14155;p36"/>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6" name="Google Shape;14156;p36"/>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7" name="Google Shape;14157;p36"/>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8" name="Google Shape;14158;p36"/>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59" name="Google Shape;14159;p36"/>
          <p:cNvGrpSpPr/>
          <p:nvPr/>
        </p:nvGrpSpPr>
        <p:grpSpPr>
          <a:xfrm rot="2700000" flipH="1">
            <a:off x="444857" y="2340779"/>
            <a:ext cx="1097742" cy="4163486"/>
            <a:chOff x="4591050" y="1653000"/>
            <a:chExt cx="560975" cy="2127650"/>
          </a:xfrm>
        </p:grpSpPr>
        <p:sp>
          <p:nvSpPr>
            <p:cNvPr id="14160" name="Google Shape;14160;p36"/>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1" name="Google Shape;14161;p36"/>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2" name="Google Shape;14162;p36"/>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3" name="Google Shape;14163;p36"/>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4" name="Google Shape;14164;p36"/>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5" name="Google Shape;14165;p36"/>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6" name="Google Shape;14166;p36"/>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7" name="Google Shape;14167;p36"/>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8" name="Google Shape;14168;p36"/>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9" name="Google Shape;14169;p36"/>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0" name="Google Shape;14170;p36"/>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1" name="Google Shape;14171;p36"/>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2" name="Google Shape;14172;p36"/>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3" name="Google Shape;14173;p36"/>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4" name="Google Shape;14174;p36"/>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5" name="Google Shape;14175;p36"/>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6" name="Google Shape;14176;p36"/>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7" name="Google Shape;14177;p36"/>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8" name="Google Shape;14178;p36"/>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9" name="Google Shape;14179;p36"/>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0" name="Google Shape;14180;p36"/>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1" name="Google Shape;14181;p36"/>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2" name="Google Shape;14182;p36"/>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3" name="Google Shape;14183;p36"/>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4" name="Google Shape;14184;p36"/>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5" name="Google Shape;14185;p36"/>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6" name="Google Shape;14186;p36"/>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7" name="Google Shape;14187;p36"/>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8" name="Google Shape;14188;p36"/>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9" name="Google Shape;14189;p36"/>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0" name="Google Shape;14190;p36"/>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1" name="Google Shape;14191;p36"/>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2" name="Google Shape;14192;p36"/>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3" name="Google Shape;14193;p36"/>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4" name="Google Shape;14194;p36"/>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5" name="Google Shape;14195;p36"/>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6" name="Google Shape;14196;p36"/>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7" name="Google Shape;14197;p36"/>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8" name="Google Shape;14198;p36"/>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9" name="Google Shape;14199;p36"/>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0" name="Google Shape;14200;p36"/>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1" name="Google Shape;14201;p36"/>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2" name="Google Shape;14202;p36"/>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3" name="Google Shape;14203;p36"/>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4" name="Google Shape;14204;p36"/>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5" name="Google Shape;14205;p36"/>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6" name="Google Shape;14206;p36"/>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7" name="Google Shape;14207;p36"/>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8" name="Google Shape;14208;p36"/>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9" name="Google Shape;14209;p36"/>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0" name="Google Shape;14210;p36"/>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1" name="Google Shape;14211;p36"/>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2" name="Google Shape;14212;p36"/>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3" name="Google Shape;14213;p36"/>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4" name="Google Shape;14214;p36"/>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5" name="Google Shape;14215;p36"/>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6" name="Google Shape;14216;p36"/>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7" name="Google Shape;14217;p36"/>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8" name="Google Shape;14218;p36"/>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9" name="Google Shape;14219;p36"/>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0" name="Google Shape;14220;p36"/>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1" name="Google Shape;14221;p36"/>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2" name="Google Shape;14222;p36"/>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3" name="Google Shape;14223;p36"/>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4" name="Google Shape;14224;p36"/>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5" name="Google Shape;14225;p36"/>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6" name="Google Shape;14226;p36"/>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7" name="Google Shape;14227;p36"/>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8" name="Google Shape;14228;p36"/>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9" name="Google Shape;14229;p36"/>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0" name="Google Shape;14230;p36"/>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1" name="Google Shape;14231;p36"/>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2" name="Google Shape;14232;p36"/>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3" name="Google Shape;14233;p36"/>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4" name="Google Shape;14234;p36"/>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5" name="Google Shape;14235;p36"/>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6" name="Google Shape;14236;p36"/>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7" name="Google Shape;14237;p36"/>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8" name="Google Shape;14238;p36"/>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9" name="Google Shape;14239;p36"/>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0" name="Google Shape;14240;p36"/>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1" name="Google Shape;14241;p36"/>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2" name="Google Shape;14242;p36"/>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3" name="Google Shape;14243;p36"/>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4" name="Google Shape;14244;p36"/>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5" name="Google Shape;14245;p36"/>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6" name="Google Shape;14246;p36"/>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7" name="Google Shape;14247;p36"/>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8" name="Google Shape;14248;p36"/>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9" name="Google Shape;14249;p36"/>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0" name="Google Shape;14250;p36"/>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1" name="Google Shape;14251;p36"/>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2" name="Google Shape;14252;p36"/>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3" name="Google Shape;14253;p36"/>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4" name="Google Shape;14254;p36"/>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5" name="Google Shape;14255;p36"/>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6" name="Google Shape;14256;p36"/>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7" name="Google Shape;14257;p36"/>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8" name="Google Shape;14258;p36"/>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9" name="Google Shape;14259;p36"/>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0" name="Google Shape;14260;p36"/>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1" name="Google Shape;14261;p36"/>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2" name="Google Shape;14262;p36"/>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3" name="Google Shape;14263;p36"/>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4" name="Google Shape;14264;p36"/>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5" name="Google Shape;14265;p36"/>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6" name="Google Shape;14266;p36"/>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7" name="Google Shape;14267;p36"/>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8" name="Google Shape;14268;p36"/>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9" name="Google Shape;14269;p36"/>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0" name="Google Shape;14270;p36"/>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1" name="Google Shape;14271;p36"/>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2" name="Google Shape;14272;p36"/>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3" name="Google Shape;14273;p36"/>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4" name="Google Shape;14274;p36"/>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5" name="Google Shape;14275;p36"/>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6" name="Google Shape;14276;p36"/>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7" name="Google Shape;14277;p36"/>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8" name="Google Shape;14278;p36"/>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9" name="Google Shape;14279;p36"/>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0" name="Google Shape;14280;p36"/>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1" name="Google Shape;14281;p36"/>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2" name="Google Shape;14282;p36"/>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3" name="Google Shape;14283;p36"/>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4" name="Google Shape;14284;p36"/>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5" name="Google Shape;14285;p36"/>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6" name="Google Shape;14286;p36"/>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7" name="Google Shape;14287;p36"/>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8" name="Google Shape;14288;p36"/>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9" name="Google Shape;14289;p36"/>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0" name="Google Shape;14290;p36"/>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1" name="Google Shape;14291;p36"/>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2" name="Google Shape;14292;p36"/>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3" name="Google Shape;14293;p36"/>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4" name="Google Shape;14294;p36"/>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5" name="Google Shape;14295;p36"/>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6" name="Google Shape;14296;p36"/>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7" name="Google Shape;14297;p36"/>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8" name="Google Shape;14298;p36"/>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9" name="Google Shape;14299;p36"/>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0" name="Google Shape;14300;p36"/>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1" name="Google Shape;14301;p36"/>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2" name="Google Shape;14302;p36"/>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3" name="Google Shape;14303;p36"/>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4" name="Google Shape;14304;p36"/>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5" name="Google Shape;14305;p36"/>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6" name="Google Shape;14306;p36"/>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7" name="Google Shape;14307;p36"/>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8" name="Google Shape;14308;p36"/>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9" name="Google Shape;14309;p36"/>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0" name="Google Shape;14310;p36"/>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1" name="Google Shape;14311;p36"/>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2" name="Google Shape;14312;p36"/>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3" name="Google Shape;14313;p36"/>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4" name="Google Shape;14314;p36"/>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5" name="Google Shape;14315;p36"/>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6" name="Google Shape;14316;p36"/>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7" name="Google Shape;14317;p36"/>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8" name="Google Shape;14318;p36"/>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9" name="Google Shape;14319;p36"/>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0" name="Google Shape;14320;p36"/>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1" name="Google Shape;14321;p36"/>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2" name="Google Shape;14322;p36"/>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3" name="Google Shape;14323;p36"/>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4" name="Google Shape;14324;p36"/>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5" name="Google Shape;14325;p36"/>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6" name="Google Shape;14326;p36"/>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7" name="Google Shape;14327;p36"/>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8" name="Google Shape;14328;p36"/>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9" name="Google Shape;14329;p36"/>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0" name="Google Shape;14330;p36"/>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1" name="Google Shape;14331;p36"/>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2" name="Google Shape;14332;p36"/>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3" name="Google Shape;14333;p36"/>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4" name="Google Shape;14334;p36"/>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5" name="Google Shape;14335;p36"/>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6" name="Google Shape;14336;p36"/>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7" name="Google Shape;14337;p36"/>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8" name="Google Shape;14338;p36"/>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9" name="Google Shape;14339;p36"/>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0" name="Google Shape;14340;p36"/>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1" name="Google Shape;14341;p36"/>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2" name="Google Shape;14342;p36"/>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3" name="Google Shape;14343;p36"/>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4" name="Google Shape;14344;p36"/>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5" name="Google Shape;14345;p36"/>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6" name="Google Shape;14346;p36"/>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7" name="Google Shape;14347;p36"/>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8" name="Google Shape;14348;p36"/>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9" name="Google Shape;14349;p36"/>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0" name="Google Shape;14350;p36"/>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1" name="Google Shape;14351;p36"/>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2" name="Google Shape;14352;p36"/>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3" name="Google Shape;14353;p36"/>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4" name="Google Shape;14354;p36"/>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5" name="Google Shape;14355;p36"/>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6" name="Google Shape;14356;p36"/>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7" name="Google Shape;14357;p36"/>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8" name="Google Shape;14358;p36"/>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9" name="Google Shape;14359;p36"/>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0" name="Google Shape;14360;p36"/>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1" name="Google Shape;14361;p36"/>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2" name="Google Shape;14362;p36"/>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3" name="Google Shape;14363;p36"/>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4" name="Google Shape;14364;p36"/>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5" name="Google Shape;14365;p36"/>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6" name="Google Shape;14366;p36"/>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7" name="Google Shape;14367;p36"/>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8" name="Google Shape;14368;p36"/>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9" name="Google Shape;14369;p36"/>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0" name="Google Shape;14370;p36"/>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1" name="Google Shape;14371;p36"/>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2" name="Google Shape;14372;p36"/>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3" name="Google Shape;14373;p36"/>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4" name="Google Shape;14374;p36"/>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5" name="Google Shape;14375;p36"/>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6" name="Google Shape;14376;p36"/>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7" name="Google Shape;14377;p36"/>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8" name="Google Shape;14378;p36"/>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9" name="Google Shape;14379;p36"/>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0" name="Google Shape;14380;p36"/>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1" name="Google Shape;14381;p36"/>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2" name="Google Shape;14382;p36"/>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3" name="Google Shape;14383;p36"/>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4" name="Google Shape;14384;p36"/>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5" name="Google Shape;14385;p36"/>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6" name="Google Shape;14386;p36"/>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7" name="Google Shape;14387;p36"/>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8" name="Google Shape;14388;p36"/>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9" name="Google Shape;14389;p36"/>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0" name="Google Shape;14390;p36"/>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1" name="Google Shape;14391;p36"/>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2" name="Google Shape;14392;p36"/>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3" name="Google Shape;14393;p36"/>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4" name="Google Shape;14394;p36"/>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5" name="Google Shape;14395;p36"/>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6" name="Google Shape;14396;p36"/>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7" name="Google Shape;14397;p36"/>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8" name="Google Shape;14398;p36"/>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9" name="Google Shape;14399;p36"/>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0" name="Google Shape;14400;p36"/>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1" name="Google Shape;14401;p36"/>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2" name="Google Shape;14402;p36"/>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3" name="Google Shape;14403;p36"/>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4" name="Google Shape;14404;p36"/>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5" name="Google Shape;14405;p36"/>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6" name="Google Shape;14406;p36"/>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7" name="Google Shape;14407;p36"/>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8" name="Google Shape;14408;p36"/>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9" name="Google Shape;14409;p36"/>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0" name="Google Shape;14410;p36"/>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1" name="Google Shape;14411;p36"/>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2" name="Google Shape;14412;p36"/>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3" name="Google Shape;14413;p36"/>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4" name="Google Shape;14414;p36"/>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5" name="Google Shape;14415;p36"/>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6" name="Google Shape;14416;p36"/>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7" name="Google Shape;14417;p36"/>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8" name="Google Shape;14418;p36"/>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9" name="Google Shape;14419;p36"/>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0" name="Google Shape;14420;p36"/>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1" name="Google Shape;14421;p36"/>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2" name="Google Shape;14422;p36"/>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3" name="Google Shape;14423;p36"/>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4" name="Google Shape;14424;p36"/>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5" name="Google Shape;14425;p36"/>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6" name="Google Shape;14426;p36"/>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7" name="Google Shape;14427;p36"/>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8" name="Google Shape;14428;p36"/>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9" name="Google Shape;14429;p36"/>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0" name="Google Shape;14430;p36"/>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1" name="Google Shape;14431;p36"/>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2" name="Google Shape;14432;p36"/>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3" name="Google Shape;14433;p36"/>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4" name="Google Shape;14434;p36"/>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5" name="Google Shape;14435;p36"/>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6" name="Google Shape;14436;p36"/>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7" name="Google Shape;14437;p36"/>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8" name="Google Shape;14438;p36"/>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9" name="Google Shape;14439;p36"/>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0" name="Google Shape;14440;p36"/>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1" name="Google Shape;14441;p36"/>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2" name="Google Shape;14442;p36"/>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3" name="Google Shape;14443;p36"/>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4" name="Google Shape;14444;p36"/>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5" name="Google Shape;14445;p36"/>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6" name="Google Shape;14446;p36"/>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7" name="Google Shape;14447;p36"/>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8" name="Google Shape;14448;p36"/>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9" name="Google Shape;14449;p36"/>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0" name="Google Shape;14450;p36"/>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1" name="Google Shape;14451;p36"/>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2" name="Google Shape;14452;p36"/>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3" name="Google Shape;14453;p36"/>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4" name="Google Shape;14454;p36"/>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5" name="Google Shape;14455;p36"/>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6" name="Google Shape;14456;p36"/>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7" name="Google Shape;14457;p36"/>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8" name="Google Shape;14458;p36"/>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9" name="Google Shape;14459;p36"/>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0" name="Google Shape;14460;p36"/>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1" name="Google Shape;14461;p36"/>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465"/>
        <p:cNvGrpSpPr/>
        <p:nvPr/>
      </p:nvGrpSpPr>
      <p:grpSpPr>
        <a:xfrm>
          <a:off x="0" y="0"/>
          <a:ext cx="0" cy="0"/>
          <a:chOff x="0" y="0"/>
          <a:chExt cx="0" cy="0"/>
        </a:xfrm>
      </p:grpSpPr>
      <p:sp>
        <p:nvSpPr>
          <p:cNvPr id="14466" name="Google Shape;14466;p37"/>
          <p:cNvSpPr txBox="1">
            <a:spLocks noGrp="1"/>
          </p:cNvSpPr>
          <p:nvPr>
            <p:ph type="subTitle" idx="4"/>
          </p:nvPr>
        </p:nvSpPr>
        <p:spPr>
          <a:xfrm>
            <a:off x="963300" y="2028105"/>
            <a:ext cx="6621066" cy="754082"/>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400"/>
              <a:buNone/>
            </a:pPr>
            <a:r>
              <a:rPr lang="en-MY" b="1"/>
              <a:t>Sebagai contoh di kalangan kelompok strategik nasionalis melayu terdapat 3 jalur bangsa idaman </a:t>
            </a:r>
            <a:endParaRPr/>
          </a:p>
        </p:txBody>
      </p:sp>
      <p:sp>
        <p:nvSpPr>
          <p:cNvPr id="14467" name="Google Shape;14467;p37"/>
          <p:cNvSpPr/>
          <p:nvPr/>
        </p:nvSpPr>
        <p:spPr>
          <a:xfrm>
            <a:off x="741045" y="2081881"/>
            <a:ext cx="8037195" cy="673276"/>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8" name="Google Shape;14468;p37"/>
          <p:cNvSpPr/>
          <p:nvPr/>
        </p:nvSpPr>
        <p:spPr>
          <a:xfrm rot="-5400000">
            <a:off x="736452" y="1272922"/>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469" name="Google Shape;14469;p37"/>
          <p:cNvGrpSpPr/>
          <p:nvPr/>
        </p:nvGrpSpPr>
        <p:grpSpPr>
          <a:xfrm rot="2700000" flipH="1">
            <a:off x="-197736" y="2019949"/>
            <a:ext cx="1097742" cy="4163486"/>
            <a:chOff x="4591050" y="1653000"/>
            <a:chExt cx="560975" cy="2127650"/>
          </a:xfrm>
        </p:grpSpPr>
        <p:sp>
          <p:nvSpPr>
            <p:cNvPr id="14470" name="Google Shape;14470;p37"/>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1" name="Google Shape;14471;p37"/>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2" name="Google Shape;14472;p37"/>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3" name="Google Shape;14473;p37"/>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4" name="Google Shape;14474;p37"/>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5" name="Google Shape;14475;p37"/>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6" name="Google Shape;14476;p37"/>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7" name="Google Shape;14477;p37"/>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8" name="Google Shape;14478;p37"/>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9" name="Google Shape;14479;p37"/>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0" name="Google Shape;14480;p37"/>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1" name="Google Shape;14481;p37"/>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2" name="Google Shape;14482;p37"/>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3" name="Google Shape;14483;p37"/>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4" name="Google Shape;14484;p37"/>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5" name="Google Shape;14485;p37"/>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6" name="Google Shape;14486;p37"/>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7" name="Google Shape;14487;p37"/>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8" name="Google Shape;14488;p37"/>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9" name="Google Shape;14489;p37"/>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0" name="Google Shape;14490;p37"/>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1" name="Google Shape;14491;p37"/>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2" name="Google Shape;14492;p37"/>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3" name="Google Shape;14493;p37"/>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4" name="Google Shape;14494;p37"/>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5" name="Google Shape;14495;p37"/>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6" name="Google Shape;14496;p37"/>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7" name="Google Shape;14497;p37"/>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8" name="Google Shape;14498;p37"/>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9" name="Google Shape;14499;p37"/>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0" name="Google Shape;14500;p37"/>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1" name="Google Shape;14501;p37"/>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2" name="Google Shape;14502;p37"/>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3" name="Google Shape;14503;p37"/>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4" name="Google Shape;14504;p37"/>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5" name="Google Shape;14505;p37"/>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6" name="Google Shape;14506;p37"/>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7" name="Google Shape;14507;p37"/>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8" name="Google Shape;14508;p37"/>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9" name="Google Shape;14509;p37"/>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0" name="Google Shape;14510;p37"/>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1" name="Google Shape;14511;p37"/>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2" name="Google Shape;14512;p37"/>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3" name="Google Shape;14513;p37"/>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4" name="Google Shape;14514;p37"/>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5" name="Google Shape;14515;p37"/>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6" name="Google Shape;14516;p37"/>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7" name="Google Shape;14517;p37"/>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8" name="Google Shape;14518;p37"/>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9" name="Google Shape;14519;p37"/>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0" name="Google Shape;14520;p37"/>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1" name="Google Shape;14521;p37"/>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2" name="Google Shape;14522;p37"/>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3" name="Google Shape;14523;p37"/>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4" name="Google Shape;14524;p37"/>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5" name="Google Shape;14525;p37"/>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6" name="Google Shape;14526;p37"/>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7" name="Google Shape;14527;p37"/>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8" name="Google Shape;14528;p37"/>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9" name="Google Shape;14529;p37"/>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0" name="Google Shape;14530;p37"/>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1" name="Google Shape;14531;p37"/>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2" name="Google Shape;14532;p37"/>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3" name="Google Shape;14533;p37"/>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4" name="Google Shape;14534;p37"/>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5" name="Google Shape;14535;p37"/>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6" name="Google Shape;14536;p37"/>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7" name="Google Shape;14537;p37"/>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8" name="Google Shape;14538;p37"/>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9" name="Google Shape;14539;p37"/>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0" name="Google Shape;14540;p37"/>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1" name="Google Shape;14541;p37"/>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2" name="Google Shape;14542;p37"/>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3" name="Google Shape;14543;p37"/>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4" name="Google Shape;14544;p37"/>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5" name="Google Shape;14545;p37"/>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6" name="Google Shape;14546;p37"/>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7" name="Google Shape;14547;p37"/>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8" name="Google Shape;14548;p37"/>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9" name="Google Shape;14549;p37"/>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0" name="Google Shape;14550;p37"/>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1" name="Google Shape;14551;p37"/>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2" name="Google Shape;14552;p37"/>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3" name="Google Shape;14553;p37"/>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4" name="Google Shape;14554;p37"/>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5" name="Google Shape;14555;p37"/>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6" name="Google Shape;14556;p37"/>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7" name="Google Shape;14557;p37"/>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8" name="Google Shape;14558;p37"/>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9" name="Google Shape;14559;p37"/>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0" name="Google Shape;14560;p37"/>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1" name="Google Shape;14561;p37"/>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2" name="Google Shape;14562;p37"/>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3" name="Google Shape;14563;p37"/>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4" name="Google Shape;14564;p37"/>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5" name="Google Shape;14565;p37"/>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6" name="Google Shape;14566;p37"/>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7" name="Google Shape;14567;p37"/>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8" name="Google Shape;14568;p37"/>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9" name="Google Shape;14569;p37"/>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0" name="Google Shape;14570;p37"/>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1" name="Google Shape;14571;p37"/>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2" name="Google Shape;14572;p37"/>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3" name="Google Shape;14573;p37"/>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4" name="Google Shape;14574;p37"/>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5" name="Google Shape;14575;p37"/>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6" name="Google Shape;14576;p37"/>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7" name="Google Shape;14577;p37"/>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8" name="Google Shape;14578;p37"/>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9" name="Google Shape;14579;p37"/>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0" name="Google Shape;14580;p37"/>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1" name="Google Shape;14581;p37"/>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2" name="Google Shape;14582;p37"/>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3" name="Google Shape;14583;p37"/>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4" name="Google Shape;14584;p37"/>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5" name="Google Shape;14585;p37"/>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6" name="Google Shape;14586;p37"/>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7" name="Google Shape;14587;p37"/>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8" name="Google Shape;14588;p37"/>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9" name="Google Shape;14589;p37"/>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0" name="Google Shape;14590;p37"/>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1" name="Google Shape;14591;p37"/>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2" name="Google Shape;14592;p37"/>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3" name="Google Shape;14593;p37"/>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4" name="Google Shape;14594;p37"/>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5" name="Google Shape;14595;p37"/>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6" name="Google Shape;14596;p37"/>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7" name="Google Shape;14597;p37"/>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8" name="Google Shape;14598;p37"/>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9" name="Google Shape;14599;p37"/>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0" name="Google Shape;14600;p37"/>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1" name="Google Shape;14601;p37"/>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2" name="Google Shape;14602;p37"/>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3" name="Google Shape;14603;p37"/>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4" name="Google Shape;14604;p37"/>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5" name="Google Shape;14605;p37"/>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6" name="Google Shape;14606;p37"/>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7" name="Google Shape;14607;p37"/>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8" name="Google Shape;14608;p37"/>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9" name="Google Shape;14609;p37"/>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0" name="Google Shape;14610;p37"/>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1" name="Google Shape;14611;p37"/>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2" name="Google Shape;14612;p37"/>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3" name="Google Shape;14613;p37"/>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4" name="Google Shape;14614;p37"/>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5" name="Google Shape;14615;p37"/>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6" name="Google Shape;14616;p37"/>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7" name="Google Shape;14617;p37"/>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8" name="Google Shape;14618;p37"/>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9" name="Google Shape;14619;p37"/>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0" name="Google Shape;14620;p37"/>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1" name="Google Shape;14621;p37"/>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2" name="Google Shape;14622;p37"/>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3" name="Google Shape;14623;p37"/>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4" name="Google Shape;14624;p37"/>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5" name="Google Shape;14625;p37"/>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6" name="Google Shape;14626;p37"/>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7" name="Google Shape;14627;p37"/>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8" name="Google Shape;14628;p37"/>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9" name="Google Shape;14629;p37"/>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0" name="Google Shape;14630;p37"/>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1" name="Google Shape;14631;p37"/>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2" name="Google Shape;14632;p37"/>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3" name="Google Shape;14633;p37"/>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4" name="Google Shape;14634;p37"/>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5" name="Google Shape;14635;p37"/>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6" name="Google Shape;14636;p37"/>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7" name="Google Shape;14637;p37"/>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8" name="Google Shape;14638;p37"/>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9" name="Google Shape;14639;p37"/>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0" name="Google Shape;14640;p37"/>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1" name="Google Shape;14641;p37"/>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2" name="Google Shape;14642;p37"/>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3" name="Google Shape;14643;p37"/>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4" name="Google Shape;14644;p37"/>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5" name="Google Shape;14645;p37"/>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6" name="Google Shape;14646;p37"/>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7" name="Google Shape;14647;p37"/>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8" name="Google Shape;14648;p37"/>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9" name="Google Shape;14649;p37"/>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0" name="Google Shape;14650;p37"/>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1" name="Google Shape;14651;p37"/>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2" name="Google Shape;14652;p37"/>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3" name="Google Shape;14653;p37"/>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4" name="Google Shape;14654;p37"/>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5" name="Google Shape;14655;p37"/>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6" name="Google Shape;14656;p37"/>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7" name="Google Shape;14657;p37"/>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8" name="Google Shape;14658;p37"/>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9" name="Google Shape;14659;p37"/>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0" name="Google Shape;14660;p37"/>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1" name="Google Shape;14661;p37"/>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2" name="Google Shape;14662;p37"/>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3" name="Google Shape;14663;p37"/>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4" name="Google Shape;14664;p37"/>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5" name="Google Shape;14665;p37"/>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6" name="Google Shape;14666;p37"/>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7" name="Google Shape;14667;p37"/>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8" name="Google Shape;14668;p37"/>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9" name="Google Shape;14669;p37"/>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0" name="Google Shape;14670;p37"/>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1" name="Google Shape;14671;p37"/>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2" name="Google Shape;14672;p37"/>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3" name="Google Shape;14673;p37"/>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4" name="Google Shape;14674;p37"/>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5" name="Google Shape;14675;p37"/>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6" name="Google Shape;14676;p37"/>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7" name="Google Shape;14677;p37"/>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8" name="Google Shape;14678;p37"/>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9" name="Google Shape;14679;p37"/>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0" name="Google Shape;14680;p37"/>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1" name="Google Shape;14681;p37"/>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2" name="Google Shape;14682;p37"/>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3" name="Google Shape;14683;p37"/>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4" name="Google Shape;14684;p37"/>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5" name="Google Shape;14685;p37"/>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6" name="Google Shape;14686;p37"/>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7" name="Google Shape;14687;p37"/>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8" name="Google Shape;14688;p37"/>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9" name="Google Shape;14689;p37"/>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0" name="Google Shape;14690;p37"/>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1" name="Google Shape;14691;p37"/>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2" name="Google Shape;14692;p37"/>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3" name="Google Shape;14693;p37"/>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4" name="Google Shape;14694;p37"/>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5" name="Google Shape;14695;p37"/>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6" name="Google Shape;14696;p37"/>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7" name="Google Shape;14697;p37"/>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8" name="Google Shape;14698;p37"/>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9" name="Google Shape;14699;p37"/>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0" name="Google Shape;14700;p37"/>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1" name="Google Shape;14701;p37"/>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2" name="Google Shape;14702;p37"/>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3" name="Google Shape;14703;p37"/>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4" name="Google Shape;14704;p37"/>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5" name="Google Shape;14705;p37"/>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6" name="Google Shape;14706;p37"/>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7" name="Google Shape;14707;p37"/>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8" name="Google Shape;14708;p37"/>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9" name="Google Shape;14709;p37"/>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0" name="Google Shape;14710;p37"/>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1" name="Google Shape;14711;p37"/>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2" name="Google Shape;14712;p37"/>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3" name="Google Shape;14713;p37"/>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4" name="Google Shape;14714;p37"/>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5" name="Google Shape;14715;p37"/>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6" name="Google Shape;14716;p37"/>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7" name="Google Shape;14717;p37"/>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8" name="Google Shape;14718;p37"/>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9" name="Google Shape;14719;p37"/>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0" name="Google Shape;14720;p37"/>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1" name="Google Shape;14721;p37"/>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2" name="Google Shape;14722;p37"/>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3" name="Google Shape;14723;p37"/>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4" name="Google Shape;14724;p37"/>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5" name="Google Shape;14725;p37"/>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6" name="Google Shape;14726;p37"/>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7" name="Google Shape;14727;p37"/>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8" name="Google Shape;14728;p37"/>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9" name="Google Shape;14729;p37"/>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0" name="Google Shape;14730;p37"/>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1" name="Google Shape;14731;p37"/>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2" name="Google Shape;14732;p37"/>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3" name="Google Shape;14733;p37"/>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4" name="Google Shape;14734;p37"/>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5" name="Google Shape;14735;p37"/>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6" name="Google Shape;14736;p37"/>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7" name="Google Shape;14737;p37"/>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8" name="Google Shape;14738;p37"/>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9" name="Google Shape;14739;p37"/>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0" name="Google Shape;14740;p37"/>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1" name="Google Shape;14741;p37"/>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2" name="Google Shape;14742;p37"/>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3" name="Google Shape;14743;p37"/>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4" name="Google Shape;14744;p37"/>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5" name="Google Shape;14745;p37"/>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6" name="Google Shape;14746;p37"/>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7" name="Google Shape;14747;p37"/>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8" name="Google Shape;14748;p37"/>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9" name="Google Shape;14749;p37"/>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0" name="Google Shape;14750;p37"/>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1" name="Google Shape;14751;p37"/>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2" name="Google Shape;14752;p37"/>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3" name="Google Shape;14753;p37"/>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4" name="Google Shape;14754;p37"/>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5" name="Google Shape;14755;p37"/>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6" name="Google Shape;14756;p37"/>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7" name="Google Shape;14757;p37"/>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8" name="Google Shape;14758;p37"/>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9" name="Google Shape;14759;p37"/>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0" name="Google Shape;14760;p37"/>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1" name="Google Shape;14761;p37"/>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2" name="Google Shape;14762;p37"/>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3" name="Google Shape;14763;p37"/>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4" name="Google Shape;14764;p37"/>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5" name="Google Shape;14765;p37"/>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6" name="Google Shape;14766;p37"/>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7" name="Google Shape;14767;p37"/>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8" name="Google Shape;14768;p37"/>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9" name="Google Shape;14769;p37"/>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0" name="Google Shape;14770;p37"/>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1" name="Google Shape;14771;p37"/>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72" name="Google Shape;14772;p37"/>
          <p:cNvGrpSpPr/>
          <p:nvPr/>
        </p:nvGrpSpPr>
        <p:grpSpPr>
          <a:xfrm rot="2700000" flipH="1">
            <a:off x="-310007" y="2094578"/>
            <a:ext cx="1097742" cy="4163486"/>
            <a:chOff x="4591050" y="1653000"/>
            <a:chExt cx="560975" cy="2127650"/>
          </a:xfrm>
        </p:grpSpPr>
        <p:sp>
          <p:nvSpPr>
            <p:cNvPr id="14773" name="Google Shape;14773;p37"/>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4" name="Google Shape;14774;p37"/>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5" name="Google Shape;14775;p37"/>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6" name="Google Shape;14776;p37"/>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7" name="Google Shape;14777;p37"/>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8" name="Google Shape;14778;p37"/>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9" name="Google Shape;14779;p37"/>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0" name="Google Shape;14780;p37"/>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1" name="Google Shape;14781;p37"/>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2" name="Google Shape;14782;p37"/>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3" name="Google Shape;14783;p37"/>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4" name="Google Shape;14784;p37"/>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5" name="Google Shape;14785;p37"/>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6" name="Google Shape;14786;p37"/>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7" name="Google Shape;14787;p37"/>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8" name="Google Shape;14788;p37"/>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9" name="Google Shape;14789;p37"/>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0" name="Google Shape;14790;p37"/>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1" name="Google Shape;14791;p37"/>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2" name="Google Shape;14792;p37"/>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3" name="Google Shape;14793;p37"/>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4" name="Google Shape;14794;p37"/>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5" name="Google Shape;14795;p37"/>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6" name="Google Shape;14796;p37"/>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7" name="Google Shape;14797;p37"/>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8" name="Google Shape;14798;p37"/>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9" name="Google Shape;14799;p37"/>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0" name="Google Shape;14800;p37"/>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1" name="Google Shape;14801;p37"/>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2" name="Google Shape;14802;p37"/>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3" name="Google Shape;14803;p37"/>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4" name="Google Shape;14804;p37"/>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5" name="Google Shape;14805;p37"/>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6" name="Google Shape;14806;p37"/>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7" name="Google Shape;14807;p37"/>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8" name="Google Shape;14808;p37"/>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9" name="Google Shape;14809;p37"/>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0" name="Google Shape;14810;p37"/>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1" name="Google Shape;14811;p37"/>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2" name="Google Shape;14812;p37"/>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3" name="Google Shape;14813;p37"/>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4" name="Google Shape;14814;p37"/>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5" name="Google Shape;14815;p37"/>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6" name="Google Shape;14816;p37"/>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7" name="Google Shape;14817;p37"/>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8" name="Google Shape;14818;p37"/>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9" name="Google Shape;14819;p37"/>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0" name="Google Shape;14820;p37"/>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1" name="Google Shape;14821;p37"/>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2" name="Google Shape;14822;p37"/>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3" name="Google Shape;14823;p37"/>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4" name="Google Shape;14824;p37"/>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5" name="Google Shape;14825;p37"/>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6" name="Google Shape;14826;p37"/>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7" name="Google Shape;14827;p37"/>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8" name="Google Shape;14828;p37"/>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9" name="Google Shape;14829;p37"/>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0" name="Google Shape;14830;p37"/>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1" name="Google Shape;14831;p37"/>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2" name="Google Shape;14832;p37"/>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3" name="Google Shape;14833;p37"/>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4" name="Google Shape;14834;p37"/>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5" name="Google Shape;14835;p37"/>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6" name="Google Shape;14836;p37"/>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7" name="Google Shape;14837;p37"/>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8" name="Google Shape;14838;p37"/>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9" name="Google Shape;14839;p37"/>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0" name="Google Shape;14840;p37"/>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1" name="Google Shape;14841;p37"/>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2" name="Google Shape;14842;p37"/>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3" name="Google Shape;14843;p37"/>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4" name="Google Shape;14844;p37"/>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5" name="Google Shape;14845;p37"/>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6" name="Google Shape;14846;p37"/>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7" name="Google Shape;14847;p37"/>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8" name="Google Shape;14848;p37"/>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9" name="Google Shape;14849;p37"/>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0" name="Google Shape;14850;p37"/>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1" name="Google Shape;14851;p37"/>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2" name="Google Shape;14852;p37"/>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3" name="Google Shape;14853;p37"/>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4" name="Google Shape;14854;p37"/>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5" name="Google Shape;14855;p37"/>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6" name="Google Shape;14856;p37"/>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7" name="Google Shape;14857;p37"/>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8" name="Google Shape;14858;p37"/>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9" name="Google Shape;14859;p37"/>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0" name="Google Shape;14860;p37"/>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1" name="Google Shape;14861;p37"/>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2" name="Google Shape;14862;p37"/>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3" name="Google Shape;14863;p37"/>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4" name="Google Shape;14864;p37"/>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5" name="Google Shape;14865;p37"/>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6" name="Google Shape;14866;p37"/>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7" name="Google Shape;14867;p37"/>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8" name="Google Shape;14868;p37"/>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9" name="Google Shape;14869;p37"/>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0" name="Google Shape;14870;p37"/>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1" name="Google Shape;14871;p37"/>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2" name="Google Shape;14872;p37"/>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3" name="Google Shape;14873;p37"/>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4" name="Google Shape;14874;p37"/>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5" name="Google Shape;14875;p37"/>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6" name="Google Shape;14876;p37"/>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7" name="Google Shape;14877;p37"/>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8" name="Google Shape;14878;p37"/>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9" name="Google Shape;14879;p37"/>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0" name="Google Shape;14880;p37"/>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1" name="Google Shape;14881;p37"/>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2" name="Google Shape;14882;p37"/>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3" name="Google Shape;14883;p37"/>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4" name="Google Shape;14884;p37"/>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5" name="Google Shape;14885;p37"/>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6" name="Google Shape;14886;p37"/>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7" name="Google Shape;14887;p37"/>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8" name="Google Shape;14888;p37"/>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9" name="Google Shape;14889;p37"/>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0" name="Google Shape;14890;p37"/>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1" name="Google Shape;14891;p37"/>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2" name="Google Shape;14892;p37"/>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3" name="Google Shape;14893;p37"/>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4" name="Google Shape;14894;p37"/>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5" name="Google Shape;14895;p37"/>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6" name="Google Shape;14896;p37"/>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7" name="Google Shape;14897;p37"/>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8" name="Google Shape;14898;p37"/>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9" name="Google Shape;14899;p37"/>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0" name="Google Shape;14900;p37"/>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1" name="Google Shape;14901;p37"/>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2" name="Google Shape;14902;p37"/>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3" name="Google Shape;14903;p37"/>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4" name="Google Shape;14904;p37"/>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5" name="Google Shape;14905;p37"/>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6" name="Google Shape;14906;p37"/>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7" name="Google Shape;14907;p37"/>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8" name="Google Shape;14908;p37"/>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9" name="Google Shape;14909;p37"/>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0" name="Google Shape;14910;p37"/>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1" name="Google Shape;14911;p37"/>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2" name="Google Shape;14912;p37"/>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3" name="Google Shape;14913;p37"/>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4" name="Google Shape;14914;p37"/>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5" name="Google Shape;14915;p37"/>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6" name="Google Shape;14916;p37"/>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7" name="Google Shape;14917;p37"/>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8" name="Google Shape;14918;p37"/>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9" name="Google Shape;14919;p37"/>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0" name="Google Shape;14920;p37"/>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1" name="Google Shape;14921;p37"/>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2" name="Google Shape;14922;p37"/>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3" name="Google Shape;14923;p37"/>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4" name="Google Shape;14924;p37"/>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5" name="Google Shape;14925;p37"/>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6" name="Google Shape;14926;p37"/>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7" name="Google Shape;14927;p37"/>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8" name="Google Shape;14928;p37"/>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9" name="Google Shape;14929;p37"/>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0" name="Google Shape;14930;p37"/>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1" name="Google Shape;14931;p37"/>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2" name="Google Shape;14932;p37"/>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3" name="Google Shape;14933;p37"/>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4" name="Google Shape;14934;p37"/>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5" name="Google Shape;14935;p37"/>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6" name="Google Shape;14936;p37"/>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7" name="Google Shape;14937;p37"/>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8" name="Google Shape;14938;p37"/>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9" name="Google Shape;14939;p37"/>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0" name="Google Shape;14940;p37"/>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1" name="Google Shape;14941;p37"/>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2" name="Google Shape;14942;p37"/>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3" name="Google Shape;14943;p37"/>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4" name="Google Shape;14944;p37"/>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5" name="Google Shape;14945;p37"/>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6" name="Google Shape;14946;p37"/>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7" name="Google Shape;14947;p37"/>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8" name="Google Shape;14948;p37"/>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9" name="Google Shape;14949;p37"/>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0" name="Google Shape;14950;p37"/>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1" name="Google Shape;14951;p37"/>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2" name="Google Shape;14952;p37"/>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3" name="Google Shape;14953;p37"/>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4" name="Google Shape;14954;p37"/>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5" name="Google Shape;14955;p37"/>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6" name="Google Shape;14956;p37"/>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7" name="Google Shape;14957;p37"/>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8" name="Google Shape;14958;p37"/>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9" name="Google Shape;14959;p37"/>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0" name="Google Shape;14960;p37"/>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1" name="Google Shape;14961;p37"/>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2" name="Google Shape;14962;p37"/>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3" name="Google Shape;14963;p37"/>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4" name="Google Shape;14964;p37"/>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5" name="Google Shape;14965;p37"/>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6" name="Google Shape;14966;p37"/>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7" name="Google Shape;14967;p37"/>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8" name="Google Shape;14968;p37"/>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9" name="Google Shape;14969;p37"/>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0" name="Google Shape;14970;p37"/>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1" name="Google Shape;14971;p37"/>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2" name="Google Shape;14972;p37"/>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3" name="Google Shape;14973;p37"/>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4" name="Google Shape;14974;p37"/>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5" name="Google Shape;14975;p37"/>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6" name="Google Shape;14976;p37"/>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7" name="Google Shape;14977;p37"/>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8" name="Google Shape;14978;p37"/>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9" name="Google Shape;14979;p37"/>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0" name="Google Shape;14980;p37"/>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1" name="Google Shape;14981;p37"/>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2" name="Google Shape;14982;p37"/>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3" name="Google Shape;14983;p37"/>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4" name="Google Shape;14984;p37"/>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5" name="Google Shape;14985;p37"/>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6" name="Google Shape;14986;p37"/>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7" name="Google Shape;14987;p37"/>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8" name="Google Shape;14988;p37"/>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9" name="Google Shape;14989;p37"/>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0" name="Google Shape;14990;p37"/>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1" name="Google Shape;14991;p37"/>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2" name="Google Shape;14992;p37"/>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3" name="Google Shape;14993;p37"/>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4" name="Google Shape;14994;p37"/>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5" name="Google Shape;14995;p37"/>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6" name="Google Shape;14996;p37"/>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7" name="Google Shape;14997;p37"/>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8" name="Google Shape;14998;p37"/>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9" name="Google Shape;14999;p37"/>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0" name="Google Shape;15000;p37"/>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1" name="Google Shape;15001;p37"/>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2" name="Google Shape;15002;p37"/>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3" name="Google Shape;15003;p37"/>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4" name="Google Shape;15004;p37"/>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5" name="Google Shape;15005;p37"/>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6" name="Google Shape;15006;p37"/>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7" name="Google Shape;15007;p37"/>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8" name="Google Shape;15008;p37"/>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9" name="Google Shape;15009;p37"/>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0" name="Google Shape;15010;p37"/>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1" name="Google Shape;15011;p37"/>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2" name="Google Shape;15012;p37"/>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3" name="Google Shape;15013;p37"/>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4" name="Google Shape;15014;p37"/>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5" name="Google Shape;15015;p37"/>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6" name="Google Shape;15016;p37"/>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7" name="Google Shape;15017;p37"/>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8" name="Google Shape;15018;p37"/>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9" name="Google Shape;15019;p37"/>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0" name="Google Shape;15020;p37"/>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1" name="Google Shape;15021;p37"/>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2" name="Google Shape;15022;p37"/>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3" name="Google Shape;15023;p37"/>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4" name="Google Shape;15024;p37"/>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5" name="Google Shape;15025;p37"/>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6" name="Google Shape;15026;p37"/>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7" name="Google Shape;15027;p37"/>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8" name="Google Shape;15028;p37"/>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9" name="Google Shape;15029;p37"/>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0" name="Google Shape;15030;p37"/>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1" name="Google Shape;15031;p37"/>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2" name="Google Shape;15032;p37"/>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3" name="Google Shape;15033;p37"/>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4" name="Google Shape;15034;p37"/>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5" name="Google Shape;15035;p37"/>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6" name="Google Shape;15036;p37"/>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7" name="Google Shape;15037;p37"/>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8" name="Google Shape;15038;p37"/>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9" name="Google Shape;15039;p37"/>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0" name="Google Shape;15040;p37"/>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1" name="Google Shape;15041;p37"/>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2" name="Google Shape;15042;p37"/>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3" name="Google Shape;15043;p37"/>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4" name="Google Shape;15044;p37"/>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5" name="Google Shape;15045;p37"/>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6" name="Google Shape;15046;p37"/>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7" name="Google Shape;15047;p37"/>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8" name="Google Shape;15048;p37"/>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9" name="Google Shape;15049;p37"/>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0" name="Google Shape;15050;p37"/>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1" name="Google Shape;15051;p37"/>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2" name="Google Shape;15052;p37"/>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3" name="Google Shape;15053;p37"/>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4" name="Google Shape;15054;p37"/>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5" name="Google Shape;15055;p37"/>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6" name="Google Shape;15056;p37"/>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7" name="Google Shape;15057;p37"/>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8" name="Google Shape;15058;p37"/>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9" name="Google Shape;15059;p37"/>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0" name="Google Shape;15060;p37"/>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1" name="Google Shape;15061;p37"/>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2" name="Google Shape;15062;p37"/>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3" name="Google Shape;15063;p37"/>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4" name="Google Shape;15064;p37"/>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5" name="Google Shape;15065;p37"/>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6" name="Google Shape;15066;p37"/>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7" name="Google Shape;15067;p37"/>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8" name="Google Shape;15068;p37"/>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9" name="Google Shape;15069;p37"/>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0" name="Google Shape;15070;p37"/>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1" name="Google Shape;15071;p37"/>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2" name="Google Shape;15072;p37"/>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3" name="Google Shape;15073;p37"/>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4" name="Google Shape;15074;p37"/>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075" name="Google Shape;15075;p37"/>
          <p:cNvSpPr/>
          <p:nvPr/>
        </p:nvSpPr>
        <p:spPr>
          <a:xfrm>
            <a:off x="5618063" y="2828711"/>
            <a:ext cx="3447427" cy="1504512"/>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FFFF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Kelompok ketiga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 Masyarakat Majmuk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Pimpinan Melayu”</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Anjuran kelompok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strategi tiga rangkai etnik</a:t>
            </a:r>
            <a:endParaRPr sz="1400" b="1" i="0" u="none" strike="noStrike" cap="none">
              <a:solidFill>
                <a:schemeClr val="dk1"/>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 yang diterima oleh pihak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British</a:t>
            </a:r>
            <a:endParaRPr sz="1400" b="1" i="0" u="none" strike="noStrike" cap="none">
              <a:solidFill>
                <a:schemeClr val="dk1"/>
              </a:solidFill>
              <a:latin typeface="Livvic"/>
              <a:ea typeface="Livvic"/>
              <a:cs typeface="Livvic"/>
              <a:sym typeface="Livvic"/>
            </a:endParaRPr>
          </a:p>
        </p:txBody>
      </p:sp>
      <p:sp>
        <p:nvSpPr>
          <p:cNvPr id="15076" name="Google Shape;15076;p37"/>
          <p:cNvSpPr/>
          <p:nvPr/>
        </p:nvSpPr>
        <p:spPr>
          <a:xfrm>
            <a:off x="3025287" y="2919281"/>
            <a:ext cx="2912614" cy="1287359"/>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92D050"/>
          </a:solid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Kelompok kedua</a:t>
            </a:r>
            <a:endParaRPr sz="1400" b="1" i="0" u="none" strike="noStrike" cap="none">
              <a:solidFill>
                <a:schemeClr val="dk1"/>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 “Negara Islam”</a:t>
            </a:r>
            <a:r>
              <a:rPr lang="en-MY" sz="1400" b="0" i="0" u="none" strike="noStrike" cap="none">
                <a:solidFill>
                  <a:srgbClr val="000000"/>
                </a:solidFill>
                <a:latin typeface="Arial"/>
                <a:ea typeface="Arial"/>
                <a:cs typeface="Arial"/>
                <a:sym typeface="Arial"/>
              </a:rPr>
              <a:t> </a:t>
            </a:r>
            <a:r>
              <a:rPr lang="en-MY" sz="1400" b="1" i="0" u="none" strike="noStrike" cap="none">
                <a:solidFill>
                  <a:schemeClr val="dk1"/>
                </a:solidFill>
                <a:latin typeface="Livvic"/>
                <a:ea typeface="Livvic"/>
                <a:cs typeface="Livvic"/>
                <a:sym typeface="Livvic"/>
              </a:rPr>
              <a:t>Anjuran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kelompok strategic berorientasi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Islam</a:t>
            </a:r>
            <a:endParaRPr sz="1400" b="1" i="0" u="none" strike="noStrike" cap="none">
              <a:solidFill>
                <a:schemeClr val="dk1"/>
              </a:solidFill>
              <a:latin typeface="Livvic"/>
              <a:ea typeface="Livvic"/>
              <a:cs typeface="Livvic"/>
              <a:sym typeface="Livvic"/>
            </a:endParaRPr>
          </a:p>
        </p:txBody>
      </p:sp>
      <p:sp>
        <p:nvSpPr>
          <p:cNvPr id="15077" name="Google Shape;15077;p37"/>
          <p:cNvSpPr/>
          <p:nvPr/>
        </p:nvSpPr>
        <p:spPr>
          <a:xfrm>
            <a:off x="748871" y="2891146"/>
            <a:ext cx="2648354" cy="1270274"/>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6666FF"/>
          </a:solid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Kelompok Pertama</a:t>
            </a:r>
            <a:endParaRPr sz="1400" b="1" i="0" u="none" strike="noStrike" cap="none">
              <a:solidFill>
                <a:schemeClr val="dk1"/>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 Melayu Raya”</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Anjuran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a:ea typeface="Livvic"/>
                <a:cs typeface="Livvic"/>
                <a:sym typeface="Livvic"/>
              </a:rPr>
              <a:t>kelompok strategik kiri</a:t>
            </a:r>
            <a:endParaRPr sz="1400" b="1" i="0" u="none" strike="noStrike" cap="none">
              <a:solidFill>
                <a:schemeClr val="dk1"/>
              </a:solidFill>
              <a:latin typeface="Livvic"/>
              <a:ea typeface="Livvic"/>
              <a:cs typeface="Livvic"/>
              <a:sym typeface="Livvic"/>
            </a:endParaRPr>
          </a:p>
        </p:txBody>
      </p:sp>
      <p:sp>
        <p:nvSpPr>
          <p:cNvPr id="15078" name="Google Shape;15078;p37"/>
          <p:cNvSpPr txBox="1">
            <a:spLocks noGrp="1"/>
          </p:cNvSpPr>
          <p:nvPr>
            <p:ph type="title"/>
          </p:nvPr>
        </p:nvSpPr>
        <p:spPr>
          <a:xfrm>
            <a:off x="638819" y="358736"/>
            <a:ext cx="76992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Bangsa Idaman Sebelum Merdeka</a:t>
            </a:r>
            <a:endParaRPr/>
          </a:p>
        </p:txBody>
      </p:sp>
      <p:sp>
        <p:nvSpPr>
          <p:cNvPr id="15079" name="Google Shape;15079;p37"/>
          <p:cNvSpPr/>
          <p:nvPr/>
        </p:nvSpPr>
        <p:spPr>
          <a:xfrm>
            <a:off x="948703" y="1084391"/>
            <a:ext cx="8164550" cy="95410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MY" sz="1400" b="1" i="0" u="none" strike="noStrike" cap="none">
                <a:solidFill>
                  <a:srgbClr val="000000"/>
                </a:solidFill>
                <a:latin typeface="Livvic"/>
                <a:ea typeface="Livvic"/>
                <a:cs typeface="Livvic"/>
                <a:sym typeface="Livvic"/>
              </a:rPr>
              <a:t>pergerakan nasionalisme; masing-masing merancang untuk berjuang mendapatkan kemerdekaan dalam kerangka bangsa idaman masingmasing, yang bermaksud sifat dan wajah bangsa Malaysia yang mereka inginkan sesuai dengan agenda ekonomi, politik, sosial dan budaya masing-masing</a:t>
            </a:r>
            <a:endParaRPr sz="1400" b="1" i="0" u="none" strike="noStrike" cap="none">
              <a:solidFill>
                <a:srgbClr val="000000"/>
              </a:solidFill>
              <a:latin typeface="Livvic"/>
              <a:ea typeface="Livvic"/>
              <a:cs typeface="Livvic"/>
              <a:sym typeface="Livvic"/>
            </a:endParaRPr>
          </a:p>
        </p:txBody>
      </p:sp>
      <p:sp>
        <p:nvSpPr>
          <p:cNvPr id="15080" name="Google Shape;15080;p37"/>
          <p:cNvSpPr/>
          <p:nvPr/>
        </p:nvSpPr>
        <p:spPr>
          <a:xfrm>
            <a:off x="732690" y="1018724"/>
            <a:ext cx="8292976" cy="102531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1" name="Google Shape;15081;p37"/>
          <p:cNvSpPr txBox="1"/>
          <p:nvPr/>
        </p:nvSpPr>
        <p:spPr>
          <a:xfrm>
            <a:off x="1449188" y="4389422"/>
            <a:ext cx="7431300" cy="680334"/>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lt2"/>
              </a:buClr>
              <a:buSzPts val="1400"/>
              <a:buFont typeface="Livvic"/>
              <a:buNone/>
            </a:pPr>
            <a:r>
              <a:rPr lang="en-MY" sz="1400" b="0" i="0" u="none" strike="noStrike" cap="none">
                <a:solidFill>
                  <a:schemeClr val="lt2"/>
                </a:solidFill>
                <a:latin typeface="Livvic"/>
                <a:ea typeface="Livvic"/>
                <a:cs typeface="Livvic"/>
                <a:sym typeface="Livvic"/>
              </a:rPr>
              <a:t>Pemerintahan British memilih, menyokong dan mempromosi jalur ketiga melalui jawatankuasa Hubungan Antara Kaum (CLC) pada 1949 berkonsepkan </a:t>
            </a:r>
            <a:r>
              <a:rPr lang="en-MY" sz="1400" b="1" i="0" u="none" strike="noStrike" cap="none">
                <a:solidFill>
                  <a:schemeClr val="lt2"/>
                </a:solidFill>
                <a:latin typeface="Livvic"/>
                <a:ea typeface="Livvic"/>
                <a:cs typeface="Livvic"/>
                <a:sym typeface="Livvic"/>
              </a:rPr>
              <a:t>“Malay-led plural society” </a:t>
            </a:r>
            <a:endParaRPr sz="1400" b="0" i="0" u="none" strike="noStrike" cap="none">
              <a:solidFill>
                <a:schemeClr val="lt2"/>
              </a:solidFill>
              <a:latin typeface="Livvic"/>
              <a:ea typeface="Livvic"/>
              <a:cs typeface="Livvic"/>
              <a:sym typeface="Livvic"/>
            </a:endParaRPr>
          </a:p>
        </p:txBody>
      </p:sp>
      <p:sp>
        <p:nvSpPr>
          <p:cNvPr id="15082" name="Google Shape;15082;p37"/>
          <p:cNvSpPr/>
          <p:nvPr/>
        </p:nvSpPr>
        <p:spPr>
          <a:xfrm>
            <a:off x="1244815" y="4410593"/>
            <a:ext cx="7171494" cy="631520"/>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3" name="Google Shape;15083;p37"/>
          <p:cNvSpPr/>
          <p:nvPr/>
        </p:nvSpPr>
        <p:spPr>
          <a:xfrm rot="-5400000">
            <a:off x="1207428" y="4704800"/>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5087"/>
        <p:cNvGrpSpPr/>
        <p:nvPr/>
      </p:nvGrpSpPr>
      <p:grpSpPr>
        <a:xfrm>
          <a:off x="0" y="0"/>
          <a:ext cx="0" cy="0"/>
          <a:chOff x="0" y="0"/>
          <a:chExt cx="0" cy="0"/>
        </a:xfrm>
      </p:grpSpPr>
      <p:grpSp>
        <p:nvGrpSpPr>
          <p:cNvPr id="15088" name="Google Shape;15088;p38"/>
          <p:cNvGrpSpPr/>
          <p:nvPr/>
        </p:nvGrpSpPr>
        <p:grpSpPr>
          <a:xfrm rot="2700000" flipH="1">
            <a:off x="-459751" y="2255718"/>
            <a:ext cx="1097742" cy="4163486"/>
            <a:chOff x="4591050" y="1653000"/>
            <a:chExt cx="560975" cy="2127650"/>
          </a:xfrm>
        </p:grpSpPr>
        <p:sp>
          <p:nvSpPr>
            <p:cNvPr id="15089" name="Google Shape;15089;p38"/>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0" name="Google Shape;15090;p38"/>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1" name="Google Shape;15091;p38"/>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2" name="Google Shape;15092;p38"/>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3" name="Google Shape;15093;p38"/>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4" name="Google Shape;15094;p38"/>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5" name="Google Shape;15095;p38"/>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6" name="Google Shape;15096;p38"/>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7" name="Google Shape;15097;p38"/>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8" name="Google Shape;15098;p38"/>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9" name="Google Shape;15099;p38"/>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0" name="Google Shape;15100;p38"/>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1" name="Google Shape;15101;p38"/>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2" name="Google Shape;15102;p38"/>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3" name="Google Shape;15103;p38"/>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4" name="Google Shape;15104;p38"/>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5" name="Google Shape;15105;p38"/>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6" name="Google Shape;15106;p38"/>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7" name="Google Shape;15107;p38"/>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8" name="Google Shape;15108;p38"/>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9" name="Google Shape;15109;p38"/>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0" name="Google Shape;15110;p38"/>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1" name="Google Shape;15111;p38"/>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2" name="Google Shape;15112;p38"/>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3" name="Google Shape;15113;p38"/>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4" name="Google Shape;15114;p38"/>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5" name="Google Shape;15115;p38"/>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6" name="Google Shape;15116;p38"/>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7" name="Google Shape;15117;p38"/>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8" name="Google Shape;15118;p38"/>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9" name="Google Shape;15119;p38"/>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0" name="Google Shape;15120;p38"/>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1" name="Google Shape;15121;p38"/>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2" name="Google Shape;15122;p38"/>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3" name="Google Shape;15123;p38"/>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4" name="Google Shape;15124;p38"/>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5" name="Google Shape;15125;p38"/>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6" name="Google Shape;15126;p38"/>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7" name="Google Shape;15127;p38"/>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8" name="Google Shape;15128;p38"/>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9" name="Google Shape;15129;p38"/>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0" name="Google Shape;15130;p38"/>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1" name="Google Shape;15131;p38"/>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2" name="Google Shape;15132;p38"/>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3" name="Google Shape;15133;p38"/>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4" name="Google Shape;15134;p38"/>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5" name="Google Shape;15135;p38"/>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6" name="Google Shape;15136;p38"/>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7" name="Google Shape;15137;p38"/>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8" name="Google Shape;15138;p38"/>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9" name="Google Shape;15139;p38"/>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0" name="Google Shape;15140;p38"/>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1" name="Google Shape;15141;p38"/>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2" name="Google Shape;15142;p38"/>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3" name="Google Shape;15143;p38"/>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4" name="Google Shape;15144;p38"/>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5" name="Google Shape;15145;p38"/>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6" name="Google Shape;15146;p38"/>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7" name="Google Shape;15147;p38"/>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8" name="Google Shape;15148;p38"/>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9" name="Google Shape;15149;p38"/>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0" name="Google Shape;15150;p38"/>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1" name="Google Shape;15151;p38"/>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2" name="Google Shape;15152;p38"/>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3" name="Google Shape;15153;p38"/>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4" name="Google Shape;15154;p38"/>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5" name="Google Shape;15155;p38"/>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6" name="Google Shape;15156;p38"/>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7" name="Google Shape;15157;p38"/>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8" name="Google Shape;15158;p38"/>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9" name="Google Shape;15159;p38"/>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0" name="Google Shape;15160;p38"/>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1" name="Google Shape;15161;p38"/>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2" name="Google Shape;15162;p38"/>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3" name="Google Shape;15163;p38"/>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4" name="Google Shape;15164;p38"/>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5" name="Google Shape;15165;p38"/>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6" name="Google Shape;15166;p38"/>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7" name="Google Shape;15167;p38"/>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8" name="Google Shape;15168;p38"/>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9" name="Google Shape;15169;p38"/>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0" name="Google Shape;15170;p38"/>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1" name="Google Shape;15171;p38"/>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2" name="Google Shape;15172;p38"/>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3" name="Google Shape;15173;p38"/>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4" name="Google Shape;15174;p38"/>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5" name="Google Shape;15175;p38"/>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6" name="Google Shape;15176;p38"/>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7" name="Google Shape;15177;p38"/>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8" name="Google Shape;15178;p38"/>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9" name="Google Shape;15179;p38"/>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0" name="Google Shape;15180;p38"/>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1" name="Google Shape;15181;p38"/>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2" name="Google Shape;15182;p38"/>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3" name="Google Shape;15183;p38"/>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4" name="Google Shape;15184;p38"/>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5" name="Google Shape;15185;p38"/>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6" name="Google Shape;15186;p38"/>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7" name="Google Shape;15187;p38"/>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8" name="Google Shape;15188;p38"/>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9" name="Google Shape;15189;p38"/>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0" name="Google Shape;15190;p38"/>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1" name="Google Shape;15191;p38"/>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2" name="Google Shape;15192;p38"/>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3" name="Google Shape;15193;p38"/>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4" name="Google Shape;15194;p38"/>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5" name="Google Shape;15195;p38"/>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6" name="Google Shape;15196;p38"/>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7" name="Google Shape;15197;p38"/>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8" name="Google Shape;15198;p38"/>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9" name="Google Shape;15199;p38"/>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0" name="Google Shape;15200;p38"/>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1" name="Google Shape;15201;p38"/>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2" name="Google Shape;15202;p38"/>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3" name="Google Shape;15203;p38"/>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4" name="Google Shape;15204;p38"/>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5" name="Google Shape;15205;p38"/>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6" name="Google Shape;15206;p38"/>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7" name="Google Shape;15207;p38"/>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8" name="Google Shape;15208;p38"/>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9" name="Google Shape;15209;p38"/>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0" name="Google Shape;15210;p38"/>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1" name="Google Shape;15211;p38"/>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2" name="Google Shape;15212;p38"/>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3" name="Google Shape;15213;p38"/>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4" name="Google Shape;15214;p38"/>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5" name="Google Shape;15215;p38"/>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6" name="Google Shape;15216;p38"/>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7" name="Google Shape;15217;p38"/>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8" name="Google Shape;15218;p38"/>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9" name="Google Shape;15219;p38"/>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0" name="Google Shape;15220;p38"/>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1" name="Google Shape;15221;p38"/>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2" name="Google Shape;15222;p38"/>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3" name="Google Shape;15223;p38"/>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4" name="Google Shape;15224;p38"/>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5" name="Google Shape;15225;p38"/>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6" name="Google Shape;15226;p38"/>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7" name="Google Shape;15227;p38"/>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8" name="Google Shape;15228;p38"/>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9" name="Google Shape;15229;p38"/>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0" name="Google Shape;15230;p38"/>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1" name="Google Shape;15231;p38"/>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2" name="Google Shape;15232;p38"/>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3" name="Google Shape;15233;p38"/>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4" name="Google Shape;15234;p38"/>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5" name="Google Shape;15235;p38"/>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6" name="Google Shape;15236;p38"/>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7" name="Google Shape;15237;p38"/>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8" name="Google Shape;15238;p38"/>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9" name="Google Shape;15239;p38"/>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0" name="Google Shape;15240;p38"/>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1" name="Google Shape;15241;p38"/>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2" name="Google Shape;15242;p38"/>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3" name="Google Shape;15243;p38"/>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4" name="Google Shape;15244;p38"/>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5" name="Google Shape;15245;p38"/>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6" name="Google Shape;15246;p38"/>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7" name="Google Shape;15247;p38"/>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8" name="Google Shape;15248;p38"/>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9" name="Google Shape;15249;p38"/>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0" name="Google Shape;15250;p38"/>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1" name="Google Shape;15251;p38"/>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2" name="Google Shape;15252;p38"/>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3" name="Google Shape;15253;p38"/>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4" name="Google Shape;15254;p38"/>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5" name="Google Shape;15255;p38"/>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6" name="Google Shape;15256;p38"/>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7" name="Google Shape;15257;p38"/>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8" name="Google Shape;15258;p38"/>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9" name="Google Shape;15259;p38"/>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0" name="Google Shape;15260;p38"/>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1" name="Google Shape;15261;p38"/>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2" name="Google Shape;15262;p38"/>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3" name="Google Shape;15263;p38"/>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4" name="Google Shape;15264;p38"/>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5" name="Google Shape;15265;p38"/>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6" name="Google Shape;15266;p38"/>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7" name="Google Shape;15267;p38"/>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8" name="Google Shape;15268;p38"/>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9" name="Google Shape;15269;p38"/>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0" name="Google Shape;15270;p38"/>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1" name="Google Shape;15271;p38"/>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2" name="Google Shape;15272;p38"/>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3" name="Google Shape;15273;p38"/>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4" name="Google Shape;15274;p38"/>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5" name="Google Shape;15275;p38"/>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6" name="Google Shape;15276;p38"/>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7" name="Google Shape;15277;p38"/>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8" name="Google Shape;15278;p38"/>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9" name="Google Shape;15279;p38"/>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0" name="Google Shape;15280;p38"/>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1" name="Google Shape;15281;p38"/>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2" name="Google Shape;15282;p38"/>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3" name="Google Shape;15283;p38"/>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4" name="Google Shape;15284;p38"/>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5" name="Google Shape;15285;p38"/>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6" name="Google Shape;15286;p38"/>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7" name="Google Shape;15287;p38"/>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8" name="Google Shape;15288;p38"/>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9" name="Google Shape;15289;p38"/>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0" name="Google Shape;15290;p38"/>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1" name="Google Shape;15291;p38"/>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2" name="Google Shape;15292;p38"/>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3" name="Google Shape;15293;p38"/>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4" name="Google Shape;15294;p38"/>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5" name="Google Shape;15295;p38"/>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6" name="Google Shape;15296;p38"/>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7" name="Google Shape;15297;p38"/>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8" name="Google Shape;15298;p38"/>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9" name="Google Shape;15299;p38"/>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0" name="Google Shape;15300;p38"/>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1" name="Google Shape;15301;p38"/>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2" name="Google Shape;15302;p38"/>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3" name="Google Shape;15303;p38"/>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4" name="Google Shape;15304;p38"/>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5" name="Google Shape;15305;p38"/>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6" name="Google Shape;15306;p38"/>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7" name="Google Shape;15307;p38"/>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8" name="Google Shape;15308;p38"/>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9" name="Google Shape;15309;p38"/>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0" name="Google Shape;15310;p38"/>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1" name="Google Shape;15311;p38"/>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2" name="Google Shape;15312;p38"/>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3" name="Google Shape;15313;p38"/>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4" name="Google Shape;15314;p38"/>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5" name="Google Shape;15315;p38"/>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6" name="Google Shape;15316;p38"/>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7" name="Google Shape;15317;p38"/>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8" name="Google Shape;15318;p38"/>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9" name="Google Shape;15319;p38"/>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0" name="Google Shape;15320;p38"/>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1" name="Google Shape;15321;p38"/>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2" name="Google Shape;15322;p38"/>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3" name="Google Shape;15323;p38"/>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4" name="Google Shape;15324;p38"/>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5" name="Google Shape;15325;p38"/>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6" name="Google Shape;15326;p38"/>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7" name="Google Shape;15327;p38"/>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8" name="Google Shape;15328;p38"/>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9" name="Google Shape;15329;p38"/>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0" name="Google Shape;15330;p38"/>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1" name="Google Shape;15331;p38"/>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2" name="Google Shape;15332;p38"/>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3" name="Google Shape;15333;p38"/>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4" name="Google Shape;15334;p38"/>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5" name="Google Shape;15335;p38"/>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6" name="Google Shape;15336;p38"/>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7" name="Google Shape;15337;p38"/>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8" name="Google Shape;15338;p38"/>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9" name="Google Shape;15339;p38"/>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0" name="Google Shape;15340;p38"/>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1" name="Google Shape;15341;p38"/>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2" name="Google Shape;15342;p38"/>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3" name="Google Shape;15343;p38"/>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4" name="Google Shape;15344;p38"/>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5" name="Google Shape;15345;p38"/>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6" name="Google Shape;15346;p38"/>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7" name="Google Shape;15347;p38"/>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8" name="Google Shape;15348;p38"/>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9" name="Google Shape;15349;p38"/>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0" name="Google Shape;15350;p38"/>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1" name="Google Shape;15351;p38"/>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2" name="Google Shape;15352;p38"/>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3" name="Google Shape;15353;p38"/>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4" name="Google Shape;15354;p38"/>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5" name="Google Shape;15355;p38"/>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6" name="Google Shape;15356;p38"/>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7" name="Google Shape;15357;p38"/>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8" name="Google Shape;15358;p38"/>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9" name="Google Shape;15359;p38"/>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0" name="Google Shape;15360;p38"/>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1" name="Google Shape;15361;p38"/>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2" name="Google Shape;15362;p38"/>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3" name="Google Shape;15363;p38"/>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4" name="Google Shape;15364;p38"/>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5" name="Google Shape;15365;p38"/>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6" name="Google Shape;15366;p38"/>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7" name="Google Shape;15367;p38"/>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8" name="Google Shape;15368;p38"/>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9" name="Google Shape;15369;p38"/>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0" name="Google Shape;15370;p38"/>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1" name="Google Shape;15371;p38"/>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2" name="Google Shape;15372;p38"/>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3" name="Google Shape;15373;p38"/>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4" name="Google Shape;15374;p38"/>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5" name="Google Shape;15375;p38"/>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6" name="Google Shape;15376;p38"/>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7" name="Google Shape;15377;p38"/>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8" name="Google Shape;15378;p38"/>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9" name="Google Shape;15379;p38"/>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0" name="Google Shape;15380;p38"/>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1" name="Google Shape;15381;p38"/>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2" name="Google Shape;15382;p38"/>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3" name="Google Shape;15383;p38"/>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4" name="Google Shape;15384;p38"/>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5" name="Google Shape;15385;p38"/>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6" name="Google Shape;15386;p38"/>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7" name="Google Shape;15387;p38"/>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8" name="Google Shape;15388;p38"/>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9" name="Google Shape;15389;p38"/>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0" name="Google Shape;15390;p38"/>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91" name="Google Shape;15391;p38"/>
          <p:cNvGrpSpPr/>
          <p:nvPr/>
        </p:nvGrpSpPr>
        <p:grpSpPr>
          <a:xfrm rot="2700000" flipH="1">
            <a:off x="-663657" y="2350536"/>
            <a:ext cx="1097742" cy="4163486"/>
            <a:chOff x="4591050" y="1653000"/>
            <a:chExt cx="560975" cy="2127650"/>
          </a:xfrm>
        </p:grpSpPr>
        <p:sp>
          <p:nvSpPr>
            <p:cNvPr id="15392" name="Google Shape;15392;p38"/>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3" name="Google Shape;15393;p38"/>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4" name="Google Shape;15394;p38"/>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5" name="Google Shape;15395;p38"/>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6" name="Google Shape;15396;p38"/>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7" name="Google Shape;15397;p38"/>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8" name="Google Shape;15398;p38"/>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9" name="Google Shape;15399;p38"/>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0" name="Google Shape;15400;p38"/>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1" name="Google Shape;15401;p38"/>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2" name="Google Shape;15402;p38"/>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3" name="Google Shape;15403;p38"/>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4" name="Google Shape;15404;p38"/>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5" name="Google Shape;15405;p38"/>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6" name="Google Shape;15406;p38"/>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7" name="Google Shape;15407;p38"/>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8" name="Google Shape;15408;p38"/>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9" name="Google Shape;15409;p38"/>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0" name="Google Shape;15410;p38"/>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1" name="Google Shape;15411;p38"/>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2" name="Google Shape;15412;p38"/>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3" name="Google Shape;15413;p38"/>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4" name="Google Shape;15414;p38"/>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5" name="Google Shape;15415;p38"/>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6" name="Google Shape;15416;p38"/>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7" name="Google Shape;15417;p38"/>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8" name="Google Shape;15418;p38"/>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9" name="Google Shape;15419;p38"/>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0" name="Google Shape;15420;p38"/>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1" name="Google Shape;15421;p38"/>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2" name="Google Shape;15422;p38"/>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3" name="Google Shape;15423;p38"/>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4" name="Google Shape;15424;p38"/>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5" name="Google Shape;15425;p38"/>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6" name="Google Shape;15426;p38"/>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7" name="Google Shape;15427;p38"/>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8" name="Google Shape;15428;p38"/>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9" name="Google Shape;15429;p38"/>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0" name="Google Shape;15430;p38"/>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1" name="Google Shape;15431;p38"/>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2" name="Google Shape;15432;p38"/>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3" name="Google Shape;15433;p38"/>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4" name="Google Shape;15434;p38"/>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5" name="Google Shape;15435;p38"/>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6" name="Google Shape;15436;p38"/>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7" name="Google Shape;15437;p38"/>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8" name="Google Shape;15438;p38"/>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9" name="Google Shape;15439;p38"/>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0" name="Google Shape;15440;p38"/>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1" name="Google Shape;15441;p38"/>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2" name="Google Shape;15442;p38"/>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3" name="Google Shape;15443;p38"/>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4" name="Google Shape;15444;p38"/>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5" name="Google Shape;15445;p38"/>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6" name="Google Shape;15446;p38"/>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7" name="Google Shape;15447;p38"/>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8" name="Google Shape;15448;p38"/>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9" name="Google Shape;15449;p38"/>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0" name="Google Shape;15450;p38"/>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1" name="Google Shape;15451;p38"/>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2" name="Google Shape;15452;p38"/>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3" name="Google Shape;15453;p38"/>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4" name="Google Shape;15454;p38"/>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5" name="Google Shape;15455;p38"/>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6" name="Google Shape;15456;p38"/>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7" name="Google Shape;15457;p38"/>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8" name="Google Shape;15458;p38"/>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9" name="Google Shape;15459;p38"/>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0" name="Google Shape;15460;p38"/>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1" name="Google Shape;15461;p38"/>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2" name="Google Shape;15462;p38"/>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3" name="Google Shape;15463;p38"/>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4" name="Google Shape;15464;p38"/>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5" name="Google Shape;15465;p38"/>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6" name="Google Shape;15466;p38"/>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7" name="Google Shape;15467;p38"/>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8" name="Google Shape;15468;p38"/>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9" name="Google Shape;15469;p38"/>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0" name="Google Shape;15470;p38"/>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1" name="Google Shape;15471;p38"/>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2" name="Google Shape;15472;p38"/>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3" name="Google Shape;15473;p38"/>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4" name="Google Shape;15474;p38"/>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5" name="Google Shape;15475;p38"/>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6" name="Google Shape;15476;p38"/>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7" name="Google Shape;15477;p38"/>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8" name="Google Shape;15478;p38"/>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9" name="Google Shape;15479;p38"/>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0" name="Google Shape;15480;p38"/>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1" name="Google Shape;15481;p38"/>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2" name="Google Shape;15482;p38"/>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3" name="Google Shape;15483;p38"/>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4" name="Google Shape;15484;p38"/>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5" name="Google Shape;15485;p38"/>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6" name="Google Shape;15486;p38"/>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7" name="Google Shape;15487;p38"/>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8" name="Google Shape;15488;p38"/>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9" name="Google Shape;15489;p38"/>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0" name="Google Shape;15490;p38"/>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1" name="Google Shape;15491;p38"/>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2" name="Google Shape;15492;p38"/>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3" name="Google Shape;15493;p38"/>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4" name="Google Shape;15494;p38"/>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5" name="Google Shape;15495;p38"/>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6" name="Google Shape;15496;p38"/>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7" name="Google Shape;15497;p38"/>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8" name="Google Shape;15498;p38"/>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9" name="Google Shape;15499;p38"/>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0" name="Google Shape;15500;p38"/>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1" name="Google Shape;15501;p38"/>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2" name="Google Shape;15502;p38"/>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3" name="Google Shape;15503;p38"/>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4" name="Google Shape;15504;p38"/>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5" name="Google Shape;15505;p38"/>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6" name="Google Shape;15506;p38"/>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7" name="Google Shape;15507;p38"/>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8" name="Google Shape;15508;p38"/>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9" name="Google Shape;15509;p38"/>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0" name="Google Shape;15510;p38"/>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1" name="Google Shape;15511;p38"/>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2" name="Google Shape;15512;p38"/>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3" name="Google Shape;15513;p38"/>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4" name="Google Shape;15514;p38"/>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5" name="Google Shape;15515;p38"/>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6" name="Google Shape;15516;p38"/>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7" name="Google Shape;15517;p38"/>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8" name="Google Shape;15518;p38"/>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9" name="Google Shape;15519;p38"/>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0" name="Google Shape;15520;p38"/>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1" name="Google Shape;15521;p38"/>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2" name="Google Shape;15522;p38"/>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3" name="Google Shape;15523;p38"/>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4" name="Google Shape;15524;p38"/>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5" name="Google Shape;15525;p38"/>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6" name="Google Shape;15526;p38"/>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7" name="Google Shape;15527;p38"/>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8" name="Google Shape;15528;p38"/>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9" name="Google Shape;15529;p38"/>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0" name="Google Shape;15530;p38"/>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1" name="Google Shape;15531;p38"/>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2" name="Google Shape;15532;p38"/>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3" name="Google Shape;15533;p38"/>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4" name="Google Shape;15534;p38"/>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5" name="Google Shape;15535;p38"/>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6" name="Google Shape;15536;p38"/>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7" name="Google Shape;15537;p38"/>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8" name="Google Shape;15538;p38"/>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9" name="Google Shape;15539;p38"/>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0" name="Google Shape;15540;p38"/>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1" name="Google Shape;15541;p38"/>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2" name="Google Shape;15542;p38"/>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3" name="Google Shape;15543;p38"/>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4" name="Google Shape;15544;p38"/>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5" name="Google Shape;15545;p38"/>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6" name="Google Shape;15546;p38"/>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7" name="Google Shape;15547;p38"/>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8" name="Google Shape;15548;p38"/>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9" name="Google Shape;15549;p38"/>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0" name="Google Shape;15550;p38"/>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1" name="Google Shape;15551;p38"/>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2" name="Google Shape;15552;p38"/>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3" name="Google Shape;15553;p38"/>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4" name="Google Shape;15554;p38"/>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5" name="Google Shape;15555;p38"/>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6" name="Google Shape;15556;p38"/>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7" name="Google Shape;15557;p38"/>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8" name="Google Shape;15558;p38"/>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9" name="Google Shape;15559;p38"/>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0" name="Google Shape;15560;p38"/>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1" name="Google Shape;15561;p38"/>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2" name="Google Shape;15562;p38"/>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3" name="Google Shape;15563;p38"/>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4" name="Google Shape;15564;p38"/>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5" name="Google Shape;15565;p38"/>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6" name="Google Shape;15566;p38"/>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7" name="Google Shape;15567;p38"/>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8" name="Google Shape;15568;p38"/>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9" name="Google Shape;15569;p38"/>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0" name="Google Shape;15570;p38"/>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1" name="Google Shape;15571;p38"/>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2" name="Google Shape;15572;p38"/>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3" name="Google Shape;15573;p38"/>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4" name="Google Shape;15574;p38"/>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5" name="Google Shape;15575;p38"/>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6" name="Google Shape;15576;p38"/>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7" name="Google Shape;15577;p38"/>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8" name="Google Shape;15578;p38"/>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9" name="Google Shape;15579;p38"/>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0" name="Google Shape;15580;p38"/>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1" name="Google Shape;15581;p38"/>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2" name="Google Shape;15582;p38"/>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3" name="Google Shape;15583;p38"/>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4" name="Google Shape;15584;p38"/>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5" name="Google Shape;15585;p38"/>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6" name="Google Shape;15586;p38"/>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7" name="Google Shape;15587;p38"/>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8" name="Google Shape;15588;p38"/>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9" name="Google Shape;15589;p38"/>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0" name="Google Shape;15590;p38"/>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1" name="Google Shape;15591;p38"/>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2" name="Google Shape;15592;p38"/>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3" name="Google Shape;15593;p38"/>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4" name="Google Shape;15594;p38"/>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5" name="Google Shape;15595;p38"/>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6" name="Google Shape;15596;p38"/>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7" name="Google Shape;15597;p38"/>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8" name="Google Shape;15598;p38"/>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9" name="Google Shape;15599;p38"/>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0" name="Google Shape;15600;p38"/>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1" name="Google Shape;15601;p38"/>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2" name="Google Shape;15602;p38"/>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3" name="Google Shape;15603;p38"/>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4" name="Google Shape;15604;p38"/>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5" name="Google Shape;15605;p38"/>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6" name="Google Shape;15606;p38"/>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7" name="Google Shape;15607;p38"/>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8" name="Google Shape;15608;p38"/>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9" name="Google Shape;15609;p38"/>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0" name="Google Shape;15610;p38"/>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1" name="Google Shape;15611;p38"/>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2" name="Google Shape;15612;p38"/>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3" name="Google Shape;15613;p38"/>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4" name="Google Shape;15614;p38"/>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5" name="Google Shape;15615;p38"/>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6" name="Google Shape;15616;p38"/>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7" name="Google Shape;15617;p38"/>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8" name="Google Shape;15618;p38"/>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9" name="Google Shape;15619;p38"/>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0" name="Google Shape;15620;p38"/>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1" name="Google Shape;15621;p38"/>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2" name="Google Shape;15622;p38"/>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3" name="Google Shape;15623;p38"/>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4" name="Google Shape;15624;p38"/>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5" name="Google Shape;15625;p38"/>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6" name="Google Shape;15626;p38"/>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7" name="Google Shape;15627;p38"/>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8" name="Google Shape;15628;p38"/>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9" name="Google Shape;15629;p38"/>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0" name="Google Shape;15630;p38"/>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1" name="Google Shape;15631;p38"/>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2" name="Google Shape;15632;p38"/>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3" name="Google Shape;15633;p38"/>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4" name="Google Shape;15634;p38"/>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5" name="Google Shape;15635;p38"/>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6" name="Google Shape;15636;p38"/>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7" name="Google Shape;15637;p38"/>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8" name="Google Shape;15638;p38"/>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9" name="Google Shape;15639;p38"/>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0" name="Google Shape;15640;p38"/>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1" name="Google Shape;15641;p38"/>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2" name="Google Shape;15642;p38"/>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3" name="Google Shape;15643;p38"/>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4" name="Google Shape;15644;p38"/>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5" name="Google Shape;15645;p38"/>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6" name="Google Shape;15646;p38"/>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7" name="Google Shape;15647;p38"/>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8" name="Google Shape;15648;p38"/>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9" name="Google Shape;15649;p38"/>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0" name="Google Shape;15650;p38"/>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1" name="Google Shape;15651;p38"/>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2" name="Google Shape;15652;p38"/>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3" name="Google Shape;15653;p38"/>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4" name="Google Shape;15654;p38"/>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5" name="Google Shape;15655;p38"/>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6" name="Google Shape;15656;p38"/>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7" name="Google Shape;15657;p38"/>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8" name="Google Shape;15658;p38"/>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9" name="Google Shape;15659;p38"/>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0" name="Google Shape;15660;p38"/>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1" name="Google Shape;15661;p38"/>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2" name="Google Shape;15662;p38"/>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3" name="Google Shape;15663;p38"/>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4" name="Google Shape;15664;p38"/>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5" name="Google Shape;15665;p38"/>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6" name="Google Shape;15666;p38"/>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7" name="Google Shape;15667;p38"/>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8" name="Google Shape;15668;p38"/>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9" name="Google Shape;15669;p38"/>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0" name="Google Shape;15670;p38"/>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1" name="Google Shape;15671;p38"/>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2" name="Google Shape;15672;p38"/>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3" name="Google Shape;15673;p38"/>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4" name="Google Shape;15674;p38"/>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5" name="Google Shape;15675;p38"/>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6" name="Google Shape;15676;p38"/>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7" name="Google Shape;15677;p38"/>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8" name="Google Shape;15678;p38"/>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9" name="Google Shape;15679;p38"/>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0" name="Google Shape;15680;p38"/>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1" name="Google Shape;15681;p38"/>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2" name="Google Shape;15682;p38"/>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3" name="Google Shape;15683;p38"/>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4" name="Google Shape;15684;p38"/>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5" name="Google Shape;15685;p38"/>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6" name="Google Shape;15686;p38"/>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7" name="Google Shape;15687;p38"/>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8" name="Google Shape;15688;p38"/>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9" name="Google Shape;15689;p38"/>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0" name="Google Shape;15690;p38"/>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1" name="Google Shape;15691;p38"/>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2" name="Google Shape;15692;p38"/>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3" name="Google Shape;15693;p38"/>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94" name="Google Shape;15694;p38"/>
          <p:cNvGrpSpPr/>
          <p:nvPr/>
        </p:nvGrpSpPr>
        <p:grpSpPr>
          <a:xfrm>
            <a:off x="3705873" y="3038049"/>
            <a:ext cx="2252199" cy="93989"/>
            <a:chOff x="3445893" y="4053330"/>
            <a:chExt cx="2252199" cy="93989"/>
          </a:xfrm>
        </p:grpSpPr>
        <p:sp>
          <p:nvSpPr>
            <p:cNvPr id="15695" name="Google Shape;15695;p3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6" name="Google Shape;15696;p3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697" name="Google Shape;15697;p38"/>
          <p:cNvSpPr txBox="1"/>
          <p:nvPr/>
        </p:nvSpPr>
        <p:spPr>
          <a:xfrm>
            <a:off x="3347957" y="2162925"/>
            <a:ext cx="27684" cy="5542"/>
          </a:xfrm>
          <a:prstGeom prst="rect">
            <a:avLst/>
          </a:prstGeom>
          <a:noFill/>
          <a:ln>
            <a:noFill/>
          </a:ln>
        </p:spPr>
        <p:txBody>
          <a:bodyPr spcFirstLastPara="1" wrap="square" lIns="12700" tIns="0" rIns="12700" bIns="0" anchor="ctr" anchorCtr="0">
            <a:noAutofit/>
          </a:bodyPr>
          <a:lstStyle/>
          <a:p>
            <a:pPr marL="0" marR="0" lvl="0" indent="0" algn="ctr" rtl="0">
              <a:lnSpc>
                <a:spcPct val="90000"/>
              </a:lnSpc>
              <a:spcBef>
                <a:spcPts val="0"/>
              </a:spcBef>
              <a:spcAft>
                <a:spcPts val="0"/>
              </a:spcAft>
              <a:buClr>
                <a:srgbClr val="000000"/>
              </a:buClr>
              <a:buSzPts val="600"/>
              <a:buFont typeface="Arial"/>
              <a:buNone/>
            </a:pPr>
            <a:endParaRPr sz="600" b="1" i="0" u="none" strike="noStrike" cap="none">
              <a:solidFill>
                <a:schemeClr val="dk1"/>
              </a:solidFill>
              <a:latin typeface="Livvic"/>
              <a:ea typeface="Livvic"/>
              <a:cs typeface="Livvic"/>
              <a:sym typeface="Livvic"/>
            </a:endParaRPr>
          </a:p>
        </p:txBody>
      </p:sp>
      <p:sp>
        <p:nvSpPr>
          <p:cNvPr id="15698" name="Google Shape;15698;p38"/>
          <p:cNvSpPr/>
          <p:nvPr/>
        </p:nvSpPr>
        <p:spPr>
          <a:xfrm>
            <a:off x="737643" y="1076788"/>
            <a:ext cx="2407377" cy="1444426"/>
          </a:xfrm>
          <a:prstGeom prst="rect">
            <a:avLst/>
          </a:prstGeom>
          <a:solidFill>
            <a:srgbClr val="EB8686"/>
          </a:solidFill>
          <a:ln>
            <a:noFill/>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9" name="Google Shape;15699;p38"/>
          <p:cNvSpPr txBox="1"/>
          <p:nvPr/>
        </p:nvSpPr>
        <p:spPr>
          <a:xfrm>
            <a:off x="694674" y="1034679"/>
            <a:ext cx="2407377" cy="1444426"/>
          </a:xfrm>
          <a:prstGeom prst="rect">
            <a:avLst/>
          </a:prstGeom>
          <a:noFill/>
          <a:ln>
            <a:noFill/>
          </a:ln>
        </p:spPr>
        <p:txBody>
          <a:bodyPr spcFirstLastPara="1" wrap="square" lIns="85325" tIns="85325" rIns="85325" bIns="85325" anchor="ctr" anchorCtr="0">
            <a:noAutofit/>
          </a:bodyPr>
          <a:lstStyle/>
          <a:p>
            <a:pPr marL="0" marR="0" lvl="0" indent="0" algn="ctr" rtl="0">
              <a:lnSpc>
                <a:spcPct val="90000"/>
              </a:lnSpc>
              <a:spcBef>
                <a:spcPts val="0"/>
              </a:spcBef>
              <a:spcAft>
                <a:spcPts val="0"/>
              </a:spcAft>
              <a:buClr>
                <a:srgbClr val="000000"/>
              </a:buClr>
              <a:buSzPts val="1200"/>
              <a:buFont typeface="Arial"/>
              <a:buNone/>
            </a:pPr>
            <a:r>
              <a:rPr lang="en-MY" sz="1200" b="1" i="0" u="none" strike="noStrike" cap="none" dirty="0">
                <a:solidFill>
                  <a:schemeClr val="dk1"/>
                </a:solidFill>
                <a:latin typeface="Livvic"/>
                <a:ea typeface="Livvic"/>
                <a:cs typeface="Livvic"/>
                <a:sym typeface="Livvic"/>
              </a:rPr>
              <a:t>Antara </a:t>
            </a:r>
            <a:r>
              <a:rPr lang="en-MY" sz="1200" b="1" i="0" u="none" strike="noStrike" cap="none" dirty="0" err="1">
                <a:solidFill>
                  <a:schemeClr val="dk1"/>
                </a:solidFill>
                <a:latin typeface="Livvic"/>
                <a:ea typeface="Livvic"/>
                <a:cs typeface="Livvic"/>
                <a:sym typeface="Livvic"/>
              </a:rPr>
              <a:t>konsep</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bangsa</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idaman</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utama</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pasca</a:t>
            </a:r>
            <a:r>
              <a:rPr lang="en-MY" sz="1200" b="1" i="0" u="none" strike="noStrike" cap="none" dirty="0">
                <a:solidFill>
                  <a:schemeClr val="dk1"/>
                </a:solidFill>
                <a:latin typeface="Livvic"/>
                <a:ea typeface="Livvic"/>
                <a:cs typeface="Livvic"/>
                <a:sym typeface="Livvic"/>
              </a:rPr>
              <a:t> Merdeka 1957 </a:t>
            </a:r>
            <a:r>
              <a:rPr lang="en-MY" sz="1200" b="1" i="0" u="none" strike="noStrike" cap="none" dirty="0" err="1">
                <a:solidFill>
                  <a:schemeClr val="dk1"/>
                </a:solidFill>
                <a:latin typeface="Livvic"/>
                <a:ea typeface="Livvic"/>
                <a:cs typeface="Livvic"/>
                <a:sym typeface="Livvic"/>
              </a:rPr>
              <a:t>ialah</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memperkenalkan</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konsep</a:t>
            </a:r>
            <a:r>
              <a:rPr lang="en-MY" sz="1200" b="1" i="0" u="none" strike="noStrike" cap="none" dirty="0">
                <a:solidFill>
                  <a:schemeClr val="dk1"/>
                </a:solidFill>
                <a:latin typeface="Livvic"/>
                <a:ea typeface="Livvic"/>
                <a:cs typeface="Livvic"/>
                <a:sym typeface="Livvic"/>
              </a:rPr>
              <a:t> “Malaysian Malaysia” </a:t>
            </a:r>
            <a:r>
              <a:rPr lang="en-MY" sz="1200" b="1" i="0" u="none" strike="noStrike" cap="none" dirty="0" err="1">
                <a:solidFill>
                  <a:schemeClr val="dk1"/>
                </a:solidFill>
                <a:latin typeface="Livvic"/>
                <a:ea typeface="Livvic"/>
                <a:cs typeface="Livvic"/>
                <a:sym typeface="Livvic"/>
              </a:rPr>
              <a:t>anjuran</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kelompok</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strategik</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daripada</a:t>
            </a:r>
            <a:r>
              <a:rPr lang="en-MY" sz="1200" b="1" i="0" u="none" strike="noStrike" cap="none" dirty="0">
                <a:solidFill>
                  <a:schemeClr val="dk1"/>
                </a:solidFill>
                <a:latin typeface="Livvic"/>
                <a:ea typeface="Livvic"/>
                <a:cs typeface="Livvic"/>
                <a:sym typeface="Livvic"/>
              </a:rPr>
              <a:t> </a:t>
            </a:r>
            <a:r>
              <a:rPr lang="en-MY" sz="1200" b="1" i="0" u="none" strike="noStrike" cap="none" dirty="0" err="1">
                <a:solidFill>
                  <a:schemeClr val="dk1"/>
                </a:solidFill>
                <a:latin typeface="Livvic"/>
                <a:ea typeface="Livvic"/>
                <a:cs typeface="Livvic"/>
                <a:sym typeface="Livvic"/>
              </a:rPr>
              <a:t>Singgapura</a:t>
            </a:r>
            <a:r>
              <a:rPr lang="en-MY" sz="1200" b="1" i="0" u="none" strike="noStrike" cap="none" dirty="0">
                <a:solidFill>
                  <a:schemeClr val="dk1"/>
                </a:solidFill>
                <a:latin typeface="Livvic"/>
                <a:ea typeface="Livvic"/>
                <a:cs typeface="Livvic"/>
                <a:sym typeface="Livvic"/>
              </a:rPr>
              <a:t> dan </a:t>
            </a:r>
            <a:r>
              <a:rPr lang="en-MY" sz="1200" b="1" i="0" u="none" strike="noStrike" cap="none" dirty="0" err="1">
                <a:solidFill>
                  <a:schemeClr val="dk1"/>
                </a:solidFill>
                <a:latin typeface="Livvic"/>
                <a:ea typeface="Livvic"/>
                <a:cs typeface="Livvic"/>
                <a:sym typeface="Livvic"/>
              </a:rPr>
              <a:t>daripada</a:t>
            </a:r>
            <a:r>
              <a:rPr lang="en-MY" sz="1200" b="1" i="0" u="none" strike="noStrike" cap="none" dirty="0">
                <a:solidFill>
                  <a:schemeClr val="dk1"/>
                </a:solidFill>
                <a:latin typeface="Livvic"/>
                <a:ea typeface="Livvic"/>
                <a:cs typeface="Livvic"/>
                <a:sym typeface="Livvic"/>
              </a:rPr>
              <a:t> Malaysia</a:t>
            </a:r>
            <a:endParaRPr sz="1200" b="1" i="0" u="none" strike="noStrike" cap="none" dirty="0">
              <a:solidFill>
                <a:schemeClr val="dk1"/>
              </a:solidFill>
              <a:latin typeface="Livvic"/>
              <a:ea typeface="Livvic"/>
              <a:cs typeface="Livvic"/>
              <a:sym typeface="Livvic"/>
            </a:endParaRPr>
          </a:p>
        </p:txBody>
      </p:sp>
      <p:sp>
        <p:nvSpPr>
          <p:cNvPr id="15700" name="Google Shape;15700;p38"/>
          <p:cNvSpPr txBox="1"/>
          <p:nvPr/>
        </p:nvSpPr>
        <p:spPr>
          <a:xfrm>
            <a:off x="6309032" y="2162925"/>
            <a:ext cx="27684" cy="5542"/>
          </a:xfrm>
          <a:prstGeom prst="rect">
            <a:avLst/>
          </a:prstGeom>
          <a:noFill/>
          <a:ln>
            <a:noFill/>
          </a:ln>
        </p:spPr>
        <p:txBody>
          <a:bodyPr spcFirstLastPara="1" wrap="square" lIns="12700" tIns="0" rIns="12700" bIns="0" anchor="ctr" anchorCtr="0">
            <a:noAutofit/>
          </a:bodyPr>
          <a:lstStyle/>
          <a:p>
            <a:pPr marL="0" marR="0" lvl="0" indent="0" algn="ctr" rtl="0">
              <a:lnSpc>
                <a:spcPct val="90000"/>
              </a:lnSpc>
              <a:spcBef>
                <a:spcPts val="0"/>
              </a:spcBef>
              <a:spcAft>
                <a:spcPts val="0"/>
              </a:spcAft>
              <a:buClr>
                <a:srgbClr val="000000"/>
              </a:buClr>
              <a:buSzPts val="600"/>
              <a:buFont typeface="Arial"/>
              <a:buNone/>
            </a:pPr>
            <a:endParaRPr sz="600" b="1" i="0" u="none" strike="noStrike" cap="none">
              <a:solidFill>
                <a:schemeClr val="dk1"/>
              </a:solidFill>
              <a:latin typeface="Livvic"/>
              <a:ea typeface="Livvic"/>
              <a:cs typeface="Livvic"/>
              <a:sym typeface="Livvic"/>
            </a:endParaRPr>
          </a:p>
        </p:txBody>
      </p:sp>
      <p:sp>
        <p:nvSpPr>
          <p:cNvPr id="15701" name="Google Shape;15701;p38"/>
          <p:cNvSpPr/>
          <p:nvPr/>
        </p:nvSpPr>
        <p:spPr>
          <a:xfrm>
            <a:off x="3655747" y="1076788"/>
            <a:ext cx="2407377" cy="1444426"/>
          </a:xfrm>
          <a:prstGeom prst="rect">
            <a:avLst/>
          </a:prstGeom>
          <a:solidFill>
            <a:srgbClr val="E8C44C"/>
          </a:solidFill>
          <a:ln>
            <a:noFill/>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2" name="Google Shape;15702;p38"/>
          <p:cNvSpPr txBox="1"/>
          <p:nvPr/>
        </p:nvSpPr>
        <p:spPr>
          <a:xfrm>
            <a:off x="3677232" y="919600"/>
            <a:ext cx="2407377" cy="1444426"/>
          </a:xfrm>
          <a:prstGeom prst="rect">
            <a:avLst/>
          </a:prstGeom>
          <a:noFill/>
          <a:ln>
            <a:noFill/>
          </a:ln>
        </p:spPr>
        <p:txBody>
          <a:bodyPr spcFirstLastPara="1" wrap="square" lIns="85325" tIns="85325" rIns="85325" bIns="85325" anchor="ctr" anchorCtr="0">
            <a:noAutofit/>
          </a:bodyPr>
          <a:lstStyle/>
          <a:p>
            <a:pPr marL="0" marR="0" lvl="0" indent="0" algn="ctr" rtl="0">
              <a:lnSpc>
                <a:spcPct val="90000"/>
              </a:lnSpc>
              <a:spcBef>
                <a:spcPts val="0"/>
              </a:spcBef>
              <a:spcAft>
                <a:spcPts val="0"/>
              </a:spcAft>
              <a:buClr>
                <a:srgbClr val="000000"/>
              </a:buClr>
              <a:buSzPts val="1200"/>
              <a:buFont typeface="Arial"/>
              <a:buNone/>
            </a:pPr>
            <a:r>
              <a:rPr lang="en-MY" sz="1400" b="1" i="0" u="none" strike="noStrike" cap="none" dirty="0">
                <a:solidFill>
                  <a:schemeClr val="dk1"/>
                </a:solidFill>
                <a:latin typeface="Livvic"/>
                <a:ea typeface="Livvic"/>
                <a:cs typeface="Livvic"/>
                <a:sym typeface="Livvic"/>
              </a:rPr>
              <a:t>Tun Mahathir Muhammad </a:t>
            </a:r>
            <a:r>
              <a:rPr lang="en-MY" sz="1400" b="1" i="0" u="none" strike="noStrike" cap="none" dirty="0" err="1">
                <a:solidFill>
                  <a:schemeClr val="dk1"/>
                </a:solidFill>
                <a:latin typeface="Livvic"/>
                <a:ea typeface="Livvic"/>
                <a:cs typeface="Livvic"/>
                <a:sym typeface="Livvic"/>
              </a:rPr>
              <a:t>mewujudkan</a:t>
            </a:r>
            <a:r>
              <a:rPr lang="en-MY" sz="1400" b="1" i="0" u="none" strike="noStrike" cap="none" dirty="0">
                <a:solidFill>
                  <a:schemeClr val="dk1"/>
                </a:solidFill>
                <a:latin typeface="Livvic"/>
                <a:ea typeface="Livvic"/>
                <a:cs typeface="Livvic"/>
                <a:sym typeface="Livvic"/>
              </a:rPr>
              <a:t> idea </a:t>
            </a:r>
            <a:r>
              <a:rPr lang="en-MY" sz="1400" b="1" i="0" u="none" strike="noStrike" cap="none" dirty="0" err="1">
                <a:solidFill>
                  <a:schemeClr val="dk1"/>
                </a:solidFill>
                <a:latin typeface="Livvic"/>
                <a:ea typeface="Livvic"/>
                <a:cs typeface="Livvic"/>
                <a:sym typeface="Livvic"/>
              </a:rPr>
              <a:t>Bangsa</a:t>
            </a:r>
            <a:r>
              <a:rPr lang="en-MY" sz="1400" b="1" i="0" u="none" strike="noStrike" cap="none" dirty="0">
                <a:solidFill>
                  <a:schemeClr val="dk1"/>
                </a:solidFill>
                <a:latin typeface="Livvic"/>
                <a:ea typeface="Livvic"/>
                <a:cs typeface="Livvic"/>
                <a:sym typeface="Livvic"/>
              </a:rPr>
              <a:t> Malaysia dan </a:t>
            </a:r>
            <a:r>
              <a:rPr lang="en-MY" sz="1400" b="1" i="0" u="none" strike="noStrike" cap="none" dirty="0" err="1">
                <a:solidFill>
                  <a:schemeClr val="dk1"/>
                </a:solidFill>
                <a:latin typeface="Livvic"/>
                <a:ea typeface="Livvic"/>
                <a:cs typeface="Livvic"/>
                <a:sym typeface="Livvic"/>
              </a:rPr>
              <a:t>Wawasan</a:t>
            </a:r>
            <a:r>
              <a:rPr lang="en-MY" sz="1400" b="1" i="0" u="none" strike="noStrike" cap="none" dirty="0">
                <a:solidFill>
                  <a:schemeClr val="dk1"/>
                </a:solidFill>
                <a:latin typeface="Livvic"/>
                <a:ea typeface="Livvic"/>
                <a:cs typeface="Livvic"/>
                <a:sym typeface="Livvic"/>
              </a:rPr>
              <a:t> 2020</a:t>
            </a:r>
            <a:endParaRPr sz="1400" b="1" i="0" u="none" strike="noStrike" cap="none" dirty="0">
              <a:solidFill>
                <a:schemeClr val="dk1"/>
              </a:solidFill>
              <a:latin typeface="Livvic"/>
              <a:ea typeface="Livvic"/>
              <a:cs typeface="Livvic"/>
              <a:sym typeface="Livvic"/>
            </a:endParaRPr>
          </a:p>
        </p:txBody>
      </p:sp>
      <p:sp>
        <p:nvSpPr>
          <p:cNvPr id="15703" name="Google Shape;15703;p38"/>
          <p:cNvSpPr txBox="1"/>
          <p:nvPr/>
        </p:nvSpPr>
        <p:spPr>
          <a:xfrm>
            <a:off x="5535261" y="3146568"/>
            <a:ext cx="219333" cy="5542"/>
          </a:xfrm>
          <a:prstGeom prst="rect">
            <a:avLst/>
          </a:prstGeom>
          <a:noFill/>
          <a:ln>
            <a:noFill/>
          </a:ln>
        </p:spPr>
        <p:txBody>
          <a:bodyPr spcFirstLastPara="1" wrap="square" lIns="12700" tIns="0" rIns="12700" bIns="0" anchor="ctr" anchorCtr="0">
            <a:noAutofit/>
          </a:bodyPr>
          <a:lstStyle/>
          <a:p>
            <a:pPr marL="0" marR="0" lvl="0" indent="0" algn="ctr" rtl="0">
              <a:lnSpc>
                <a:spcPct val="90000"/>
              </a:lnSpc>
              <a:spcBef>
                <a:spcPts val="0"/>
              </a:spcBef>
              <a:spcAft>
                <a:spcPts val="0"/>
              </a:spcAft>
              <a:buClr>
                <a:srgbClr val="000000"/>
              </a:buClr>
              <a:buSzPts val="600"/>
              <a:buFont typeface="Arial"/>
              <a:buNone/>
            </a:pPr>
            <a:endParaRPr sz="600" b="1" i="0" u="none" strike="noStrike" cap="none">
              <a:solidFill>
                <a:schemeClr val="dk1"/>
              </a:solidFill>
              <a:latin typeface="Livvic"/>
              <a:ea typeface="Livvic"/>
              <a:cs typeface="Livvic"/>
              <a:sym typeface="Livvic"/>
            </a:endParaRPr>
          </a:p>
        </p:txBody>
      </p:sp>
      <p:sp>
        <p:nvSpPr>
          <p:cNvPr id="15704" name="Google Shape;15704;p38"/>
          <p:cNvSpPr/>
          <p:nvPr/>
        </p:nvSpPr>
        <p:spPr>
          <a:xfrm>
            <a:off x="6561139" y="1076788"/>
            <a:ext cx="2407377" cy="1444426"/>
          </a:xfrm>
          <a:prstGeom prst="rect">
            <a:avLst/>
          </a:prstGeom>
          <a:solidFill>
            <a:srgbClr val="75E613"/>
          </a:solidFill>
          <a:ln>
            <a:noFill/>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5" name="Google Shape;15705;p38"/>
          <p:cNvSpPr txBox="1"/>
          <p:nvPr/>
        </p:nvSpPr>
        <p:spPr>
          <a:xfrm>
            <a:off x="6616822" y="1034679"/>
            <a:ext cx="2407377" cy="1444426"/>
          </a:xfrm>
          <a:prstGeom prst="rect">
            <a:avLst/>
          </a:prstGeom>
          <a:noFill/>
          <a:ln>
            <a:noFill/>
          </a:ln>
        </p:spPr>
        <p:txBody>
          <a:bodyPr spcFirstLastPara="1" wrap="square" lIns="85325" tIns="85325" rIns="85325" bIns="85325" anchor="ctr" anchorCtr="0">
            <a:noAutofit/>
          </a:bodyPr>
          <a:lstStyle/>
          <a:p>
            <a:pPr marL="0" marR="0" lvl="0" indent="0" algn="ctr" rtl="0">
              <a:lnSpc>
                <a:spcPct val="90000"/>
              </a:lnSpc>
              <a:spcBef>
                <a:spcPts val="0"/>
              </a:spcBef>
              <a:spcAft>
                <a:spcPts val="0"/>
              </a:spcAft>
              <a:buClr>
                <a:srgbClr val="000000"/>
              </a:buClr>
              <a:buSzPts val="1200"/>
              <a:buFont typeface="Arial"/>
              <a:buNone/>
            </a:pPr>
            <a:r>
              <a:rPr lang="en-MY" sz="1400" b="1" i="0" u="none" strike="noStrike" cap="none" dirty="0">
                <a:solidFill>
                  <a:schemeClr val="dk1"/>
                </a:solidFill>
                <a:latin typeface="Livvic"/>
                <a:ea typeface="Livvic"/>
                <a:cs typeface="Livvic"/>
                <a:sym typeface="Livvic"/>
              </a:rPr>
              <a:t>Dato Seri Najib Tun Razak </a:t>
            </a:r>
            <a:r>
              <a:rPr lang="en-MY" sz="1400" b="1" i="0" u="none" strike="noStrike" cap="none" dirty="0" err="1">
                <a:solidFill>
                  <a:schemeClr val="dk1"/>
                </a:solidFill>
                <a:latin typeface="Livvic"/>
                <a:ea typeface="Livvic"/>
                <a:cs typeface="Livvic"/>
                <a:sym typeface="Livvic"/>
              </a:rPr>
              <a:t>memperkenalkan</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Gagasan</a:t>
            </a:r>
            <a:r>
              <a:rPr lang="en-MY" sz="1400" b="1" i="0" u="none" strike="noStrike" cap="none" dirty="0">
                <a:solidFill>
                  <a:schemeClr val="dk1"/>
                </a:solidFill>
                <a:latin typeface="Livvic"/>
                <a:ea typeface="Livvic"/>
                <a:cs typeface="Livvic"/>
                <a:sym typeface="Livvic"/>
              </a:rPr>
              <a:t> 1 Malaysia </a:t>
            </a:r>
            <a:endParaRPr sz="1400" b="1" i="0" u="none" strike="noStrike" cap="none" dirty="0">
              <a:solidFill>
                <a:schemeClr val="dk1"/>
              </a:solidFill>
              <a:latin typeface="Livvic"/>
              <a:ea typeface="Livvic"/>
              <a:cs typeface="Livvic"/>
              <a:sym typeface="Livvic"/>
            </a:endParaRPr>
          </a:p>
        </p:txBody>
      </p:sp>
      <p:sp>
        <p:nvSpPr>
          <p:cNvPr id="15706" name="Google Shape;15706;p38"/>
          <p:cNvSpPr txBox="1"/>
          <p:nvPr/>
        </p:nvSpPr>
        <p:spPr>
          <a:xfrm>
            <a:off x="5002095" y="4164410"/>
            <a:ext cx="36438" cy="5542"/>
          </a:xfrm>
          <a:prstGeom prst="rect">
            <a:avLst/>
          </a:prstGeom>
          <a:noFill/>
          <a:ln>
            <a:noFill/>
          </a:ln>
        </p:spPr>
        <p:txBody>
          <a:bodyPr spcFirstLastPara="1" wrap="square" lIns="12700" tIns="0" rIns="12700" bIns="0" anchor="ctr" anchorCtr="0">
            <a:noAutofit/>
          </a:bodyPr>
          <a:lstStyle/>
          <a:p>
            <a:pPr marL="0" marR="0" lvl="0" indent="0" algn="ctr" rtl="0">
              <a:lnSpc>
                <a:spcPct val="90000"/>
              </a:lnSpc>
              <a:spcBef>
                <a:spcPts val="0"/>
              </a:spcBef>
              <a:spcAft>
                <a:spcPts val="0"/>
              </a:spcAft>
              <a:buClr>
                <a:srgbClr val="000000"/>
              </a:buClr>
              <a:buSzPts val="600"/>
              <a:buFont typeface="Arial"/>
              <a:buNone/>
            </a:pPr>
            <a:endParaRPr sz="600" b="1" i="0" u="none" strike="noStrike" cap="none">
              <a:solidFill>
                <a:schemeClr val="dk1"/>
              </a:solidFill>
              <a:latin typeface="Livvic"/>
              <a:ea typeface="Livvic"/>
              <a:cs typeface="Livvic"/>
              <a:sym typeface="Livvic"/>
            </a:endParaRPr>
          </a:p>
        </p:txBody>
      </p:sp>
      <p:sp>
        <p:nvSpPr>
          <p:cNvPr id="15707" name="Google Shape;15707;p38"/>
          <p:cNvSpPr/>
          <p:nvPr/>
        </p:nvSpPr>
        <p:spPr>
          <a:xfrm>
            <a:off x="1078608" y="3057731"/>
            <a:ext cx="2407377" cy="1444426"/>
          </a:xfrm>
          <a:prstGeom prst="rect">
            <a:avLst/>
          </a:prstGeom>
          <a:solidFill>
            <a:srgbClr val="FFC000"/>
          </a:solidFill>
          <a:ln>
            <a:noFill/>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8" name="Google Shape;15708;p38"/>
          <p:cNvSpPr txBox="1"/>
          <p:nvPr/>
        </p:nvSpPr>
        <p:spPr>
          <a:xfrm>
            <a:off x="1019262" y="3091653"/>
            <a:ext cx="2407377" cy="1444426"/>
          </a:xfrm>
          <a:prstGeom prst="rect">
            <a:avLst/>
          </a:prstGeom>
          <a:noFill/>
          <a:ln>
            <a:noFill/>
          </a:ln>
        </p:spPr>
        <p:txBody>
          <a:bodyPr spcFirstLastPara="1" wrap="square" lIns="85325" tIns="85325" rIns="85325" bIns="85325" anchor="ctr" anchorCtr="0">
            <a:noAutofit/>
          </a:bodyPr>
          <a:lstStyle/>
          <a:p>
            <a:pPr marL="0" marR="0" lvl="0" indent="0" algn="ctr" rtl="0">
              <a:lnSpc>
                <a:spcPct val="90000"/>
              </a:lnSpc>
              <a:spcBef>
                <a:spcPts val="0"/>
              </a:spcBef>
              <a:spcAft>
                <a:spcPts val="0"/>
              </a:spcAft>
              <a:buClr>
                <a:srgbClr val="000000"/>
              </a:buClr>
              <a:buSzPts val="1200"/>
              <a:buFont typeface="Arial"/>
              <a:buNone/>
            </a:pPr>
            <a:r>
              <a:rPr lang="en-MY" sz="1400" b="1" i="0" u="none" strike="noStrike" cap="none" dirty="0" err="1">
                <a:solidFill>
                  <a:schemeClr val="dk1"/>
                </a:solidFill>
                <a:latin typeface="Livvic"/>
                <a:ea typeface="Livvic"/>
                <a:cs typeface="Livvic"/>
                <a:sym typeface="Livvic"/>
              </a:rPr>
              <a:t>Manakala</a:t>
            </a:r>
            <a:r>
              <a:rPr lang="en-MY" sz="1400" b="1" i="0" u="none" strike="noStrike" cap="none" dirty="0">
                <a:solidFill>
                  <a:schemeClr val="dk1"/>
                </a:solidFill>
                <a:latin typeface="Livvic"/>
                <a:ea typeface="Livvic"/>
                <a:cs typeface="Livvic"/>
                <a:sym typeface="Livvic"/>
              </a:rPr>
              <a:t> di Borneo, </a:t>
            </a:r>
            <a:r>
              <a:rPr lang="en-MY" sz="1400" b="1" i="0" u="none" strike="noStrike" cap="none" dirty="0" err="1">
                <a:solidFill>
                  <a:schemeClr val="dk1"/>
                </a:solidFill>
                <a:latin typeface="Livvic"/>
                <a:ea typeface="Livvic"/>
                <a:cs typeface="Livvic"/>
                <a:sym typeface="Livvic"/>
              </a:rPr>
              <a:t>wujud</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konsep</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seperti</a:t>
            </a:r>
            <a:r>
              <a:rPr lang="en-MY" sz="1400" b="1" i="0" u="none" strike="noStrike" cap="none" dirty="0">
                <a:solidFill>
                  <a:schemeClr val="dk1"/>
                </a:solidFill>
                <a:latin typeface="Livvic"/>
                <a:ea typeface="Livvic"/>
                <a:cs typeface="Livvic"/>
                <a:sym typeface="Livvic"/>
              </a:rPr>
              <a:t> Sabah for Sabah dan Sarawak for Sarawakian</a:t>
            </a:r>
            <a:endParaRPr sz="1400" b="1" i="0" u="none" strike="noStrike" cap="none" dirty="0">
              <a:solidFill>
                <a:schemeClr val="dk1"/>
              </a:solidFill>
              <a:latin typeface="Livvic"/>
              <a:ea typeface="Livvic"/>
              <a:cs typeface="Livvic"/>
              <a:sym typeface="Livvic"/>
            </a:endParaRPr>
          </a:p>
        </p:txBody>
      </p:sp>
      <p:sp>
        <p:nvSpPr>
          <p:cNvPr id="15709" name="Google Shape;15709;p38"/>
          <p:cNvSpPr/>
          <p:nvPr/>
        </p:nvSpPr>
        <p:spPr>
          <a:xfrm>
            <a:off x="3794165" y="3103920"/>
            <a:ext cx="2407377" cy="1444426"/>
          </a:xfrm>
          <a:prstGeom prst="rect">
            <a:avLst/>
          </a:prstGeom>
          <a:solidFill>
            <a:srgbClr val="1BF3FF"/>
          </a:solidFill>
          <a:ln>
            <a:noFill/>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0" name="Google Shape;15710;p38"/>
          <p:cNvSpPr txBox="1"/>
          <p:nvPr/>
        </p:nvSpPr>
        <p:spPr>
          <a:xfrm>
            <a:off x="3889395" y="3103920"/>
            <a:ext cx="2407377" cy="1444426"/>
          </a:xfrm>
          <a:prstGeom prst="rect">
            <a:avLst/>
          </a:prstGeom>
          <a:noFill/>
          <a:ln>
            <a:noFill/>
          </a:ln>
        </p:spPr>
        <p:txBody>
          <a:bodyPr spcFirstLastPara="1" wrap="square" lIns="85325" tIns="85325" rIns="85325" bIns="85325" anchor="ctr" anchorCtr="0">
            <a:noAutofit/>
          </a:bodyPr>
          <a:lstStyle/>
          <a:p>
            <a:pPr marL="0" marR="0" lvl="0" indent="0" algn="ctr" rtl="0">
              <a:lnSpc>
                <a:spcPct val="90000"/>
              </a:lnSpc>
              <a:spcBef>
                <a:spcPts val="0"/>
              </a:spcBef>
              <a:spcAft>
                <a:spcPts val="0"/>
              </a:spcAft>
              <a:buClr>
                <a:srgbClr val="000000"/>
              </a:buClr>
              <a:buSzPts val="1200"/>
              <a:buFont typeface="Arial"/>
              <a:buNone/>
            </a:pPr>
            <a:r>
              <a:rPr lang="en-MY" sz="1400" b="1" i="0" u="none" strike="noStrike" cap="none" dirty="0" err="1">
                <a:solidFill>
                  <a:schemeClr val="dk1"/>
                </a:solidFill>
                <a:latin typeface="Livvic"/>
                <a:ea typeface="Livvic"/>
                <a:cs typeface="Livvic"/>
                <a:sym typeface="Livvic"/>
              </a:rPr>
              <a:t>Konsep</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bangsa</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idaman</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ini</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diangkat</a:t>
            </a:r>
            <a:r>
              <a:rPr lang="en-MY" sz="1400" b="1" i="0" u="none" strike="noStrike" cap="none" dirty="0">
                <a:solidFill>
                  <a:schemeClr val="dk1"/>
                </a:solidFill>
                <a:latin typeface="Livvic"/>
                <a:ea typeface="Livvic"/>
                <a:cs typeface="Livvic"/>
                <a:sym typeface="Livvic"/>
              </a:rPr>
              <a:t> oleh parti-parti </a:t>
            </a:r>
            <a:r>
              <a:rPr lang="en-MY" sz="1400" b="1" i="0" u="none" strike="noStrike" cap="none" dirty="0" err="1">
                <a:solidFill>
                  <a:schemeClr val="dk1"/>
                </a:solidFill>
                <a:latin typeface="Livvic"/>
                <a:ea typeface="Livvic"/>
                <a:cs typeface="Livvic"/>
                <a:sym typeface="Livvic"/>
              </a:rPr>
              <a:t>politik</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seperti</a:t>
            </a:r>
            <a:r>
              <a:rPr lang="en-MY" sz="1400" b="1" i="0" u="none" strike="noStrike" cap="none" dirty="0">
                <a:solidFill>
                  <a:schemeClr val="dk1"/>
                </a:solidFill>
                <a:latin typeface="Livvic"/>
                <a:ea typeface="Livvic"/>
                <a:cs typeface="Livvic"/>
                <a:sym typeface="Livvic"/>
              </a:rPr>
              <a:t> Bersatu, UMNO dan PAS yang </a:t>
            </a:r>
            <a:r>
              <a:rPr lang="en-MY" sz="1400" b="1" i="0" u="none" strike="noStrike" cap="none" dirty="0" err="1">
                <a:solidFill>
                  <a:schemeClr val="dk1"/>
                </a:solidFill>
                <a:latin typeface="Livvic"/>
                <a:ea typeface="Livvic"/>
                <a:cs typeface="Livvic"/>
                <a:sym typeface="Livvic"/>
              </a:rPr>
              <a:t>menekankan</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hubungan</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antara</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kaum</a:t>
            </a:r>
            <a:r>
              <a:rPr lang="en-MY" sz="1400" b="1" i="0" u="none" strike="noStrike" cap="none" dirty="0">
                <a:solidFill>
                  <a:schemeClr val="dk1"/>
                </a:solidFill>
                <a:latin typeface="Livvic"/>
                <a:ea typeface="Livvic"/>
                <a:cs typeface="Livvic"/>
                <a:sym typeface="Livvic"/>
              </a:rPr>
              <a:t> </a:t>
            </a:r>
            <a:r>
              <a:rPr lang="en-MY" sz="1400" b="1" i="0" u="none" strike="noStrike" cap="none" dirty="0" err="1">
                <a:solidFill>
                  <a:schemeClr val="dk1"/>
                </a:solidFill>
                <a:latin typeface="Livvic"/>
                <a:ea typeface="Livvic"/>
                <a:cs typeface="Livvic"/>
                <a:sym typeface="Livvic"/>
              </a:rPr>
              <a:t>atau</a:t>
            </a:r>
            <a:r>
              <a:rPr lang="en-MY" sz="1400" b="1" i="0" u="none" strike="noStrike" cap="none" dirty="0">
                <a:solidFill>
                  <a:schemeClr val="dk1"/>
                </a:solidFill>
                <a:latin typeface="Livvic"/>
                <a:ea typeface="Livvic"/>
                <a:cs typeface="Livvic"/>
                <a:sym typeface="Livvic"/>
              </a:rPr>
              <a:t> intra-ethic</a:t>
            </a:r>
            <a:endParaRPr sz="1400" b="1" i="0" u="none" strike="noStrike" cap="none" dirty="0">
              <a:solidFill>
                <a:schemeClr val="dk1"/>
              </a:solidFill>
              <a:latin typeface="Livvic"/>
              <a:ea typeface="Livvic"/>
              <a:cs typeface="Livvic"/>
              <a:sym typeface="Livvic"/>
            </a:endParaRPr>
          </a:p>
        </p:txBody>
      </p:sp>
      <p:sp>
        <p:nvSpPr>
          <p:cNvPr id="15711" name="Google Shape;15711;p38"/>
          <p:cNvSpPr/>
          <p:nvPr/>
        </p:nvSpPr>
        <p:spPr>
          <a:xfrm>
            <a:off x="6511589" y="3083303"/>
            <a:ext cx="2407377" cy="1444426"/>
          </a:xfrm>
          <a:prstGeom prst="rect">
            <a:avLst/>
          </a:prstGeom>
          <a:solidFill>
            <a:srgbClr val="FFFF00"/>
          </a:solidFill>
          <a:ln w="9525" cap="flat" cmpd="sng">
            <a:solidFill>
              <a:srgbClr val="FFFF00"/>
            </a:solidFill>
            <a:prstDash val="solid"/>
            <a:round/>
            <a:headEnd type="none" w="sm" len="sm"/>
            <a:tailEnd type="none" w="sm" len="sm"/>
          </a:ln>
          <a:effectLst>
            <a:outerShdw blurRad="40000" dist="23000" dir="5400000" rotWithShape="0">
              <a:srgbClr val="000000">
                <a:alpha val="34509"/>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MY" sz="1400" b="1" i="0" u="none" strike="noStrike" cap="none" dirty="0">
                <a:solidFill>
                  <a:srgbClr val="000000"/>
                </a:solidFill>
                <a:latin typeface="Livvic"/>
                <a:ea typeface="Livvic"/>
                <a:cs typeface="Livvic"/>
                <a:sym typeface="Livvic"/>
              </a:rPr>
              <a:t>Datuk Seri Ismail Sabri </a:t>
            </a:r>
            <a:r>
              <a:rPr lang="en-MY" sz="1400" b="1" i="0" u="none" strike="noStrike" cap="none" dirty="0" err="1">
                <a:solidFill>
                  <a:srgbClr val="000000"/>
                </a:solidFill>
                <a:latin typeface="Livvic"/>
                <a:ea typeface="Livvic"/>
                <a:cs typeface="Livvic"/>
                <a:sym typeface="Livvic"/>
              </a:rPr>
              <a:t>Yaakob</a:t>
            </a:r>
            <a:r>
              <a:rPr lang="en-MY" sz="1400" b="1" i="0" u="none" strike="noStrike" cap="none" dirty="0">
                <a:solidFill>
                  <a:srgbClr val="000000"/>
                </a:solidFill>
                <a:latin typeface="Livvic"/>
                <a:ea typeface="Livvic"/>
                <a:cs typeface="Livvic"/>
                <a:sym typeface="Livvic"/>
              </a:rPr>
              <a:t> </a:t>
            </a:r>
            <a:r>
              <a:rPr lang="en-MY" sz="1400" b="1" i="0" u="none" strike="noStrike" cap="none" dirty="0" err="1">
                <a:solidFill>
                  <a:srgbClr val="000000"/>
                </a:solidFill>
                <a:latin typeface="Livvic"/>
                <a:ea typeface="Livvic"/>
                <a:cs typeface="Livvic"/>
                <a:sym typeface="Livvic"/>
              </a:rPr>
              <a:t>memperkenalkan</a:t>
            </a:r>
            <a:r>
              <a:rPr lang="en-MY" sz="1400" b="1" i="0" u="none" strike="noStrike" cap="none" dirty="0">
                <a:solidFill>
                  <a:srgbClr val="000000"/>
                </a:solidFill>
                <a:latin typeface="Livvic"/>
                <a:ea typeface="Livvic"/>
                <a:cs typeface="Livvic"/>
                <a:sym typeface="Livvic"/>
              </a:rPr>
              <a:t> </a:t>
            </a:r>
            <a:r>
              <a:rPr lang="en-MY" sz="1400" b="1" i="0" u="none" strike="noStrike" cap="none" dirty="0" err="1">
                <a:solidFill>
                  <a:srgbClr val="000000"/>
                </a:solidFill>
                <a:latin typeface="Livvic"/>
                <a:ea typeface="Livvic"/>
                <a:cs typeface="Livvic"/>
                <a:sym typeface="Livvic"/>
              </a:rPr>
              <a:t>gagasan</a:t>
            </a:r>
            <a:r>
              <a:rPr lang="en-MY" sz="1400" b="1" i="0" u="none" strike="noStrike" cap="none" dirty="0">
                <a:solidFill>
                  <a:srgbClr val="000000"/>
                </a:solidFill>
                <a:latin typeface="Livvic"/>
                <a:ea typeface="Livvic"/>
                <a:cs typeface="Livvic"/>
                <a:sym typeface="Livvic"/>
              </a:rPr>
              <a:t> </a:t>
            </a:r>
            <a:r>
              <a:rPr lang="en-MY" sz="1400" b="1" i="0" u="none" strike="noStrike" cap="none" dirty="0" err="1">
                <a:solidFill>
                  <a:srgbClr val="000000"/>
                </a:solidFill>
                <a:latin typeface="Livvic"/>
                <a:ea typeface="Livvic"/>
                <a:cs typeface="Livvic"/>
                <a:sym typeface="Livvic"/>
              </a:rPr>
              <a:t>Keluarga</a:t>
            </a:r>
            <a:r>
              <a:rPr lang="en-MY" sz="1400" b="1" i="0" u="none" strike="noStrike" cap="none" dirty="0">
                <a:solidFill>
                  <a:srgbClr val="000000"/>
                </a:solidFill>
                <a:latin typeface="Livvic"/>
                <a:ea typeface="Livvic"/>
                <a:cs typeface="Livvic"/>
                <a:sym typeface="Livvic"/>
              </a:rPr>
              <a:t> Malaysia</a:t>
            </a:r>
            <a:endParaRPr sz="1400" b="1" i="0" u="none" strike="noStrike" cap="none" dirty="0">
              <a:solidFill>
                <a:srgbClr val="000000"/>
              </a:solidFill>
              <a:latin typeface="Livvic"/>
              <a:ea typeface="Livvic"/>
              <a:cs typeface="Livvic"/>
              <a:sym typeface="Livvic"/>
            </a:endParaRPr>
          </a:p>
        </p:txBody>
      </p:sp>
      <p:sp>
        <p:nvSpPr>
          <p:cNvPr id="15712" name="Google Shape;15712;p38"/>
          <p:cNvSpPr txBox="1">
            <a:spLocks noGrp="1"/>
          </p:cNvSpPr>
          <p:nvPr>
            <p:ph type="title"/>
          </p:nvPr>
        </p:nvSpPr>
        <p:spPr>
          <a:xfrm>
            <a:off x="638819" y="358736"/>
            <a:ext cx="76992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Bangsa Idaman Selepas Merdeka</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5716"/>
        <p:cNvGrpSpPr/>
        <p:nvPr/>
      </p:nvGrpSpPr>
      <p:grpSpPr>
        <a:xfrm>
          <a:off x="0" y="0"/>
          <a:ext cx="0" cy="0"/>
          <a:chOff x="0" y="0"/>
          <a:chExt cx="0" cy="0"/>
        </a:xfrm>
      </p:grpSpPr>
      <p:grpSp>
        <p:nvGrpSpPr>
          <p:cNvPr id="15717" name="Google Shape;15717;p39"/>
          <p:cNvGrpSpPr/>
          <p:nvPr/>
        </p:nvGrpSpPr>
        <p:grpSpPr>
          <a:xfrm>
            <a:off x="2206623" y="3989950"/>
            <a:ext cx="5035502" cy="1842426"/>
            <a:chOff x="2048150" y="1951500"/>
            <a:chExt cx="3702575" cy="1354725"/>
          </a:xfrm>
        </p:grpSpPr>
        <p:sp>
          <p:nvSpPr>
            <p:cNvPr id="15718" name="Google Shape;15718;p39"/>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9" name="Google Shape;15719;p39"/>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0" name="Google Shape;15720;p39"/>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1" name="Google Shape;15721;p39"/>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2" name="Google Shape;15722;p39"/>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3" name="Google Shape;15723;p39"/>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4" name="Google Shape;15724;p39"/>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5" name="Google Shape;15725;p39"/>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6" name="Google Shape;15726;p39"/>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7" name="Google Shape;15727;p39"/>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8" name="Google Shape;15728;p39"/>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9" name="Google Shape;15729;p39"/>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0" name="Google Shape;15730;p39"/>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1" name="Google Shape;15731;p39"/>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2" name="Google Shape;15732;p39"/>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3" name="Google Shape;15733;p39"/>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4" name="Google Shape;15734;p39"/>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5" name="Google Shape;15735;p39"/>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6" name="Google Shape;15736;p39"/>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7" name="Google Shape;15737;p39"/>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8" name="Google Shape;15738;p39"/>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9" name="Google Shape;15739;p39"/>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0" name="Google Shape;15740;p39"/>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1" name="Google Shape;15741;p39"/>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2" name="Google Shape;15742;p39"/>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3" name="Google Shape;15743;p39"/>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4" name="Google Shape;15744;p39"/>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5" name="Google Shape;15745;p39"/>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6" name="Google Shape;15746;p39"/>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7" name="Google Shape;15747;p39"/>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8" name="Google Shape;15748;p39"/>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9" name="Google Shape;15749;p39"/>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0" name="Google Shape;15750;p39"/>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1" name="Google Shape;15751;p39"/>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2" name="Google Shape;15752;p39"/>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3" name="Google Shape;15753;p39"/>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4" name="Google Shape;15754;p39"/>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5" name="Google Shape;15755;p39"/>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6" name="Google Shape;15756;p39"/>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7" name="Google Shape;15757;p39"/>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8" name="Google Shape;15758;p39"/>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9" name="Google Shape;15759;p39"/>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0" name="Google Shape;15760;p39"/>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1" name="Google Shape;15761;p39"/>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2" name="Google Shape;15762;p39"/>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3" name="Google Shape;15763;p39"/>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4" name="Google Shape;15764;p39"/>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5" name="Google Shape;15765;p39"/>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6" name="Google Shape;15766;p39"/>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7" name="Google Shape;15767;p39"/>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8" name="Google Shape;15768;p39"/>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9" name="Google Shape;15769;p39"/>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0" name="Google Shape;15770;p39"/>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1" name="Google Shape;15771;p39"/>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2" name="Google Shape;15772;p39"/>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3" name="Google Shape;15773;p39"/>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4" name="Google Shape;15774;p39"/>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5" name="Google Shape;15775;p39"/>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6" name="Google Shape;15776;p39"/>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7" name="Google Shape;15777;p39"/>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8" name="Google Shape;15778;p39"/>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9" name="Google Shape;15779;p39"/>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0" name="Google Shape;15780;p39"/>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1" name="Google Shape;15781;p39"/>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2" name="Google Shape;15782;p39"/>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3" name="Google Shape;15783;p39"/>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4" name="Google Shape;15784;p39"/>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5" name="Google Shape;15785;p39"/>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6" name="Google Shape;15786;p39"/>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7" name="Google Shape;15787;p39"/>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8" name="Google Shape;15788;p39"/>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9" name="Google Shape;15789;p39"/>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0" name="Google Shape;15790;p39"/>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1" name="Google Shape;15791;p39"/>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2" name="Google Shape;15792;p39"/>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3" name="Google Shape;15793;p39"/>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4" name="Google Shape;15794;p39"/>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5" name="Google Shape;15795;p39"/>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6" name="Google Shape;15796;p39"/>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7" name="Google Shape;15797;p39"/>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8" name="Google Shape;15798;p39"/>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9" name="Google Shape;15799;p39"/>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0" name="Google Shape;15800;p39"/>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1" name="Google Shape;15801;p39"/>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2" name="Google Shape;15802;p39"/>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3" name="Google Shape;15803;p39"/>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4" name="Google Shape;15804;p39"/>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5" name="Google Shape;15805;p39"/>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6" name="Google Shape;15806;p39"/>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7" name="Google Shape;15807;p39"/>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8" name="Google Shape;15808;p39"/>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9" name="Google Shape;15809;p39"/>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0" name="Google Shape;15810;p39"/>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1" name="Google Shape;15811;p39"/>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2" name="Google Shape;15812;p39"/>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3" name="Google Shape;15813;p39"/>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4" name="Google Shape;15814;p39"/>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5" name="Google Shape;15815;p39"/>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6" name="Google Shape;15816;p39"/>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7" name="Google Shape;15817;p39"/>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8" name="Google Shape;15818;p39"/>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9" name="Google Shape;15819;p39"/>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0" name="Google Shape;15820;p39"/>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1" name="Google Shape;15821;p39"/>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2" name="Google Shape;15822;p39"/>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3" name="Google Shape;15823;p39"/>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4" name="Google Shape;15824;p39"/>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5" name="Google Shape;15825;p39"/>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6" name="Google Shape;15826;p39"/>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7" name="Google Shape;15827;p39"/>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8" name="Google Shape;15828;p39"/>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9" name="Google Shape;15829;p39"/>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0" name="Google Shape;15830;p39"/>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1" name="Google Shape;15831;p39"/>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2" name="Google Shape;15832;p39"/>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3" name="Google Shape;15833;p39"/>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4" name="Google Shape;15834;p39"/>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5" name="Google Shape;15835;p39"/>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6" name="Google Shape;15836;p39"/>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7" name="Google Shape;15837;p39"/>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8" name="Google Shape;15838;p39"/>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9" name="Google Shape;15839;p39"/>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0" name="Google Shape;15840;p39"/>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1" name="Google Shape;15841;p39"/>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2" name="Google Shape;15842;p39"/>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3" name="Google Shape;15843;p39"/>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4" name="Google Shape;15844;p39"/>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5" name="Google Shape;15845;p39"/>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6" name="Google Shape;15846;p39"/>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7" name="Google Shape;15847;p39"/>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8" name="Google Shape;15848;p39"/>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9" name="Google Shape;15849;p39"/>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0" name="Google Shape;15850;p39"/>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1" name="Google Shape;15851;p39"/>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2" name="Google Shape;15852;p39"/>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3" name="Google Shape;15853;p39"/>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4" name="Google Shape;15854;p39"/>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5" name="Google Shape;15855;p39"/>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6" name="Google Shape;15856;p39"/>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7" name="Google Shape;15857;p39"/>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8" name="Google Shape;15858;p39"/>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9" name="Google Shape;15859;p39"/>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0" name="Google Shape;15860;p39"/>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1" name="Google Shape;15861;p39"/>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2" name="Google Shape;15862;p39"/>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3" name="Google Shape;15863;p39"/>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4" name="Google Shape;15864;p39"/>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5" name="Google Shape;15865;p39"/>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6" name="Google Shape;15866;p39"/>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7" name="Google Shape;15867;p39"/>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8" name="Google Shape;15868;p39"/>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9" name="Google Shape;15869;p39"/>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0" name="Google Shape;15870;p39"/>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1" name="Google Shape;15871;p39"/>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2" name="Google Shape;15872;p39"/>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3" name="Google Shape;15873;p39"/>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4" name="Google Shape;15874;p39"/>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5" name="Google Shape;15875;p39"/>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6" name="Google Shape;15876;p39"/>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7" name="Google Shape;15877;p39"/>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8" name="Google Shape;15878;p39"/>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9" name="Google Shape;15879;p39"/>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0" name="Google Shape;15880;p39"/>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1" name="Google Shape;15881;p39"/>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2" name="Google Shape;15882;p39"/>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3" name="Google Shape;15883;p39"/>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4" name="Google Shape;15884;p39"/>
            <p:cNvSpPr/>
            <p:nvPr/>
          </p:nvSpPr>
          <p:spPr>
            <a:xfrm>
              <a:off x="2535425" y="2872200"/>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5" name="Google Shape;15885;p39"/>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6" name="Google Shape;15886;p39"/>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7" name="Google Shape;15887;p39"/>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8" name="Google Shape;15888;p39"/>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9" name="Google Shape;15889;p39"/>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0" name="Google Shape;15890;p39"/>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1" name="Google Shape;15891;p39"/>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2" name="Google Shape;15892;p39"/>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3" name="Google Shape;15893;p39"/>
            <p:cNvSpPr/>
            <p:nvPr/>
          </p:nvSpPr>
          <p:spPr>
            <a:xfrm>
              <a:off x="2711350" y="2577225"/>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4" name="Google Shape;15894;p39"/>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5" name="Google Shape;15895;p39"/>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6" name="Google Shape;15896;p39"/>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7" name="Google Shape;15897;p39"/>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8" name="Google Shape;15898;p39"/>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9" name="Google Shape;15899;p39"/>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0" name="Google Shape;15900;p39"/>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901" name="Google Shape;15901;p39"/>
          <p:cNvSpPr txBox="1">
            <a:spLocks noGrp="1"/>
          </p:cNvSpPr>
          <p:nvPr>
            <p:ph type="title"/>
          </p:nvPr>
        </p:nvSpPr>
        <p:spPr>
          <a:xfrm>
            <a:off x="832008" y="952619"/>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 </a:t>
            </a:r>
            <a:br>
              <a:rPr lang="en-MY"/>
            </a:br>
            <a:br>
              <a:rPr lang="en-MY"/>
            </a:br>
            <a:r>
              <a:rPr lang="en-MY"/>
              <a:t>1. Bagaimana langkah mengekalkan bangsa idaman yang terbina?</a:t>
            </a:r>
            <a:endParaRPr/>
          </a:p>
        </p:txBody>
      </p:sp>
      <p:grpSp>
        <p:nvGrpSpPr>
          <p:cNvPr id="15902" name="Google Shape;15902;p39"/>
          <p:cNvGrpSpPr/>
          <p:nvPr/>
        </p:nvGrpSpPr>
        <p:grpSpPr>
          <a:xfrm>
            <a:off x="2054223" y="3989950"/>
            <a:ext cx="5035502" cy="1842426"/>
            <a:chOff x="2048150" y="1951500"/>
            <a:chExt cx="3702575" cy="1354725"/>
          </a:xfrm>
        </p:grpSpPr>
        <p:sp>
          <p:nvSpPr>
            <p:cNvPr id="15903" name="Google Shape;15903;p39"/>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4" name="Google Shape;15904;p39"/>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5" name="Google Shape;15905;p39"/>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6" name="Google Shape;15906;p39"/>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7" name="Google Shape;15907;p39"/>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8" name="Google Shape;15908;p39"/>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9" name="Google Shape;15909;p39"/>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0" name="Google Shape;15910;p39"/>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1" name="Google Shape;15911;p39"/>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2" name="Google Shape;15912;p39"/>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3" name="Google Shape;15913;p39"/>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4" name="Google Shape;15914;p39"/>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5" name="Google Shape;15915;p39"/>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6" name="Google Shape;15916;p39"/>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7" name="Google Shape;15917;p39"/>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8" name="Google Shape;15918;p39"/>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9" name="Google Shape;15919;p39"/>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0" name="Google Shape;15920;p39"/>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1" name="Google Shape;15921;p39"/>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2" name="Google Shape;15922;p39"/>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3" name="Google Shape;15923;p39"/>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4" name="Google Shape;15924;p39"/>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5" name="Google Shape;15925;p39"/>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6" name="Google Shape;15926;p39"/>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7" name="Google Shape;15927;p39"/>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8" name="Google Shape;15928;p39"/>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9" name="Google Shape;15929;p39"/>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0" name="Google Shape;15930;p39"/>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1" name="Google Shape;15931;p39"/>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2" name="Google Shape;15932;p39"/>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3" name="Google Shape;15933;p39"/>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4" name="Google Shape;15934;p39"/>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5" name="Google Shape;15935;p39"/>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6" name="Google Shape;15936;p39"/>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7" name="Google Shape;15937;p39"/>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8" name="Google Shape;15938;p39"/>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9" name="Google Shape;15939;p39"/>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0" name="Google Shape;15940;p39"/>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1" name="Google Shape;15941;p39"/>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2" name="Google Shape;15942;p39"/>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3" name="Google Shape;15943;p39"/>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4" name="Google Shape;15944;p39"/>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5" name="Google Shape;15945;p39"/>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6" name="Google Shape;15946;p39"/>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7" name="Google Shape;15947;p39"/>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8" name="Google Shape;15948;p39"/>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9" name="Google Shape;15949;p39"/>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0" name="Google Shape;15950;p39"/>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1" name="Google Shape;15951;p39"/>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2" name="Google Shape;15952;p39"/>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3" name="Google Shape;15953;p39"/>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4" name="Google Shape;15954;p39"/>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5" name="Google Shape;15955;p39"/>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6" name="Google Shape;15956;p39"/>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7" name="Google Shape;15957;p39"/>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8" name="Google Shape;15958;p39"/>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9" name="Google Shape;15959;p39"/>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0" name="Google Shape;15960;p39"/>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1" name="Google Shape;15961;p39"/>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2" name="Google Shape;15962;p39"/>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3" name="Google Shape;15963;p39"/>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4" name="Google Shape;15964;p39"/>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5" name="Google Shape;15965;p39"/>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6" name="Google Shape;15966;p39"/>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7" name="Google Shape;15967;p39"/>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8" name="Google Shape;15968;p39"/>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9" name="Google Shape;15969;p39"/>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0" name="Google Shape;15970;p39"/>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1" name="Google Shape;15971;p39"/>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2" name="Google Shape;15972;p39"/>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3" name="Google Shape;15973;p39"/>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4" name="Google Shape;15974;p39"/>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5" name="Google Shape;15975;p39"/>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6" name="Google Shape;15976;p39"/>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7" name="Google Shape;15977;p39"/>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8" name="Google Shape;15978;p39"/>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9" name="Google Shape;15979;p39"/>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0" name="Google Shape;15980;p39"/>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1" name="Google Shape;15981;p39"/>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2" name="Google Shape;15982;p39"/>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3" name="Google Shape;15983;p39"/>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4" name="Google Shape;15984;p39"/>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5" name="Google Shape;15985;p39"/>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6" name="Google Shape;15986;p39"/>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7" name="Google Shape;15987;p39"/>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8" name="Google Shape;15988;p39"/>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9" name="Google Shape;15989;p39"/>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0" name="Google Shape;15990;p39"/>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1" name="Google Shape;15991;p39"/>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2" name="Google Shape;15992;p39"/>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3" name="Google Shape;15993;p39"/>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4" name="Google Shape;15994;p39"/>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5" name="Google Shape;15995;p39"/>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6" name="Google Shape;15996;p39"/>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7" name="Google Shape;15997;p39"/>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8" name="Google Shape;15998;p39"/>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9" name="Google Shape;15999;p39"/>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0" name="Google Shape;16000;p39"/>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1" name="Google Shape;16001;p39"/>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2" name="Google Shape;16002;p39"/>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3" name="Google Shape;16003;p39"/>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4" name="Google Shape;16004;p39"/>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5" name="Google Shape;16005;p39"/>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6" name="Google Shape;16006;p39"/>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7" name="Google Shape;16007;p39"/>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8" name="Google Shape;16008;p39"/>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9" name="Google Shape;16009;p39"/>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0" name="Google Shape;16010;p39"/>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1" name="Google Shape;16011;p39"/>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2" name="Google Shape;16012;p39"/>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3" name="Google Shape;16013;p39"/>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4" name="Google Shape;16014;p39"/>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5" name="Google Shape;16015;p39"/>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6" name="Google Shape;16016;p39"/>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7" name="Google Shape;16017;p39"/>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8" name="Google Shape;16018;p39"/>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9" name="Google Shape;16019;p39"/>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0" name="Google Shape;16020;p39"/>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1" name="Google Shape;16021;p39"/>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2" name="Google Shape;16022;p39"/>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3" name="Google Shape;16023;p39"/>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4" name="Google Shape;16024;p39"/>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5" name="Google Shape;16025;p39"/>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6" name="Google Shape;16026;p39"/>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7" name="Google Shape;16027;p39"/>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8" name="Google Shape;16028;p39"/>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9" name="Google Shape;16029;p39"/>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0" name="Google Shape;16030;p39"/>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1" name="Google Shape;16031;p39"/>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2" name="Google Shape;16032;p39"/>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3" name="Google Shape;16033;p39"/>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4" name="Google Shape;16034;p39"/>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5" name="Google Shape;16035;p39"/>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6" name="Google Shape;16036;p39"/>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7" name="Google Shape;16037;p39"/>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8" name="Google Shape;16038;p39"/>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9" name="Google Shape;16039;p39"/>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0" name="Google Shape;16040;p39"/>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1" name="Google Shape;16041;p39"/>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2" name="Google Shape;16042;p39"/>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3" name="Google Shape;16043;p39"/>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4" name="Google Shape;16044;p39"/>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5" name="Google Shape;16045;p39"/>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6" name="Google Shape;16046;p39"/>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7" name="Google Shape;16047;p39"/>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8" name="Google Shape;16048;p39"/>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9" name="Google Shape;16049;p39"/>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0" name="Google Shape;16050;p39"/>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1" name="Google Shape;16051;p39"/>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2" name="Google Shape;16052;p39"/>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3" name="Google Shape;16053;p39"/>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4" name="Google Shape;16054;p39"/>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5" name="Google Shape;16055;p39"/>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6" name="Google Shape;16056;p39"/>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7" name="Google Shape;16057;p39"/>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8" name="Google Shape;16058;p39"/>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9" name="Google Shape;16059;p39"/>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0" name="Google Shape;16060;p39"/>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1" name="Google Shape;16061;p39"/>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2" name="Google Shape;16062;p39"/>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3" name="Google Shape;16063;p39"/>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4" name="Google Shape;16064;p39"/>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5" name="Google Shape;16065;p39"/>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6" name="Google Shape;16066;p39"/>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7" name="Google Shape;16067;p39"/>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8" name="Google Shape;16068;p39"/>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9" name="Google Shape;16069;p39"/>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0" name="Google Shape;16070;p39"/>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1" name="Google Shape;16071;p39"/>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2" name="Google Shape;16072;p39"/>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3" name="Google Shape;16073;p39"/>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4" name="Google Shape;16074;p39"/>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5" name="Google Shape;16075;p39"/>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6" name="Google Shape;16076;p39"/>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7" name="Google Shape;16077;p39"/>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8" name="Google Shape;16078;p39"/>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9" name="Google Shape;16079;p39"/>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0" name="Google Shape;16080;p39"/>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1" name="Google Shape;16081;p39"/>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2" name="Google Shape;16082;p39"/>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3" name="Google Shape;16083;p39"/>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4" name="Google Shape;16084;p39"/>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5" name="Google Shape;16085;p39"/>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86" name="Google Shape;16086;p39"/>
          <p:cNvGrpSpPr/>
          <p:nvPr/>
        </p:nvGrpSpPr>
        <p:grpSpPr>
          <a:xfrm>
            <a:off x="786074" y="1079280"/>
            <a:ext cx="7734150" cy="3019742"/>
            <a:chOff x="3013175" y="4489825"/>
            <a:chExt cx="1829000" cy="982850"/>
          </a:xfrm>
        </p:grpSpPr>
        <p:sp>
          <p:nvSpPr>
            <p:cNvPr id="16087" name="Google Shape;16087;p39"/>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8" name="Google Shape;16088;p39"/>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9" name="Google Shape;16089;p39"/>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0" name="Google Shape;16090;p39"/>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1" name="Google Shape;16091;p39"/>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2" name="Google Shape;16092;p39"/>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3" name="Google Shape;16093;p39"/>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4" name="Google Shape;16094;p39"/>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5" name="Google Shape;16095;p39"/>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6" name="Google Shape;16096;p39"/>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7" name="Google Shape;16097;p39"/>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8" name="Google Shape;16098;p39"/>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9" name="Google Shape;16099;p39"/>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0" name="Google Shape;16100;p39"/>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1" name="Google Shape;16101;p39"/>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2" name="Google Shape;16102;p39"/>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3" name="Google Shape;16103;p39"/>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4" name="Google Shape;16104;p39"/>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5" name="Google Shape;16105;p39"/>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6" name="Google Shape;16106;p39"/>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7" name="Google Shape;16107;p39"/>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8" name="Google Shape;16108;p39"/>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9" name="Google Shape;16109;p39"/>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0" name="Google Shape;16110;p39"/>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1" name="Google Shape;16111;p39"/>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2" name="Google Shape;16112;p39"/>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3" name="Google Shape;16113;p39"/>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4" name="Google Shape;16114;p39"/>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5" name="Google Shape;16115;p39"/>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6" name="Google Shape;16116;p39"/>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7" name="Google Shape;16117;p39"/>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8" name="Google Shape;16118;p39"/>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9" name="Google Shape;16119;p39"/>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0" name="Google Shape;16120;p39"/>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1" name="Google Shape;16121;p39"/>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2" name="Google Shape;16122;p39"/>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3" name="Google Shape;16123;p39"/>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4" name="Google Shape;16124;p39"/>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5" name="Google Shape;16125;p39"/>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6" name="Google Shape;16126;p39"/>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7" name="Google Shape;16127;p39"/>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8" name="Google Shape;16128;p39"/>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9" name="Google Shape;16129;p39"/>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0" name="Google Shape;16130;p39"/>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1" name="Google Shape;16131;p39"/>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2" name="Google Shape;16132;p39"/>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3" name="Google Shape;16133;p39"/>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4" name="Google Shape;16134;p39"/>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5" name="Google Shape;16135;p39"/>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6" name="Google Shape;16136;p39"/>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7" name="Google Shape;16137;p39"/>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8" name="Google Shape;16138;p39"/>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9" name="Google Shape;16139;p39"/>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0" name="Google Shape;16140;p39"/>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1" name="Google Shape;16141;p39"/>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2" name="Google Shape;16142;p39"/>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3" name="Google Shape;16143;p39"/>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4" name="Google Shape;16144;p39"/>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5" name="Google Shape;16145;p39"/>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6" name="Google Shape;16146;p39"/>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7" name="Google Shape;16147;p39"/>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8" name="Google Shape;16148;p39"/>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9" name="Google Shape;16149;p39"/>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0" name="Google Shape;16150;p39"/>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1" name="Google Shape;16151;p39"/>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2" name="Google Shape;16152;p39"/>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3" name="Google Shape;16153;p39"/>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4" name="Google Shape;16154;p39"/>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5" name="Google Shape;16155;p39"/>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6" name="Google Shape;16156;p39"/>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7" name="Google Shape;16157;p39"/>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8" name="Google Shape;16158;p39"/>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9" name="Google Shape;16159;p39"/>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0" name="Google Shape;16160;p39"/>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1" name="Google Shape;16161;p39"/>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2" name="Google Shape;16162;p39"/>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3" name="Google Shape;16163;p39"/>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4" name="Google Shape;16164;p39"/>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5" name="Google Shape;16165;p39"/>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6" name="Google Shape;16166;p39"/>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7" name="Google Shape;16167;p39"/>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8" name="Google Shape;16168;p39"/>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9" name="Google Shape;16169;p39"/>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0" name="Google Shape;16170;p39"/>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1" name="Google Shape;16171;p39"/>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2" name="Google Shape;16172;p39"/>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3" name="Google Shape;16173;p39"/>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4" name="Google Shape;16174;p39"/>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5" name="Google Shape;16175;p39"/>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6" name="Google Shape;16176;p39"/>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7" name="Google Shape;16177;p39"/>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8" name="Google Shape;16178;p39"/>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9" name="Google Shape;16179;p39"/>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0" name="Google Shape;16180;p39"/>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1" name="Google Shape;16181;p39"/>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2" name="Google Shape;16182;p39"/>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3" name="Google Shape;16183;p39"/>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4" name="Google Shape;16184;p39"/>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5" name="Google Shape;16185;p39"/>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6" name="Google Shape;16186;p39"/>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7" name="Google Shape;16187;p39"/>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8" name="Google Shape;16188;p39"/>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9" name="Google Shape;16189;p39"/>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0" name="Google Shape;16190;p39"/>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1" name="Google Shape;16191;p39"/>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2" name="Google Shape;16192;p39"/>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3" name="Google Shape;16193;p39"/>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4" name="Google Shape;16194;p39"/>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5" name="Google Shape;16195;p39"/>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6" name="Google Shape;16196;p39"/>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7" name="Google Shape;16197;p39"/>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8" name="Google Shape;16198;p39"/>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9" name="Google Shape;16199;p39"/>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0" name="Google Shape;16200;p39"/>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1" name="Google Shape;16201;p39"/>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2" name="Google Shape;16202;p39"/>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3" name="Google Shape;16203;p39"/>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4" name="Google Shape;16204;p39"/>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5" name="Google Shape;16205;p39"/>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6" name="Google Shape;16206;p39"/>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7" name="Google Shape;16207;p39"/>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8" name="Google Shape;16208;p39"/>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9" name="Google Shape;16209;p39"/>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0" name="Google Shape;16210;p39"/>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1" name="Google Shape;16211;p39"/>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2" name="Google Shape;16212;p39"/>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3" name="Google Shape;16213;p39"/>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4" name="Google Shape;16214;p39"/>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5" name="Google Shape;16215;p39"/>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6" name="Google Shape;16216;p39"/>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7" name="Google Shape;16217;p39"/>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8" name="Google Shape;16218;p39"/>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9" name="Google Shape;16219;p39"/>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0" name="Google Shape;16220;p39"/>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1" name="Google Shape;16221;p39"/>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2" name="Google Shape;16222;p39"/>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3" name="Google Shape;16223;p39"/>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4" name="Google Shape;16224;p39"/>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5" name="Google Shape;16225;p39"/>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6" name="Google Shape;16226;p39"/>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7" name="Google Shape;16227;p39"/>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8" name="Google Shape;16228;p39"/>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9" name="Google Shape;16229;p39"/>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0" name="Google Shape;16230;p39"/>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1" name="Google Shape;16231;p39"/>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2" name="Google Shape;16232;p39"/>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3" name="Google Shape;16233;p39"/>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4" name="Google Shape;16234;p39"/>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5" name="Google Shape;16235;p39"/>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6" name="Google Shape;16236;p39"/>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7" name="Google Shape;16237;p39"/>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8" name="Google Shape;16238;p39"/>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9" name="Google Shape;16239;p39"/>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0" name="Google Shape;16240;p39"/>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1" name="Google Shape;16241;p39"/>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2" name="Google Shape;16242;p39"/>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3" name="Google Shape;16243;p39"/>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4" name="Google Shape;16244;p39"/>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5" name="Google Shape;16245;p39"/>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6" name="Google Shape;16246;p39"/>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7" name="Google Shape;16247;p39"/>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8" name="Google Shape;16248;p39"/>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9" name="Google Shape;16249;p39"/>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0" name="Google Shape;16250;p39"/>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1" name="Google Shape;16251;p39"/>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2" name="Google Shape;16252;p39"/>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3" name="Google Shape;16253;p39"/>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4" name="Google Shape;16254;p39"/>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5" name="Google Shape;16255;p39"/>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6" name="Google Shape;16256;p39"/>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7" name="Google Shape;16257;p39"/>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8" name="Google Shape;16258;p39"/>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9" name="Google Shape;16259;p39"/>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0" name="Google Shape;16260;p39"/>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1" name="Google Shape;16261;p39"/>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2" name="Google Shape;16262;p39"/>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3" name="Google Shape;16263;p39"/>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264" name="Google Shape;16264;p39"/>
          <p:cNvSpPr txBox="1"/>
          <p:nvPr/>
        </p:nvSpPr>
        <p:spPr>
          <a:xfrm>
            <a:off x="2727429" y="379846"/>
            <a:ext cx="2799300" cy="4284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3600" b="1" i="0" u="none" strike="noStrike" cap="none">
                <a:solidFill>
                  <a:srgbClr val="DF3636"/>
                </a:solidFill>
                <a:latin typeface="Merriweather"/>
                <a:ea typeface="Merriweather"/>
                <a:cs typeface="Merriweather"/>
                <a:sym typeface="Merriweather"/>
              </a:rPr>
              <a:t>Aktiviti 4</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6268"/>
        <p:cNvGrpSpPr/>
        <p:nvPr/>
      </p:nvGrpSpPr>
      <p:grpSpPr>
        <a:xfrm>
          <a:off x="0" y="0"/>
          <a:ext cx="0" cy="0"/>
          <a:chOff x="0" y="0"/>
          <a:chExt cx="0" cy="0"/>
        </a:xfrm>
      </p:grpSpPr>
      <p:grpSp>
        <p:nvGrpSpPr>
          <p:cNvPr id="16269" name="Google Shape;16269;p41"/>
          <p:cNvGrpSpPr/>
          <p:nvPr/>
        </p:nvGrpSpPr>
        <p:grpSpPr>
          <a:xfrm>
            <a:off x="8063160" y="3517645"/>
            <a:ext cx="1775747" cy="1925365"/>
            <a:chOff x="3779925" y="1751900"/>
            <a:chExt cx="1395150" cy="1512700"/>
          </a:xfrm>
        </p:grpSpPr>
        <p:sp>
          <p:nvSpPr>
            <p:cNvPr id="16270" name="Google Shape;16270;p41"/>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1" name="Google Shape;16271;p41"/>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2" name="Google Shape;16272;p41"/>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3" name="Google Shape;16273;p41"/>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4" name="Google Shape;16274;p41"/>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5" name="Google Shape;16275;p41"/>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6" name="Google Shape;16276;p41"/>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7" name="Google Shape;16277;p41"/>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8" name="Google Shape;16278;p41"/>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9" name="Google Shape;16279;p41"/>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0" name="Google Shape;16280;p41"/>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1" name="Google Shape;16281;p41"/>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2" name="Google Shape;16282;p41"/>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3" name="Google Shape;16283;p41"/>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4" name="Google Shape;16284;p41"/>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5" name="Google Shape;16285;p41"/>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6" name="Google Shape;16286;p41"/>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7" name="Google Shape;16287;p41"/>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8" name="Google Shape;16288;p41"/>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9" name="Google Shape;16289;p41"/>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0" name="Google Shape;16290;p41"/>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1" name="Google Shape;16291;p41"/>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2" name="Google Shape;16292;p41"/>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3" name="Google Shape;16293;p41"/>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4" name="Google Shape;16294;p41"/>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5" name="Google Shape;16295;p41"/>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6" name="Google Shape;16296;p41"/>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7" name="Google Shape;16297;p41"/>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8" name="Google Shape;16298;p41"/>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9" name="Google Shape;16299;p41"/>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0" name="Google Shape;16300;p41"/>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1" name="Google Shape;16301;p41"/>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2" name="Google Shape;16302;p41"/>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3" name="Google Shape;16303;p41"/>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4" name="Google Shape;16304;p41"/>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5" name="Google Shape;16305;p41"/>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6" name="Google Shape;16306;p41"/>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7" name="Google Shape;16307;p41"/>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8" name="Google Shape;16308;p41"/>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309" name="Google Shape;16309;p4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KESIMPULAN</a:t>
            </a:r>
            <a:endParaRPr/>
          </a:p>
        </p:txBody>
      </p:sp>
      <p:sp>
        <p:nvSpPr>
          <p:cNvPr id="16310" name="Google Shape;16310;p41"/>
          <p:cNvSpPr txBox="1">
            <a:spLocks noGrp="1"/>
          </p:cNvSpPr>
          <p:nvPr>
            <p:ph type="subTitle" idx="1"/>
          </p:nvPr>
        </p:nvSpPr>
        <p:spPr>
          <a:xfrm>
            <a:off x="699100" y="1273588"/>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800"/>
              <a:buNone/>
            </a:pPr>
            <a:r>
              <a:rPr lang="en-MY"/>
              <a:t>Peradaban Majmuk</a:t>
            </a:r>
            <a:endParaRPr/>
          </a:p>
        </p:txBody>
      </p:sp>
      <p:sp>
        <p:nvSpPr>
          <p:cNvPr id="16311" name="Google Shape;16311;p41"/>
          <p:cNvSpPr txBox="1">
            <a:spLocks noGrp="1"/>
          </p:cNvSpPr>
          <p:nvPr>
            <p:ph type="subTitle" idx="2"/>
          </p:nvPr>
        </p:nvSpPr>
        <p:spPr>
          <a:xfrm>
            <a:off x="699100" y="1673072"/>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MY"/>
              <a:t>Peradaban majmuk – gabungan atau campuran pelbagai bentuk peradaban yang menyerap masuk ke dalam peradaban Melayu</a:t>
            </a:r>
            <a:endParaRPr/>
          </a:p>
          <a:p>
            <a:pPr marL="0" lvl="0" indent="0" algn="ctr" rtl="0">
              <a:lnSpc>
                <a:spcPct val="100000"/>
              </a:lnSpc>
              <a:spcBef>
                <a:spcPts val="1600"/>
              </a:spcBef>
              <a:spcAft>
                <a:spcPts val="1600"/>
              </a:spcAft>
              <a:buSzPts val="1400"/>
              <a:buNone/>
            </a:pPr>
            <a:endParaRPr/>
          </a:p>
        </p:txBody>
      </p:sp>
      <p:sp>
        <p:nvSpPr>
          <p:cNvPr id="16312" name="Google Shape;16312;p41"/>
          <p:cNvSpPr txBox="1">
            <a:spLocks noGrp="1"/>
          </p:cNvSpPr>
          <p:nvPr>
            <p:ph type="subTitle" idx="3"/>
          </p:nvPr>
        </p:nvSpPr>
        <p:spPr>
          <a:xfrm>
            <a:off x="534516" y="2931537"/>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MY"/>
              <a:t>Negara</a:t>
            </a:r>
            <a:endParaRPr/>
          </a:p>
        </p:txBody>
      </p:sp>
      <p:sp>
        <p:nvSpPr>
          <p:cNvPr id="16313" name="Google Shape;16313;p41"/>
          <p:cNvSpPr txBox="1">
            <a:spLocks noGrp="1"/>
          </p:cNvSpPr>
          <p:nvPr>
            <p:ph type="subTitle" idx="4"/>
          </p:nvPr>
        </p:nvSpPr>
        <p:spPr>
          <a:xfrm>
            <a:off x="637272" y="3294953"/>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MY"/>
              <a:t>Penduduk, wilayah, kerajaan dan kedaulatan</a:t>
            </a:r>
            <a:endParaRPr/>
          </a:p>
          <a:p>
            <a:pPr marL="0" lvl="0" indent="0" algn="ctr" rtl="0">
              <a:lnSpc>
                <a:spcPct val="100000"/>
              </a:lnSpc>
              <a:spcBef>
                <a:spcPts val="1600"/>
              </a:spcBef>
              <a:spcAft>
                <a:spcPts val="1600"/>
              </a:spcAft>
              <a:buSzPts val="1400"/>
              <a:buNone/>
            </a:pPr>
            <a:endParaRPr/>
          </a:p>
        </p:txBody>
      </p:sp>
      <p:sp>
        <p:nvSpPr>
          <p:cNvPr id="16314" name="Google Shape;16314;p41"/>
          <p:cNvSpPr txBox="1">
            <a:spLocks noGrp="1"/>
          </p:cNvSpPr>
          <p:nvPr>
            <p:ph type="subTitle" idx="5"/>
          </p:nvPr>
        </p:nvSpPr>
        <p:spPr>
          <a:xfrm>
            <a:off x="3445893" y="1280897"/>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MY"/>
              <a:t>Bangsa</a:t>
            </a:r>
            <a:endParaRPr/>
          </a:p>
        </p:txBody>
      </p:sp>
      <p:sp>
        <p:nvSpPr>
          <p:cNvPr id="16315" name="Google Shape;16315;p41"/>
          <p:cNvSpPr txBox="1">
            <a:spLocks noGrp="1"/>
          </p:cNvSpPr>
          <p:nvPr>
            <p:ph type="subTitle" idx="6"/>
          </p:nvPr>
        </p:nvSpPr>
        <p:spPr>
          <a:xfrm>
            <a:off x="3445893" y="1691102"/>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MY"/>
              <a:t>Satu kelompok manusia, satu ikatan ketatanegaran, komuniti politik</a:t>
            </a:r>
            <a:endParaRPr/>
          </a:p>
          <a:p>
            <a:pPr marL="0" lvl="0" indent="0" algn="ctr" rtl="0">
              <a:lnSpc>
                <a:spcPct val="100000"/>
              </a:lnSpc>
              <a:spcBef>
                <a:spcPts val="0"/>
              </a:spcBef>
              <a:spcAft>
                <a:spcPts val="0"/>
              </a:spcAft>
              <a:buSzPts val="1400"/>
              <a:buNone/>
            </a:pPr>
            <a:endParaRPr/>
          </a:p>
        </p:txBody>
      </p:sp>
      <p:sp>
        <p:nvSpPr>
          <p:cNvPr id="16316" name="Google Shape;16316;p41"/>
          <p:cNvSpPr txBox="1">
            <a:spLocks noGrp="1"/>
          </p:cNvSpPr>
          <p:nvPr>
            <p:ph type="subTitle" idx="7"/>
          </p:nvPr>
        </p:nvSpPr>
        <p:spPr>
          <a:xfrm>
            <a:off x="3525581" y="2931537"/>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800"/>
              <a:buNone/>
            </a:pPr>
            <a:r>
              <a:rPr lang="en-MY"/>
              <a:t>Negara Bangsa</a:t>
            </a:r>
            <a:endParaRPr/>
          </a:p>
        </p:txBody>
      </p:sp>
      <p:sp>
        <p:nvSpPr>
          <p:cNvPr id="16317" name="Google Shape;16317;p41"/>
          <p:cNvSpPr txBox="1">
            <a:spLocks noGrp="1"/>
          </p:cNvSpPr>
          <p:nvPr>
            <p:ph type="subTitle" idx="8"/>
          </p:nvPr>
        </p:nvSpPr>
        <p:spPr>
          <a:xfrm>
            <a:off x="3530035" y="3292284"/>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MY"/>
              <a:t>Negara-bangsa - majoriti rakyatnya memiliki kesedaran kesatuan identiti nasional, perkongsian budaya dan perkongsian sejarah yang sama dan bertindih dengan sempadan politik wilayah negaranya. </a:t>
            </a:r>
            <a:endParaRPr/>
          </a:p>
          <a:p>
            <a:pPr marL="0" lvl="0" indent="0" algn="ctr" rtl="0">
              <a:lnSpc>
                <a:spcPct val="100000"/>
              </a:lnSpc>
              <a:spcBef>
                <a:spcPts val="1600"/>
              </a:spcBef>
              <a:spcAft>
                <a:spcPts val="1600"/>
              </a:spcAft>
              <a:buSzPts val="1400"/>
              <a:buNone/>
            </a:pPr>
            <a:endParaRPr/>
          </a:p>
        </p:txBody>
      </p:sp>
      <p:sp>
        <p:nvSpPr>
          <p:cNvPr id="16318" name="Google Shape;16318;p41"/>
          <p:cNvSpPr txBox="1">
            <a:spLocks noGrp="1"/>
          </p:cNvSpPr>
          <p:nvPr>
            <p:ph type="subTitle" idx="9"/>
          </p:nvPr>
        </p:nvSpPr>
        <p:spPr>
          <a:xfrm>
            <a:off x="5924906" y="2314373"/>
            <a:ext cx="2966347"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MY"/>
              <a:t>Negara bangsa idaman</a:t>
            </a:r>
            <a:endParaRPr/>
          </a:p>
        </p:txBody>
      </p:sp>
      <p:sp>
        <p:nvSpPr>
          <p:cNvPr id="16319" name="Google Shape;16319;p41"/>
          <p:cNvSpPr txBox="1">
            <a:spLocks noGrp="1"/>
          </p:cNvSpPr>
          <p:nvPr>
            <p:ph type="subTitle" idx="13"/>
          </p:nvPr>
        </p:nvSpPr>
        <p:spPr>
          <a:xfrm>
            <a:off x="6219344" y="2742090"/>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MY"/>
              <a:t>Masyarakat majmuk pimpinan Melayu</a:t>
            </a:r>
            <a:endParaRPr/>
          </a:p>
          <a:p>
            <a:pPr marL="0" lvl="0" indent="0" algn="ctr" rtl="0">
              <a:lnSpc>
                <a:spcPct val="100000"/>
              </a:lnSpc>
              <a:spcBef>
                <a:spcPts val="0"/>
              </a:spcBef>
              <a:spcAft>
                <a:spcPts val="0"/>
              </a:spcAft>
              <a:buSzPts val="1400"/>
              <a:buNone/>
            </a:pPr>
            <a:endParaRPr/>
          </a:p>
        </p:txBody>
      </p:sp>
      <p:grpSp>
        <p:nvGrpSpPr>
          <p:cNvPr id="16320" name="Google Shape;16320;p41"/>
          <p:cNvGrpSpPr/>
          <p:nvPr/>
        </p:nvGrpSpPr>
        <p:grpSpPr>
          <a:xfrm>
            <a:off x="3445893" y="4444605"/>
            <a:ext cx="2252199" cy="93989"/>
            <a:chOff x="3445893" y="4053330"/>
            <a:chExt cx="2252199" cy="93989"/>
          </a:xfrm>
        </p:grpSpPr>
        <p:sp>
          <p:nvSpPr>
            <p:cNvPr id="16321" name="Google Shape;16321;p41"/>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2" name="Google Shape;16322;p41"/>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23" name="Google Shape;16323;p41"/>
          <p:cNvGrpSpPr/>
          <p:nvPr/>
        </p:nvGrpSpPr>
        <p:grpSpPr>
          <a:xfrm>
            <a:off x="7986960" y="3517645"/>
            <a:ext cx="1775747" cy="1925365"/>
            <a:chOff x="3779925" y="1751900"/>
            <a:chExt cx="1395150" cy="1512700"/>
          </a:xfrm>
        </p:grpSpPr>
        <p:sp>
          <p:nvSpPr>
            <p:cNvPr id="16324" name="Google Shape;16324;p41"/>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5" name="Google Shape;16325;p41"/>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6" name="Google Shape;16326;p41"/>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7" name="Google Shape;16327;p41"/>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8" name="Google Shape;16328;p41"/>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9" name="Google Shape;16329;p41"/>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0" name="Google Shape;16330;p41"/>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1" name="Google Shape;16331;p41"/>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2" name="Google Shape;16332;p41"/>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3" name="Google Shape;16333;p41"/>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4" name="Google Shape;16334;p41"/>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5" name="Google Shape;16335;p41"/>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6" name="Google Shape;16336;p41"/>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7" name="Google Shape;16337;p41"/>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8" name="Google Shape;16338;p41"/>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9" name="Google Shape;16339;p41"/>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0" name="Google Shape;16340;p41"/>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1" name="Google Shape;16341;p41"/>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2" name="Google Shape;16342;p41"/>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3" name="Google Shape;16343;p41"/>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4" name="Google Shape;16344;p41"/>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5" name="Google Shape;16345;p41"/>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6" name="Google Shape;16346;p41"/>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7" name="Google Shape;16347;p41"/>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8" name="Google Shape;16348;p41"/>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9" name="Google Shape;16349;p41"/>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0" name="Google Shape;16350;p41"/>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1" name="Google Shape;16351;p41"/>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2" name="Google Shape;16352;p41"/>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3" name="Google Shape;16353;p41"/>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4" name="Google Shape;16354;p41"/>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5" name="Google Shape;16355;p41"/>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6" name="Google Shape;16356;p41"/>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7" name="Google Shape;16357;p41"/>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8" name="Google Shape;16358;p41"/>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9" name="Google Shape;16359;p41"/>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0" name="Google Shape;16360;p41"/>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1" name="Google Shape;16361;p41"/>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2" name="Google Shape;16362;p41"/>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63" name="Google Shape;16363;p41"/>
          <p:cNvGrpSpPr/>
          <p:nvPr/>
        </p:nvGrpSpPr>
        <p:grpSpPr>
          <a:xfrm rot="10800000" flipH="1">
            <a:off x="-654895" y="-901021"/>
            <a:ext cx="2759697" cy="2370848"/>
            <a:chOff x="4945925" y="1165200"/>
            <a:chExt cx="4109750" cy="3530675"/>
          </a:xfrm>
        </p:grpSpPr>
        <p:sp>
          <p:nvSpPr>
            <p:cNvPr id="16364" name="Google Shape;16364;p41"/>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5" name="Google Shape;16365;p41"/>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6" name="Google Shape;16366;p41"/>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7" name="Google Shape;16367;p41"/>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8" name="Google Shape;16368;p41"/>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9" name="Google Shape;16369;p41"/>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0" name="Google Shape;16370;p41"/>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1" name="Google Shape;16371;p41"/>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2" name="Google Shape;16372;p41"/>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3" name="Google Shape;16373;p41"/>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4" name="Google Shape;16374;p41"/>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5" name="Google Shape;16375;p41"/>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6" name="Google Shape;16376;p41"/>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7" name="Google Shape;16377;p41"/>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8" name="Google Shape;16378;p41"/>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9" name="Google Shape;16379;p41"/>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0" name="Google Shape;16380;p41"/>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1" name="Google Shape;16381;p41"/>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2" name="Google Shape;16382;p41"/>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3" name="Google Shape;16383;p41"/>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4" name="Google Shape;16384;p41"/>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5" name="Google Shape;16385;p41"/>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6" name="Google Shape;16386;p41"/>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7" name="Google Shape;16387;p41"/>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8" name="Google Shape;16388;p41"/>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9" name="Google Shape;16389;p41"/>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0" name="Google Shape;16390;p41"/>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1" name="Google Shape;16391;p41"/>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2" name="Google Shape;16392;p41"/>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3" name="Google Shape;16393;p41"/>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4" name="Google Shape;16394;p41"/>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5" name="Google Shape;16395;p41"/>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6" name="Google Shape;16396;p41"/>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7" name="Google Shape;16397;p41"/>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8" name="Google Shape;16398;p41"/>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9" name="Google Shape;16399;p41"/>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0" name="Google Shape;16400;p41"/>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1" name="Google Shape;16401;p41"/>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2" name="Google Shape;16402;p41"/>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3" name="Google Shape;16403;p41"/>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4" name="Google Shape;16404;p41"/>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5" name="Google Shape;16405;p41"/>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6" name="Google Shape;16406;p41"/>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7" name="Google Shape;16407;p41"/>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8" name="Google Shape;16408;p41"/>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9" name="Google Shape;16409;p41"/>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0" name="Google Shape;16410;p41"/>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1" name="Google Shape;16411;p41"/>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2" name="Google Shape;16412;p41"/>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3" name="Google Shape;16413;p41"/>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4" name="Google Shape;16414;p41"/>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5" name="Google Shape;16415;p41"/>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6" name="Google Shape;16416;p41"/>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7" name="Google Shape;16417;p41"/>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8" name="Google Shape;16418;p41"/>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9" name="Google Shape;16419;p41"/>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0" name="Google Shape;16420;p41"/>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1" name="Google Shape;16421;p41"/>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2" name="Google Shape;16422;p41"/>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3" name="Google Shape;16423;p41"/>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4" name="Google Shape;16424;p41"/>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5" name="Google Shape;16425;p41"/>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6" name="Google Shape;16426;p41"/>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7" name="Google Shape;16427;p41"/>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8" name="Google Shape;16428;p41"/>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9" name="Google Shape;16429;p41"/>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0" name="Google Shape;16430;p41"/>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1" name="Google Shape;16431;p41"/>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32" name="Google Shape;16432;p41"/>
          <p:cNvGrpSpPr/>
          <p:nvPr/>
        </p:nvGrpSpPr>
        <p:grpSpPr>
          <a:xfrm rot="10800000" flipH="1">
            <a:off x="-648180" y="-921493"/>
            <a:ext cx="2759697" cy="2370848"/>
            <a:chOff x="4945925" y="1165200"/>
            <a:chExt cx="4109750" cy="3530675"/>
          </a:xfrm>
        </p:grpSpPr>
        <p:sp>
          <p:nvSpPr>
            <p:cNvPr id="16433" name="Google Shape;16433;p41"/>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4" name="Google Shape;16434;p41"/>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5" name="Google Shape;16435;p41"/>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6" name="Google Shape;16436;p41"/>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7" name="Google Shape;16437;p41"/>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8" name="Google Shape;16438;p41"/>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9" name="Google Shape;16439;p41"/>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0" name="Google Shape;16440;p41"/>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1" name="Google Shape;16441;p41"/>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2" name="Google Shape;16442;p41"/>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3" name="Google Shape;16443;p41"/>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4" name="Google Shape;16444;p41"/>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5" name="Google Shape;16445;p41"/>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6" name="Google Shape;16446;p41"/>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7" name="Google Shape;16447;p41"/>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8" name="Google Shape;16448;p41"/>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9" name="Google Shape;16449;p41"/>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0" name="Google Shape;16450;p41"/>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1" name="Google Shape;16451;p41"/>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2" name="Google Shape;16452;p41"/>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3" name="Google Shape;16453;p41"/>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4" name="Google Shape;16454;p41"/>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5" name="Google Shape;16455;p41"/>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6" name="Google Shape;16456;p41"/>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7" name="Google Shape;16457;p41"/>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8" name="Google Shape;16458;p41"/>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9" name="Google Shape;16459;p41"/>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0" name="Google Shape;16460;p41"/>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1" name="Google Shape;16461;p41"/>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2" name="Google Shape;16462;p41"/>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3" name="Google Shape;16463;p41"/>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4" name="Google Shape;16464;p41"/>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5" name="Google Shape;16465;p41"/>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6" name="Google Shape;16466;p41"/>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7" name="Google Shape;16467;p41"/>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8" name="Google Shape;16468;p41"/>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9" name="Google Shape;16469;p41"/>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0" name="Google Shape;16470;p41"/>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1" name="Google Shape;16471;p41"/>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2" name="Google Shape;16472;p41"/>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3" name="Google Shape;16473;p41"/>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4" name="Google Shape;16474;p41"/>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5" name="Google Shape;16475;p41"/>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6" name="Google Shape;16476;p41"/>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7" name="Google Shape;16477;p41"/>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8" name="Google Shape;16478;p41"/>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9" name="Google Shape;16479;p41"/>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0" name="Google Shape;16480;p41"/>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1" name="Google Shape;16481;p41"/>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2" name="Google Shape;16482;p41"/>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3" name="Google Shape;16483;p41"/>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4" name="Google Shape;16484;p41"/>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5" name="Google Shape;16485;p41"/>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6" name="Google Shape;16486;p41"/>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7" name="Google Shape;16487;p41"/>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8" name="Google Shape;16488;p41"/>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9" name="Google Shape;16489;p41"/>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0" name="Google Shape;16490;p41"/>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1" name="Google Shape;16491;p41"/>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2" name="Google Shape;16492;p41"/>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3" name="Google Shape;16493;p41"/>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4" name="Google Shape;16494;p41"/>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5" name="Google Shape;16495;p41"/>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6" name="Google Shape;16496;p41"/>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7" name="Google Shape;16497;p41"/>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8" name="Google Shape;16498;p41"/>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9" name="Google Shape;16499;p41"/>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0" name="Google Shape;16500;p41"/>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530"/>
        <p:cNvGrpSpPr/>
        <p:nvPr/>
      </p:nvGrpSpPr>
      <p:grpSpPr>
        <a:xfrm>
          <a:off x="0" y="0"/>
          <a:ext cx="0" cy="0"/>
          <a:chOff x="0" y="0"/>
          <a:chExt cx="0" cy="0"/>
        </a:xfrm>
      </p:grpSpPr>
      <p:grpSp>
        <p:nvGrpSpPr>
          <p:cNvPr id="8531" name="Google Shape;8531;p4"/>
          <p:cNvGrpSpPr/>
          <p:nvPr/>
        </p:nvGrpSpPr>
        <p:grpSpPr>
          <a:xfrm>
            <a:off x="5795825" y="1126313"/>
            <a:ext cx="4109750" cy="3530675"/>
            <a:chOff x="4945925" y="1165200"/>
            <a:chExt cx="4109750" cy="3530675"/>
          </a:xfrm>
        </p:grpSpPr>
        <p:sp>
          <p:nvSpPr>
            <p:cNvPr id="8532" name="Google Shape;8532;p4"/>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4"/>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4"/>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4"/>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4"/>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4"/>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4"/>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4"/>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4"/>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4"/>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4"/>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4"/>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4"/>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4"/>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4"/>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4"/>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4"/>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4"/>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4"/>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4"/>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4"/>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4"/>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4"/>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4"/>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4"/>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4"/>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4"/>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4"/>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4"/>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4"/>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4"/>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4"/>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4"/>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4"/>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4"/>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4"/>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4"/>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4"/>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4"/>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4"/>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4"/>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4"/>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4"/>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4"/>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4"/>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4"/>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4"/>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4"/>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4"/>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4"/>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4"/>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4"/>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4"/>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4"/>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4"/>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4"/>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4"/>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4"/>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4"/>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4"/>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4"/>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4"/>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4"/>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4"/>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4"/>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4"/>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4"/>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4"/>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00" name="Google Shape;8600;p4"/>
          <p:cNvGrpSpPr/>
          <p:nvPr/>
        </p:nvGrpSpPr>
        <p:grpSpPr>
          <a:xfrm>
            <a:off x="5805825" y="1156800"/>
            <a:ext cx="4109750" cy="3530675"/>
            <a:chOff x="4945925" y="1165200"/>
            <a:chExt cx="4109750" cy="3530675"/>
          </a:xfrm>
        </p:grpSpPr>
        <p:sp>
          <p:nvSpPr>
            <p:cNvPr id="8601" name="Google Shape;8601;p4"/>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4"/>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4"/>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4"/>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4"/>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4"/>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4"/>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4"/>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4"/>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4"/>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4"/>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4"/>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4"/>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4"/>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4"/>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4"/>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4"/>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4"/>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4"/>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4"/>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4"/>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4"/>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4"/>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4"/>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4"/>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4"/>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4"/>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4"/>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4"/>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4"/>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4"/>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4"/>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4"/>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4"/>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4"/>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4"/>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4"/>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4"/>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4"/>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4"/>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4"/>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4"/>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4"/>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4"/>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4"/>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4"/>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4"/>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4"/>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4"/>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4"/>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4"/>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4"/>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4"/>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4"/>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4"/>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4"/>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4"/>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4"/>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4"/>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4"/>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4"/>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4"/>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4"/>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4"/>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4"/>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4"/>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4"/>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4"/>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69" name="Google Shape;8669;p4"/>
          <p:cNvSpPr txBox="1">
            <a:spLocks noGrp="1"/>
          </p:cNvSpPr>
          <p:nvPr>
            <p:ph type="title"/>
          </p:nvPr>
        </p:nvSpPr>
        <p:spPr>
          <a:xfrm>
            <a:off x="713225" y="216425"/>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MY"/>
              <a:t>Kandungan Topik 5</a:t>
            </a:r>
            <a:endParaRPr/>
          </a:p>
        </p:txBody>
      </p:sp>
      <p:sp>
        <p:nvSpPr>
          <p:cNvPr id="8670" name="Google Shape;8670;p4"/>
          <p:cNvSpPr txBox="1">
            <a:spLocks noGrp="1"/>
          </p:cNvSpPr>
          <p:nvPr>
            <p:ph type="subTitle" idx="1"/>
          </p:nvPr>
        </p:nvSpPr>
        <p:spPr>
          <a:xfrm>
            <a:off x="713212" y="1252020"/>
            <a:ext cx="4679745"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MY" sz="1400">
                <a:solidFill>
                  <a:schemeClr val="dk1"/>
                </a:solidFill>
              </a:rPr>
              <a:t>SEJARAH SOSIAL PENGARUH PERADABAN DUNIA DALAM PEMBINAAN NEGARA BANGSA</a:t>
            </a:r>
            <a:endParaRPr sz="1400">
              <a:solidFill>
                <a:schemeClr val="dk1"/>
              </a:solidFill>
            </a:endParaRPr>
          </a:p>
        </p:txBody>
      </p:sp>
      <p:sp>
        <p:nvSpPr>
          <p:cNvPr id="8671" name="Google Shape;8671;p4"/>
          <p:cNvSpPr txBox="1">
            <a:spLocks noGrp="1"/>
          </p:cNvSpPr>
          <p:nvPr>
            <p:ph type="title" idx="2"/>
          </p:nvPr>
        </p:nvSpPr>
        <p:spPr>
          <a:xfrm>
            <a:off x="713213" y="837313"/>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MY"/>
              <a:t>01</a:t>
            </a:r>
            <a:endParaRPr/>
          </a:p>
        </p:txBody>
      </p:sp>
      <p:sp>
        <p:nvSpPr>
          <p:cNvPr id="8672" name="Google Shape;8672;p4"/>
          <p:cNvSpPr txBox="1">
            <a:spLocks noGrp="1"/>
          </p:cNvSpPr>
          <p:nvPr>
            <p:ph type="subTitle" idx="3"/>
          </p:nvPr>
        </p:nvSpPr>
        <p:spPr>
          <a:xfrm>
            <a:off x="713212" y="1711013"/>
            <a:ext cx="4412767" cy="66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MY">
                <a:solidFill>
                  <a:schemeClr val="dk1"/>
                </a:solidFill>
              </a:rPr>
              <a:t>Perkembangan sejarah Alam Melayu, pembentukan masyarakat majmuk dan globalisasi.</a:t>
            </a:r>
            <a:endParaRPr/>
          </a:p>
          <a:p>
            <a:pPr marL="0" lvl="0" indent="0" algn="l" rtl="0">
              <a:lnSpc>
                <a:spcPct val="100000"/>
              </a:lnSpc>
              <a:spcBef>
                <a:spcPts val="0"/>
              </a:spcBef>
              <a:spcAft>
                <a:spcPts val="0"/>
              </a:spcAft>
              <a:buSzPts val="1400"/>
              <a:buNone/>
            </a:pPr>
            <a:endParaRPr sz="1100">
              <a:solidFill>
                <a:schemeClr val="accent4"/>
              </a:solidFill>
            </a:endParaRPr>
          </a:p>
          <a:p>
            <a:pPr marL="0" lvl="0" indent="0" algn="l" rtl="0">
              <a:lnSpc>
                <a:spcPct val="100000"/>
              </a:lnSpc>
              <a:spcBef>
                <a:spcPts val="0"/>
              </a:spcBef>
              <a:spcAft>
                <a:spcPts val="1600"/>
              </a:spcAft>
              <a:buSzPts val="1400"/>
              <a:buNone/>
            </a:pPr>
            <a:endParaRPr sz="1100"/>
          </a:p>
        </p:txBody>
      </p:sp>
      <p:sp>
        <p:nvSpPr>
          <p:cNvPr id="8673" name="Google Shape;8673;p4"/>
          <p:cNvSpPr txBox="1">
            <a:spLocks noGrp="1"/>
          </p:cNvSpPr>
          <p:nvPr>
            <p:ph type="subTitle" idx="4"/>
          </p:nvPr>
        </p:nvSpPr>
        <p:spPr>
          <a:xfrm>
            <a:off x="729088" y="2445788"/>
            <a:ext cx="2196000"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MY" sz="1400">
                <a:solidFill>
                  <a:schemeClr val="dk1"/>
                </a:solidFill>
              </a:rPr>
              <a:t>KONSEP NEGARA DAN BANGSA</a:t>
            </a:r>
            <a:endParaRPr sz="1400">
              <a:solidFill>
                <a:schemeClr val="dk1"/>
              </a:solidFill>
            </a:endParaRPr>
          </a:p>
          <a:p>
            <a:pPr marL="0" lvl="0" indent="0" algn="l" rtl="0">
              <a:lnSpc>
                <a:spcPct val="100000"/>
              </a:lnSpc>
              <a:spcBef>
                <a:spcPts val="0"/>
              </a:spcBef>
              <a:spcAft>
                <a:spcPts val="1600"/>
              </a:spcAft>
              <a:buSzPts val="1800"/>
              <a:buNone/>
            </a:pPr>
            <a:endParaRPr sz="1400"/>
          </a:p>
        </p:txBody>
      </p:sp>
      <p:sp>
        <p:nvSpPr>
          <p:cNvPr id="8674" name="Google Shape;8674;p4"/>
          <p:cNvSpPr txBox="1">
            <a:spLocks noGrp="1"/>
          </p:cNvSpPr>
          <p:nvPr>
            <p:ph type="title" idx="5"/>
          </p:nvPr>
        </p:nvSpPr>
        <p:spPr>
          <a:xfrm>
            <a:off x="720150" y="2118762"/>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MY"/>
              <a:t>02</a:t>
            </a:r>
            <a:endParaRPr/>
          </a:p>
        </p:txBody>
      </p:sp>
      <p:sp>
        <p:nvSpPr>
          <p:cNvPr id="8675" name="Google Shape;8675;p4"/>
          <p:cNvSpPr txBox="1">
            <a:spLocks noGrp="1"/>
          </p:cNvSpPr>
          <p:nvPr>
            <p:ph type="subTitle" idx="6"/>
          </p:nvPr>
        </p:nvSpPr>
        <p:spPr>
          <a:xfrm>
            <a:off x="741442" y="2900093"/>
            <a:ext cx="2196000" cy="66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MY" dirty="0" err="1"/>
              <a:t>Istilah</a:t>
            </a:r>
            <a:r>
              <a:rPr lang="en-MY" dirty="0"/>
              <a:t> </a:t>
            </a:r>
            <a:r>
              <a:rPr lang="en-MY" dirty="0" err="1"/>
              <a:t>dan</a:t>
            </a:r>
            <a:r>
              <a:rPr lang="en-MY" dirty="0"/>
              <a:t> </a:t>
            </a:r>
            <a:r>
              <a:rPr lang="en-MY" dirty="0" err="1"/>
              <a:t>elemen</a:t>
            </a:r>
            <a:r>
              <a:rPr lang="en-MY" dirty="0"/>
              <a:t> </a:t>
            </a:r>
            <a:r>
              <a:rPr lang="en-MY" dirty="0" err="1"/>
              <a:t>negara</a:t>
            </a:r>
            <a:endParaRPr dirty="0"/>
          </a:p>
        </p:txBody>
      </p:sp>
      <p:sp>
        <p:nvSpPr>
          <p:cNvPr id="8676" name="Google Shape;8676;p4"/>
          <p:cNvSpPr txBox="1">
            <a:spLocks noGrp="1"/>
          </p:cNvSpPr>
          <p:nvPr>
            <p:ph type="subTitle" idx="13"/>
          </p:nvPr>
        </p:nvSpPr>
        <p:spPr>
          <a:xfrm>
            <a:off x="3068013" y="2480506"/>
            <a:ext cx="2468700"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MY" sz="1400">
                <a:solidFill>
                  <a:schemeClr val="dk1"/>
                </a:solidFill>
              </a:rPr>
              <a:t>KONSEP NEGARA BANGSA</a:t>
            </a:r>
            <a:endParaRPr sz="1400">
              <a:solidFill>
                <a:schemeClr val="dk1"/>
              </a:solidFill>
            </a:endParaRPr>
          </a:p>
          <a:p>
            <a:pPr marL="0" lvl="0" indent="0" algn="l" rtl="0">
              <a:lnSpc>
                <a:spcPct val="100000"/>
              </a:lnSpc>
              <a:spcBef>
                <a:spcPts val="0"/>
              </a:spcBef>
              <a:spcAft>
                <a:spcPts val="1600"/>
              </a:spcAft>
              <a:buSzPts val="1800"/>
              <a:buNone/>
            </a:pPr>
            <a:endParaRPr sz="1400"/>
          </a:p>
        </p:txBody>
      </p:sp>
      <p:sp>
        <p:nvSpPr>
          <p:cNvPr id="8677" name="Google Shape;8677;p4"/>
          <p:cNvSpPr txBox="1">
            <a:spLocks noGrp="1"/>
          </p:cNvSpPr>
          <p:nvPr>
            <p:ph type="title" idx="14"/>
          </p:nvPr>
        </p:nvSpPr>
        <p:spPr>
          <a:xfrm>
            <a:off x="3077864" y="2172649"/>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MY"/>
              <a:t>03</a:t>
            </a:r>
            <a:endParaRPr/>
          </a:p>
        </p:txBody>
      </p:sp>
      <p:sp>
        <p:nvSpPr>
          <p:cNvPr id="8678" name="Google Shape;8678;p4"/>
          <p:cNvSpPr txBox="1">
            <a:spLocks noGrp="1"/>
          </p:cNvSpPr>
          <p:nvPr>
            <p:ph type="subTitle" idx="15"/>
          </p:nvPr>
        </p:nvSpPr>
        <p:spPr>
          <a:xfrm>
            <a:off x="3070839" y="2934063"/>
            <a:ext cx="2196000" cy="66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None/>
            </a:pPr>
            <a:r>
              <a:rPr lang="en-MY" dirty="0" err="1"/>
              <a:t>Istilah</a:t>
            </a:r>
            <a:r>
              <a:rPr lang="en-MY" dirty="0"/>
              <a:t> </a:t>
            </a:r>
            <a:r>
              <a:rPr lang="en-MY" dirty="0" err="1"/>
              <a:t>dan</a:t>
            </a:r>
            <a:r>
              <a:rPr lang="en-MY" dirty="0"/>
              <a:t> </a:t>
            </a:r>
            <a:r>
              <a:rPr lang="en-MY" dirty="0" err="1"/>
              <a:t>pembentukan</a:t>
            </a:r>
            <a:r>
              <a:rPr lang="en-MY" dirty="0"/>
              <a:t> </a:t>
            </a:r>
            <a:r>
              <a:rPr lang="en-MY" dirty="0" err="1"/>
              <a:t>negara</a:t>
            </a:r>
            <a:r>
              <a:rPr lang="en-MY" dirty="0"/>
              <a:t> </a:t>
            </a:r>
            <a:r>
              <a:rPr lang="en-MY" dirty="0" err="1"/>
              <a:t>bangsa</a:t>
            </a:r>
            <a:r>
              <a:rPr lang="en-MY" dirty="0"/>
              <a:t> </a:t>
            </a:r>
            <a:r>
              <a:rPr lang="en-MY" dirty="0" err="1"/>
              <a:t>dalam</a:t>
            </a:r>
            <a:r>
              <a:rPr lang="en-MY" dirty="0"/>
              <a:t> </a:t>
            </a:r>
            <a:r>
              <a:rPr lang="en-MY" dirty="0" err="1"/>
              <a:t>acuan</a:t>
            </a:r>
            <a:r>
              <a:rPr lang="en-MY" dirty="0"/>
              <a:t> Malaysia</a:t>
            </a:r>
            <a:endParaRPr dirty="0"/>
          </a:p>
        </p:txBody>
      </p:sp>
      <p:sp>
        <p:nvSpPr>
          <p:cNvPr id="8679" name="Google Shape;8679;p4"/>
          <p:cNvSpPr txBox="1">
            <a:spLocks noGrp="1"/>
          </p:cNvSpPr>
          <p:nvPr>
            <p:ph type="subTitle" idx="7"/>
          </p:nvPr>
        </p:nvSpPr>
        <p:spPr>
          <a:xfrm>
            <a:off x="713212" y="3796936"/>
            <a:ext cx="2558100"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MY" sz="1400">
                <a:solidFill>
                  <a:schemeClr val="dk1"/>
                </a:solidFill>
              </a:rPr>
              <a:t>KONSEP BANGSA IDAMAN</a:t>
            </a:r>
            <a:endParaRPr sz="1400">
              <a:solidFill>
                <a:schemeClr val="dk1"/>
              </a:solidFill>
            </a:endParaRPr>
          </a:p>
          <a:p>
            <a:pPr marL="0" lvl="0" indent="0" algn="l" rtl="0">
              <a:lnSpc>
                <a:spcPct val="100000"/>
              </a:lnSpc>
              <a:spcBef>
                <a:spcPts val="0"/>
              </a:spcBef>
              <a:spcAft>
                <a:spcPts val="1600"/>
              </a:spcAft>
              <a:buSzPts val="1800"/>
              <a:buNone/>
            </a:pPr>
            <a:endParaRPr sz="1400"/>
          </a:p>
        </p:txBody>
      </p:sp>
      <p:sp>
        <p:nvSpPr>
          <p:cNvPr id="8680" name="Google Shape;8680;p4"/>
          <p:cNvSpPr txBox="1">
            <a:spLocks noGrp="1"/>
          </p:cNvSpPr>
          <p:nvPr>
            <p:ph type="title" idx="8"/>
          </p:nvPr>
        </p:nvSpPr>
        <p:spPr>
          <a:xfrm>
            <a:off x="749313" y="3344113"/>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MY"/>
              <a:t>04</a:t>
            </a:r>
            <a:endParaRPr/>
          </a:p>
        </p:txBody>
      </p:sp>
      <p:sp>
        <p:nvSpPr>
          <p:cNvPr id="8681" name="Google Shape;8681;p4"/>
          <p:cNvSpPr txBox="1">
            <a:spLocks noGrp="1"/>
          </p:cNvSpPr>
          <p:nvPr>
            <p:ph type="subTitle" idx="9"/>
          </p:nvPr>
        </p:nvSpPr>
        <p:spPr>
          <a:xfrm>
            <a:off x="720150" y="4235113"/>
            <a:ext cx="2329412" cy="66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None/>
            </a:pPr>
            <a:r>
              <a:rPr lang="en-MY" dirty="0" err="1"/>
              <a:t>Istilah</a:t>
            </a:r>
            <a:r>
              <a:rPr lang="en-MY" dirty="0"/>
              <a:t> </a:t>
            </a:r>
            <a:r>
              <a:rPr lang="en-MY" dirty="0" err="1"/>
              <a:t>dan</a:t>
            </a:r>
            <a:r>
              <a:rPr lang="en-MY" dirty="0"/>
              <a:t> </a:t>
            </a:r>
            <a:r>
              <a:rPr lang="en-MY" dirty="0" err="1"/>
              <a:t>kepelbagaian</a:t>
            </a:r>
            <a:r>
              <a:rPr lang="en-MY" dirty="0"/>
              <a:t> idea “</a:t>
            </a:r>
            <a:r>
              <a:rPr lang="en-MY" dirty="0" err="1"/>
              <a:t>Bangsa</a:t>
            </a:r>
            <a:r>
              <a:rPr lang="en-MY" dirty="0"/>
              <a:t> </a:t>
            </a:r>
            <a:r>
              <a:rPr lang="en-MY" dirty="0" err="1"/>
              <a:t>Idaman</a:t>
            </a:r>
            <a:r>
              <a:rPr lang="en-MY" dirty="0"/>
              <a:t>”</a:t>
            </a:r>
            <a:endParaRPr dirty="0"/>
          </a:p>
          <a:p>
            <a:pPr marL="0" lvl="0" indent="0" algn="l" rtl="0">
              <a:lnSpc>
                <a:spcPct val="100000"/>
              </a:lnSpc>
              <a:spcBef>
                <a:spcPts val="1600"/>
              </a:spcBef>
              <a:spcAft>
                <a:spcPts val="1600"/>
              </a:spcAft>
              <a:buClr>
                <a:schemeClr val="dk1"/>
              </a:buClr>
              <a:buSzPts val="1100"/>
              <a:buNone/>
            </a:pPr>
            <a:endParaRPr dirty="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6504"/>
        <p:cNvGrpSpPr/>
        <p:nvPr/>
      </p:nvGrpSpPr>
      <p:grpSpPr>
        <a:xfrm>
          <a:off x="0" y="0"/>
          <a:ext cx="0" cy="0"/>
          <a:chOff x="0" y="0"/>
          <a:chExt cx="0" cy="0"/>
        </a:xfrm>
      </p:grpSpPr>
      <p:sp>
        <p:nvSpPr>
          <p:cNvPr id="16505" name="Google Shape;16505;p40"/>
          <p:cNvSpPr txBox="1">
            <a:spLocks noGrp="1"/>
          </p:cNvSpPr>
          <p:nvPr>
            <p:ph type="body" idx="1"/>
          </p:nvPr>
        </p:nvSpPr>
        <p:spPr>
          <a:xfrm>
            <a:off x="4529300" y="1449550"/>
            <a:ext cx="3792900" cy="11598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br>
              <a:rPr lang="en-MY"/>
            </a:br>
            <a:endParaRPr/>
          </a:p>
        </p:txBody>
      </p:sp>
      <p:pic>
        <p:nvPicPr>
          <p:cNvPr id="16506" name="Google Shape;16506;p40"/>
          <p:cNvPicPr preferRelativeResize="0"/>
          <p:nvPr/>
        </p:nvPicPr>
        <p:blipFill rotWithShape="1">
          <a:blip r:embed="rId3">
            <a:alphaModFix/>
          </a:blip>
          <a:srcRect/>
          <a:stretch/>
        </p:blipFill>
        <p:spPr>
          <a:xfrm>
            <a:off x="4723072" y="1536374"/>
            <a:ext cx="3599128" cy="1962650"/>
          </a:xfrm>
          <a:prstGeom prst="roundRect">
            <a:avLst>
              <a:gd name="adj" fmla="val 16667"/>
            </a:avLst>
          </a:prstGeom>
          <a:noFill/>
          <a:ln>
            <a:noFill/>
          </a:ln>
          <a:effectLst>
            <a:outerShdw blurRad="76200" dist="38100" dir="7800000" algn="tl" rotWithShape="0">
              <a:srgbClr val="000000">
                <a:alpha val="40000"/>
              </a:srgbClr>
            </a:outerShdw>
          </a:effectLst>
        </p:spPr>
      </p:pic>
      <p:sp>
        <p:nvSpPr>
          <p:cNvPr id="16507" name="Google Shape;16507;p40"/>
          <p:cNvSpPr txBox="1">
            <a:spLocks noGrp="1"/>
          </p:cNvSpPr>
          <p:nvPr>
            <p:ph type="body" idx="1"/>
          </p:nvPr>
        </p:nvSpPr>
        <p:spPr>
          <a:xfrm>
            <a:off x="4432100" y="624171"/>
            <a:ext cx="3890100" cy="6801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MY" sz="1900">
                <a:latin typeface="Livvic"/>
                <a:ea typeface="Livvic"/>
                <a:cs typeface="Livvic"/>
                <a:sym typeface="Livvic"/>
              </a:rPr>
              <a:t>Soalan formatif</a:t>
            </a:r>
            <a:endParaRPr sz="1900">
              <a:latin typeface="Livvic"/>
              <a:ea typeface="Livvic"/>
              <a:cs typeface="Livvic"/>
              <a:sym typeface="Livvic"/>
            </a:endParaRPr>
          </a:p>
        </p:txBody>
      </p:sp>
      <p:sp>
        <p:nvSpPr>
          <p:cNvPr id="16508" name="Google Shape;16508;p40"/>
          <p:cNvSpPr/>
          <p:nvPr/>
        </p:nvSpPr>
        <p:spPr>
          <a:xfrm rot="-1046661">
            <a:off x="3402843" y="1288417"/>
            <a:ext cx="1046468" cy="45719"/>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rgbClr val="007D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509" name="Google Shape;16509;p40" descr="A picture containing plate&#10;&#10;Description automatically generated"/>
          <p:cNvPicPr preferRelativeResize="0"/>
          <p:nvPr/>
        </p:nvPicPr>
        <p:blipFill rotWithShape="1">
          <a:blip r:embed="rId4">
            <a:alphaModFix/>
          </a:blip>
          <a:srcRect/>
          <a:stretch/>
        </p:blipFill>
        <p:spPr>
          <a:xfrm>
            <a:off x="940488" y="1132613"/>
            <a:ext cx="2842500" cy="2724600"/>
          </a:xfrm>
          <a:prstGeom prst="ellipse">
            <a:avLst/>
          </a:prstGeom>
          <a:noFill/>
          <a:ln w="190500" cap="rnd" cmpd="sng">
            <a:solidFill>
              <a:srgbClr val="C8C6BD"/>
            </a:solidFill>
            <a:prstDash val="solid"/>
            <a:round/>
            <a:headEnd type="none" w="sm" len="sm"/>
            <a:tailEnd type="none" w="sm" len="sm"/>
          </a:ln>
          <a:effectLst>
            <a:outerShdw blurRad="127000" algn="bl" rotWithShape="0">
              <a:srgbClr val="000000"/>
            </a:outerShdw>
          </a:effectLst>
        </p:spPr>
      </p:pic>
      <p:grpSp>
        <p:nvGrpSpPr>
          <p:cNvPr id="16510" name="Google Shape;16510;p40"/>
          <p:cNvGrpSpPr/>
          <p:nvPr/>
        </p:nvGrpSpPr>
        <p:grpSpPr>
          <a:xfrm>
            <a:off x="719900" y="918054"/>
            <a:ext cx="3283681" cy="3199291"/>
            <a:chOff x="2581550" y="1973000"/>
            <a:chExt cx="926050" cy="902200"/>
          </a:xfrm>
        </p:grpSpPr>
        <p:sp>
          <p:nvSpPr>
            <p:cNvPr id="16511" name="Google Shape;16511;p40"/>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007D85"/>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2" name="Google Shape;16512;p40"/>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007D85"/>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513" name="Google Shape;16513;p40"/>
          <p:cNvSpPr/>
          <p:nvPr/>
        </p:nvSpPr>
        <p:spPr>
          <a:xfrm>
            <a:off x="4495011" y="717231"/>
            <a:ext cx="3988709" cy="549250"/>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rgbClr val="007D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6517"/>
        <p:cNvGrpSpPr/>
        <p:nvPr/>
      </p:nvGrpSpPr>
      <p:grpSpPr>
        <a:xfrm>
          <a:off x="0" y="0"/>
          <a:ext cx="0" cy="0"/>
          <a:chOff x="0" y="0"/>
          <a:chExt cx="0" cy="0"/>
        </a:xfrm>
      </p:grpSpPr>
      <p:grpSp>
        <p:nvGrpSpPr>
          <p:cNvPr id="16518" name="Google Shape;16518;p42"/>
          <p:cNvGrpSpPr/>
          <p:nvPr/>
        </p:nvGrpSpPr>
        <p:grpSpPr>
          <a:xfrm>
            <a:off x="2206623" y="3989950"/>
            <a:ext cx="5035502" cy="1842426"/>
            <a:chOff x="2048150" y="1951500"/>
            <a:chExt cx="3702575" cy="1354725"/>
          </a:xfrm>
        </p:grpSpPr>
        <p:sp>
          <p:nvSpPr>
            <p:cNvPr id="16519" name="Google Shape;16519;p42"/>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0" name="Google Shape;16520;p42"/>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1" name="Google Shape;16521;p42"/>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2" name="Google Shape;16522;p42"/>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3" name="Google Shape;16523;p42"/>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4" name="Google Shape;16524;p42"/>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5" name="Google Shape;16525;p42"/>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6" name="Google Shape;16526;p42"/>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7" name="Google Shape;16527;p42"/>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8" name="Google Shape;16528;p42"/>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9" name="Google Shape;16529;p42"/>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0" name="Google Shape;16530;p42"/>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1" name="Google Shape;16531;p42"/>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2" name="Google Shape;16532;p42"/>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3" name="Google Shape;16533;p42"/>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4" name="Google Shape;16534;p42"/>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5" name="Google Shape;16535;p42"/>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6" name="Google Shape;16536;p42"/>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7" name="Google Shape;16537;p42"/>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8" name="Google Shape;16538;p42"/>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9" name="Google Shape;16539;p42"/>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0" name="Google Shape;16540;p42"/>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1" name="Google Shape;16541;p42"/>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2" name="Google Shape;16542;p42"/>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3" name="Google Shape;16543;p42"/>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4" name="Google Shape;16544;p42"/>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5" name="Google Shape;16545;p42"/>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6" name="Google Shape;16546;p42"/>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7" name="Google Shape;16547;p42"/>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8" name="Google Shape;16548;p42"/>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9" name="Google Shape;16549;p42"/>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0" name="Google Shape;16550;p42"/>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1" name="Google Shape;16551;p42"/>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2" name="Google Shape;16552;p42"/>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3" name="Google Shape;16553;p42"/>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4" name="Google Shape;16554;p42"/>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5" name="Google Shape;16555;p42"/>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6" name="Google Shape;16556;p42"/>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7" name="Google Shape;16557;p42"/>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8" name="Google Shape;16558;p42"/>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9" name="Google Shape;16559;p42"/>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0" name="Google Shape;16560;p42"/>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1" name="Google Shape;16561;p42"/>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2" name="Google Shape;16562;p42"/>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3" name="Google Shape;16563;p42"/>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4" name="Google Shape;16564;p42"/>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5" name="Google Shape;16565;p42"/>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6" name="Google Shape;16566;p42"/>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7" name="Google Shape;16567;p42"/>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8" name="Google Shape;16568;p42"/>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9" name="Google Shape;16569;p42"/>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0" name="Google Shape;16570;p42"/>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1" name="Google Shape;16571;p42"/>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2" name="Google Shape;16572;p42"/>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3" name="Google Shape;16573;p42"/>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4" name="Google Shape;16574;p42"/>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5" name="Google Shape;16575;p42"/>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6" name="Google Shape;16576;p42"/>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7" name="Google Shape;16577;p42"/>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8" name="Google Shape;16578;p42"/>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9" name="Google Shape;16579;p42"/>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0" name="Google Shape;16580;p42"/>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1" name="Google Shape;16581;p42"/>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2" name="Google Shape;16582;p42"/>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3" name="Google Shape;16583;p42"/>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4" name="Google Shape;16584;p42"/>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5" name="Google Shape;16585;p42"/>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6" name="Google Shape;16586;p42"/>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7" name="Google Shape;16587;p42"/>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8" name="Google Shape;16588;p42"/>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9" name="Google Shape;16589;p42"/>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0" name="Google Shape;16590;p42"/>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1" name="Google Shape;16591;p42"/>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2" name="Google Shape;16592;p42"/>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3" name="Google Shape;16593;p42"/>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4" name="Google Shape;16594;p42"/>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5" name="Google Shape;16595;p42"/>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6" name="Google Shape;16596;p42"/>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7" name="Google Shape;16597;p42"/>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8" name="Google Shape;16598;p42"/>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9" name="Google Shape;16599;p42"/>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0" name="Google Shape;16600;p42"/>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1" name="Google Shape;16601;p42"/>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2" name="Google Shape;16602;p42"/>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3" name="Google Shape;16603;p42"/>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4" name="Google Shape;16604;p42"/>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5" name="Google Shape;16605;p42"/>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6" name="Google Shape;16606;p42"/>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7" name="Google Shape;16607;p42"/>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8" name="Google Shape;16608;p42"/>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9" name="Google Shape;16609;p42"/>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0" name="Google Shape;16610;p42"/>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1" name="Google Shape;16611;p42"/>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2" name="Google Shape;16612;p42"/>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3" name="Google Shape;16613;p42"/>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4" name="Google Shape;16614;p42"/>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5" name="Google Shape;16615;p42"/>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6" name="Google Shape;16616;p42"/>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7" name="Google Shape;16617;p42"/>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8" name="Google Shape;16618;p42"/>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9" name="Google Shape;16619;p42"/>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0" name="Google Shape;16620;p42"/>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1" name="Google Shape;16621;p42"/>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2" name="Google Shape;16622;p42"/>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3" name="Google Shape;16623;p42"/>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4" name="Google Shape;16624;p42"/>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5" name="Google Shape;16625;p42"/>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6" name="Google Shape;16626;p42"/>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7" name="Google Shape;16627;p42"/>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8" name="Google Shape;16628;p42"/>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9" name="Google Shape;16629;p42"/>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0" name="Google Shape;16630;p42"/>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1" name="Google Shape;16631;p42"/>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2" name="Google Shape;16632;p42"/>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3" name="Google Shape;16633;p42"/>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4" name="Google Shape;16634;p42"/>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5" name="Google Shape;16635;p42"/>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6" name="Google Shape;16636;p42"/>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7" name="Google Shape;16637;p42"/>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8" name="Google Shape;16638;p42"/>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9" name="Google Shape;16639;p42"/>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0" name="Google Shape;16640;p42"/>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1" name="Google Shape;16641;p42"/>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2" name="Google Shape;16642;p42"/>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3" name="Google Shape;16643;p42"/>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4" name="Google Shape;16644;p42"/>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5" name="Google Shape;16645;p42"/>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6" name="Google Shape;16646;p42"/>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7" name="Google Shape;16647;p42"/>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8" name="Google Shape;16648;p42"/>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9" name="Google Shape;16649;p42"/>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0" name="Google Shape;16650;p42"/>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1" name="Google Shape;16651;p42"/>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2" name="Google Shape;16652;p42"/>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3" name="Google Shape;16653;p42"/>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4" name="Google Shape;16654;p42"/>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5" name="Google Shape;16655;p42"/>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6" name="Google Shape;16656;p42"/>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7" name="Google Shape;16657;p42"/>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8" name="Google Shape;16658;p42"/>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9" name="Google Shape;16659;p42"/>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0" name="Google Shape;16660;p42"/>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1" name="Google Shape;16661;p42"/>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2" name="Google Shape;16662;p42"/>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3" name="Google Shape;16663;p42"/>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4" name="Google Shape;16664;p42"/>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5" name="Google Shape;16665;p42"/>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6" name="Google Shape;16666;p42"/>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7" name="Google Shape;16667;p42"/>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8" name="Google Shape;16668;p42"/>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9" name="Google Shape;16669;p42"/>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0" name="Google Shape;16670;p42"/>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1" name="Google Shape;16671;p42"/>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2" name="Google Shape;16672;p42"/>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3" name="Google Shape;16673;p42"/>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4" name="Google Shape;16674;p42"/>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5" name="Google Shape;16675;p42"/>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6" name="Google Shape;16676;p42"/>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7" name="Google Shape;16677;p42"/>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8" name="Google Shape;16678;p42"/>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9" name="Google Shape;16679;p42"/>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0" name="Google Shape;16680;p42"/>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1" name="Google Shape;16681;p42"/>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2" name="Google Shape;16682;p42"/>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3" name="Google Shape;16683;p42"/>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4" name="Google Shape;16684;p42"/>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5" name="Google Shape;16685;p42"/>
            <p:cNvSpPr/>
            <p:nvPr/>
          </p:nvSpPr>
          <p:spPr>
            <a:xfrm>
              <a:off x="2535425" y="2872200"/>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6" name="Google Shape;16686;p42"/>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7" name="Google Shape;16687;p42"/>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8" name="Google Shape;16688;p42"/>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9" name="Google Shape;16689;p42"/>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0" name="Google Shape;16690;p42"/>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1" name="Google Shape;16691;p42"/>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2" name="Google Shape;16692;p42"/>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3" name="Google Shape;16693;p42"/>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4" name="Google Shape;16694;p42"/>
            <p:cNvSpPr/>
            <p:nvPr/>
          </p:nvSpPr>
          <p:spPr>
            <a:xfrm>
              <a:off x="2711350" y="2577225"/>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5" name="Google Shape;16695;p42"/>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6" name="Google Shape;16696;p42"/>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7" name="Google Shape;16697;p42"/>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8" name="Google Shape;16698;p42"/>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9" name="Google Shape;16699;p42"/>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0" name="Google Shape;16700;p42"/>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1" name="Google Shape;16701;p42"/>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702" name="Google Shape;16702;p42"/>
          <p:cNvSpPr txBox="1">
            <a:spLocks noGrp="1"/>
          </p:cNvSpPr>
          <p:nvPr>
            <p:ph type="title"/>
          </p:nvPr>
        </p:nvSpPr>
        <p:spPr>
          <a:xfrm>
            <a:off x="867035" y="336416"/>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 </a:t>
            </a:r>
            <a:endParaRPr/>
          </a:p>
        </p:txBody>
      </p:sp>
      <p:grpSp>
        <p:nvGrpSpPr>
          <p:cNvPr id="16703" name="Google Shape;16703;p42"/>
          <p:cNvGrpSpPr/>
          <p:nvPr/>
        </p:nvGrpSpPr>
        <p:grpSpPr>
          <a:xfrm>
            <a:off x="2054223" y="3989950"/>
            <a:ext cx="5035502" cy="1842426"/>
            <a:chOff x="2048150" y="1951500"/>
            <a:chExt cx="3702575" cy="1354725"/>
          </a:xfrm>
        </p:grpSpPr>
        <p:sp>
          <p:nvSpPr>
            <p:cNvPr id="16704" name="Google Shape;16704;p42"/>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5" name="Google Shape;16705;p42"/>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6" name="Google Shape;16706;p42"/>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7" name="Google Shape;16707;p42"/>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8" name="Google Shape;16708;p42"/>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9" name="Google Shape;16709;p42"/>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0" name="Google Shape;16710;p42"/>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1" name="Google Shape;16711;p42"/>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2" name="Google Shape;16712;p42"/>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3" name="Google Shape;16713;p42"/>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4" name="Google Shape;16714;p42"/>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5" name="Google Shape;16715;p42"/>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6" name="Google Shape;16716;p42"/>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7" name="Google Shape;16717;p42"/>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8" name="Google Shape;16718;p42"/>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9" name="Google Shape;16719;p42"/>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0" name="Google Shape;16720;p42"/>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1" name="Google Shape;16721;p42"/>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2" name="Google Shape;16722;p42"/>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3" name="Google Shape;16723;p42"/>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4" name="Google Shape;16724;p42"/>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5" name="Google Shape;16725;p42"/>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6" name="Google Shape;16726;p42"/>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7" name="Google Shape;16727;p42"/>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8" name="Google Shape;16728;p42"/>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9" name="Google Shape;16729;p42"/>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0" name="Google Shape;16730;p42"/>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1" name="Google Shape;16731;p42"/>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2" name="Google Shape;16732;p42"/>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3" name="Google Shape;16733;p42"/>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4" name="Google Shape;16734;p42"/>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5" name="Google Shape;16735;p42"/>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6" name="Google Shape;16736;p42"/>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7" name="Google Shape;16737;p42"/>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8" name="Google Shape;16738;p42"/>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9" name="Google Shape;16739;p42"/>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0" name="Google Shape;16740;p42"/>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1" name="Google Shape;16741;p42"/>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2" name="Google Shape;16742;p42"/>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3" name="Google Shape;16743;p42"/>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4" name="Google Shape;16744;p42"/>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5" name="Google Shape;16745;p42"/>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6" name="Google Shape;16746;p42"/>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7" name="Google Shape;16747;p42"/>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8" name="Google Shape;16748;p42"/>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9" name="Google Shape;16749;p42"/>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0" name="Google Shape;16750;p42"/>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1" name="Google Shape;16751;p42"/>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2" name="Google Shape;16752;p42"/>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3" name="Google Shape;16753;p42"/>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4" name="Google Shape;16754;p42"/>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5" name="Google Shape;16755;p42"/>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6" name="Google Shape;16756;p42"/>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7" name="Google Shape;16757;p42"/>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8" name="Google Shape;16758;p42"/>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9" name="Google Shape;16759;p42"/>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0" name="Google Shape;16760;p42"/>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1" name="Google Shape;16761;p42"/>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2" name="Google Shape;16762;p42"/>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3" name="Google Shape;16763;p42"/>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4" name="Google Shape;16764;p42"/>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5" name="Google Shape;16765;p42"/>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6" name="Google Shape;16766;p42"/>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7" name="Google Shape;16767;p42"/>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8" name="Google Shape;16768;p42"/>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9" name="Google Shape;16769;p42"/>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0" name="Google Shape;16770;p42"/>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1" name="Google Shape;16771;p42"/>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2" name="Google Shape;16772;p42"/>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3" name="Google Shape;16773;p42"/>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4" name="Google Shape;16774;p42"/>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5" name="Google Shape;16775;p42"/>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6" name="Google Shape;16776;p42"/>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7" name="Google Shape;16777;p42"/>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8" name="Google Shape;16778;p42"/>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9" name="Google Shape;16779;p42"/>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0" name="Google Shape;16780;p42"/>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1" name="Google Shape;16781;p42"/>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2" name="Google Shape;16782;p42"/>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3" name="Google Shape;16783;p42"/>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4" name="Google Shape;16784;p42"/>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5" name="Google Shape;16785;p42"/>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6" name="Google Shape;16786;p42"/>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7" name="Google Shape;16787;p42"/>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8" name="Google Shape;16788;p42"/>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9" name="Google Shape;16789;p42"/>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0" name="Google Shape;16790;p42"/>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1" name="Google Shape;16791;p42"/>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2" name="Google Shape;16792;p42"/>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3" name="Google Shape;16793;p42"/>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4" name="Google Shape;16794;p42"/>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5" name="Google Shape;16795;p42"/>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6" name="Google Shape;16796;p42"/>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7" name="Google Shape;16797;p42"/>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8" name="Google Shape;16798;p42"/>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9" name="Google Shape;16799;p42"/>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0" name="Google Shape;16800;p42"/>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1" name="Google Shape;16801;p42"/>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2" name="Google Shape;16802;p42"/>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3" name="Google Shape;16803;p42"/>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4" name="Google Shape;16804;p42"/>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5" name="Google Shape;16805;p42"/>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6" name="Google Shape;16806;p42"/>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7" name="Google Shape;16807;p42"/>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8" name="Google Shape;16808;p42"/>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9" name="Google Shape;16809;p42"/>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0" name="Google Shape;16810;p42"/>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1" name="Google Shape;16811;p42"/>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2" name="Google Shape;16812;p42"/>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3" name="Google Shape;16813;p42"/>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4" name="Google Shape;16814;p42"/>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5" name="Google Shape;16815;p42"/>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6" name="Google Shape;16816;p42"/>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7" name="Google Shape;16817;p42"/>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8" name="Google Shape;16818;p42"/>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9" name="Google Shape;16819;p42"/>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0" name="Google Shape;16820;p42"/>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1" name="Google Shape;16821;p42"/>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2" name="Google Shape;16822;p42"/>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3" name="Google Shape;16823;p42"/>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4" name="Google Shape;16824;p42"/>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5" name="Google Shape;16825;p42"/>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6" name="Google Shape;16826;p42"/>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7" name="Google Shape;16827;p42"/>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8" name="Google Shape;16828;p42"/>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9" name="Google Shape;16829;p42"/>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0" name="Google Shape;16830;p42"/>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1" name="Google Shape;16831;p42"/>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2" name="Google Shape;16832;p42"/>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3" name="Google Shape;16833;p42"/>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4" name="Google Shape;16834;p42"/>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5" name="Google Shape;16835;p42"/>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6" name="Google Shape;16836;p42"/>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7" name="Google Shape;16837;p42"/>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8" name="Google Shape;16838;p42"/>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9" name="Google Shape;16839;p42"/>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0" name="Google Shape;16840;p42"/>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1" name="Google Shape;16841;p42"/>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2" name="Google Shape;16842;p42"/>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3" name="Google Shape;16843;p42"/>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4" name="Google Shape;16844;p42"/>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5" name="Google Shape;16845;p42"/>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6" name="Google Shape;16846;p42"/>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7" name="Google Shape;16847;p42"/>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8" name="Google Shape;16848;p42"/>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9" name="Google Shape;16849;p42"/>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0" name="Google Shape;16850;p42"/>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1" name="Google Shape;16851;p42"/>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2" name="Google Shape;16852;p42"/>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3" name="Google Shape;16853;p42"/>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4" name="Google Shape;16854;p42"/>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5" name="Google Shape;16855;p42"/>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6" name="Google Shape;16856;p42"/>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7" name="Google Shape;16857;p42"/>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8" name="Google Shape;16858;p42"/>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9" name="Google Shape;16859;p42"/>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0" name="Google Shape;16860;p42"/>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1" name="Google Shape;16861;p42"/>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2" name="Google Shape;16862;p42"/>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3" name="Google Shape;16863;p42"/>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4" name="Google Shape;16864;p42"/>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5" name="Google Shape;16865;p42"/>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6" name="Google Shape;16866;p42"/>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7" name="Google Shape;16867;p42"/>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8" name="Google Shape;16868;p42"/>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9" name="Google Shape;16869;p42"/>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0" name="Google Shape;16870;p42"/>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1" name="Google Shape;16871;p42"/>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2" name="Google Shape;16872;p42"/>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3" name="Google Shape;16873;p42"/>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4" name="Google Shape;16874;p42"/>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5" name="Google Shape;16875;p42"/>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6" name="Google Shape;16876;p42"/>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7" name="Google Shape;16877;p42"/>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8" name="Google Shape;16878;p42"/>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9" name="Google Shape;16879;p42"/>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0" name="Google Shape;16880;p42"/>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1" name="Google Shape;16881;p42"/>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2" name="Google Shape;16882;p42"/>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3" name="Google Shape;16883;p42"/>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4" name="Google Shape;16884;p42"/>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5" name="Google Shape;16885;p42"/>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6" name="Google Shape;16886;p42"/>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887" name="Google Shape;16887;p42"/>
          <p:cNvSpPr txBox="1"/>
          <p:nvPr/>
        </p:nvSpPr>
        <p:spPr>
          <a:xfrm>
            <a:off x="713225" y="114825"/>
            <a:ext cx="7717500" cy="57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800" b="1" i="0" u="none" strike="noStrike" cap="none">
                <a:solidFill>
                  <a:schemeClr val="lt2"/>
                </a:solidFill>
                <a:latin typeface="Merriweather"/>
                <a:ea typeface="Merriweather"/>
                <a:cs typeface="Merriweather"/>
                <a:sym typeface="Merriweather"/>
              </a:rPr>
              <a:t>RUJUKAN</a:t>
            </a:r>
            <a:endParaRPr sz="1400" b="0" i="0" u="none" strike="noStrike" cap="none">
              <a:solidFill>
                <a:srgbClr val="000000"/>
              </a:solidFill>
              <a:latin typeface="Arial"/>
              <a:ea typeface="Arial"/>
              <a:cs typeface="Arial"/>
              <a:sym typeface="Arial"/>
            </a:endParaRPr>
          </a:p>
        </p:txBody>
      </p:sp>
      <p:sp>
        <p:nvSpPr>
          <p:cNvPr id="16888" name="Google Shape;16888;p42"/>
          <p:cNvSpPr txBox="1"/>
          <p:nvPr/>
        </p:nvSpPr>
        <p:spPr>
          <a:xfrm>
            <a:off x="713225" y="833075"/>
            <a:ext cx="3858900" cy="14262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lt2"/>
              </a:buClr>
              <a:buSzPts val="1800"/>
              <a:buFont typeface="Berkshire Swash"/>
              <a:buNone/>
            </a:pPr>
            <a:r>
              <a:rPr lang="en-MY" sz="1800" b="1" i="0" u="none" strike="noStrike" cap="none">
                <a:solidFill>
                  <a:schemeClr val="dk2"/>
                </a:solidFill>
                <a:latin typeface="Merriweather"/>
                <a:ea typeface="Merriweather"/>
                <a:cs typeface="Merriweather"/>
                <a:sym typeface="Merriweather"/>
              </a:rPr>
              <a:t>Modul JPT &amp; KITA</a:t>
            </a:r>
            <a:endParaRPr sz="1400" b="0" i="0" u="none" strike="noStrike" cap="none">
              <a:solidFill>
                <a:srgbClr val="000000"/>
              </a:solidFill>
              <a:latin typeface="Arial"/>
              <a:ea typeface="Arial"/>
              <a:cs typeface="Arial"/>
              <a:sym typeface="Arial"/>
            </a:endParaRPr>
          </a:p>
          <a:p>
            <a:pPr marL="241300" marR="0" lvl="0" indent="-215900" algn="l" rtl="0">
              <a:lnSpc>
                <a:spcPct val="100000"/>
              </a:lnSpc>
              <a:spcBef>
                <a:spcPts val="1600"/>
              </a:spcBef>
              <a:spcAft>
                <a:spcPts val="0"/>
              </a:spcAft>
              <a:buClr>
                <a:schemeClr val="dk1"/>
              </a:buClr>
              <a:buSzPts val="1400"/>
              <a:buFont typeface="Livvic"/>
              <a:buChar char="●"/>
            </a:pPr>
            <a:r>
              <a:rPr lang="en-MY" sz="1800" b="1" i="0" u="none" strike="noStrike" cap="none">
                <a:solidFill>
                  <a:schemeClr val="lt2"/>
                </a:solidFill>
                <a:latin typeface="Merriweather"/>
                <a:ea typeface="Merriweather"/>
                <a:cs typeface="Merriweather"/>
                <a:sym typeface="Merriweather"/>
              </a:rPr>
              <a:t>Modul Slaid (Nota)</a:t>
            </a:r>
            <a:endParaRPr sz="1400" b="0" i="0" u="none" strike="noStrike" cap="none">
              <a:solidFill>
                <a:srgbClr val="000000"/>
              </a:solidFill>
              <a:latin typeface="Arial"/>
              <a:ea typeface="Arial"/>
              <a:cs typeface="Arial"/>
              <a:sym typeface="Arial"/>
            </a:endParaRPr>
          </a:p>
          <a:p>
            <a:pPr marL="241300" marR="0" lvl="0" indent="-215900" algn="l" rtl="0">
              <a:lnSpc>
                <a:spcPct val="100000"/>
              </a:lnSpc>
              <a:spcBef>
                <a:spcPts val="300"/>
              </a:spcBef>
              <a:spcAft>
                <a:spcPts val="0"/>
              </a:spcAft>
              <a:buClr>
                <a:schemeClr val="dk1"/>
              </a:buClr>
              <a:buSzPts val="1400"/>
              <a:buFont typeface="Berkshire Swash"/>
              <a:buChar char="●"/>
            </a:pPr>
            <a:r>
              <a:rPr lang="en-MY" sz="1800" b="1" i="0" u="none" strike="noStrike" cap="none">
                <a:solidFill>
                  <a:schemeClr val="lt2"/>
                </a:solidFill>
                <a:latin typeface="Merriweather"/>
                <a:ea typeface="Merriweather"/>
                <a:cs typeface="Merriweather"/>
                <a:sym typeface="Merriweather"/>
              </a:rPr>
              <a:t>Modul Digital (Video)</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300"/>
              </a:spcBef>
              <a:spcAft>
                <a:spcPts val="0"/>
              </a:spcAft>
              <a:buClr>
                <a:schemeClr val="lt2"/>
              </a:buClr>
              <a:buSzPts val="1800"/>
              <a:buFont typeface="Berkshire Swash"/>
              <a:buNone/>
            </a:pPr>
            <a:endParaRPr sz="1800" b="1" i="0" u="none" strike="noStrike" cap="none">
              <a:solidFill>
                <a:schemeClr val="dk2"/>
              </a:solidFill>
              <a:latin typeface="Berkshire Swash"/>
              <a:ea typeface="Berkshire Swash"/>
              <a:cs typeface="Berkshire Swash"/>
              <a:sym typeface="Berkshire Swash"/>
            </a:endParaRPr>
          </a:p>
          <a:p>
            <a:pPr marL="0" marR="0" lvl="0" indent="0" algn="l" rtl="0">
              <a:lnSpc>
                <a:spcPct val="100000"/>
              </a:lnSpc>
              <a:spcBef>
                <a:spcPts val="0"/>
              </a:spcBef>
              <a:spcAft>
                <a:spcPts val="1600"/>
              </a:spcAft>
              <a:buClr>
                <a:schemeClr val="lt2"/>
              </a:buClr>
              <a:buSzPts val="1800"/>
              <a:buFont typeface="Berkshire Swash"/>
              <a:buNone/>
            </a:pPr>
            <a:endParaRPr sz="1800" b="1" i="0" u="none" strike="noStrike" cap="none">
              <a:solidFill>
                <a:schemeClr val="lt2"/>
              </a:solidFill>
              <a:latin typeface="Merriweather"/>
              <a:ea typeface="Merriweather"/>
              <a:cs typeface="Merriweather"/>
              <a:sym typeface="Merriweather"/>
            </a:endParaRPr>
          </a:p>
        </p:txBody>
      </p:sp>
      <p:sp>
        <p:nvSpPr>
          <p:cNvPr id="16889" name="Google Shape;16889;p42"/>
          <p:cNvSpPr txBox="1"/>
          <p:nvPr/>
        </p:nvSpPr>
        <p:spPr>
          <a:xfrm>
            <a:off x="713225" y="2075345"/>
            <a:ext cx="7904100" cy="21399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lt2"/>
              </a:buClr>
              <a:buSzPts val="1400"/>
              <a:buFont typeface="Livvic"/>
              <a:buNone/>
            </a:pPr>
            <a:r>
              <a:rPr lang="en-MY" sz="1800" b="1" i="0" u="none" strike="noStrike" cap="none">
                <a:solidFill>
                  <a:schemeClr val="dk2"/>
                </a:solidFill>
                <a:latin typeface="Merriweather"/>
                <a:ea typeface="Merriweather"/>
                <a:cs typeface="Merriweather"/>
                <a:sym typeface="Merriweather"/>
              </a:rPr>
              <a:t>Link</a:t>
            </a:r>
            <a:endParaRPr sz="1400" b="0" i="0" u="none" strike="noStrike" cap="none">
              <a:solidFill>
                <a:srgbClr val="000000"/>
              </a:solidFill>
              <a:latin typeface="Arial"/>
              <a:ea typeface="Arial"/>
              <a:cs typeface="Arial"/>
              <a:sym typeface="Arial"/>
            </a:endParaRPr>
          </a:p>
          <a:p>
            <a:pPr marL="457200" marR="0" lvl="0" indent="-317500" algn="l" rtl="0">
              <a:lnSpc>
                <a:spcPct val="100000"/>
              </a:lnSpc>
              <a:spcBef>
                <a:spcPts val="1600"/>
              </a:spcBef>
              <a:spcAft>
                <a:spcPts val="0"/>
              </a:spcAft>
              <a:buClr>
                <a:schemeClr val="dk1"/>
              </a:buClr>
              <a:buSzPts val="1400"/>
              <a:buFont typeface="Livvic"/>
              <a:buChar char="●"/>
            </a:pPr>
            <a:r>
              <a:rPr lang="en-MY" sz="1400" b="0" i="0" u="none" strike="noStrike" cap="none">
                <a:solidFill>
                  <a:schemeClr val="lt2"/>
                </a:solidFill>
                <a:latin typeface="Livvic"/>
                <a:ea typeface="Livvic"/>
                <a:cs typeface="Livvic"/>
                <a:sym typeface="Livvic"/>
              </a:rPr>
              <a:t>http://prpm.dbp.gov.my</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1600"/>
              </a:spcBef>
              <a:spcAft>
                <a:spcPts val="0"/>
              </a:spcAft>
              <a:buClr>
                <a:schemeClr val="lt2"/>
              </a:buClr>
              <a:buSzPts val="1400"/>
              <a:buFont typeface="Livvic"/>
              <a:buNone/>
            </a:pPr>
            <a:r>
              <a:rPr lang="en-MY" sz="1800" b="1" i="0" u="none" strike="noStrike" cap="none">
                <a:solidFill>
                  <a:schemeClr val="dk2"/>
                </a:solidFill>
                <a:latin typeface="Merriweather"/>
                <a:ea typeface="Merriweather"/>
                <a:cs typeface="Merriweather"/>
                <a:sym typeface="Merriweather"/>
              </a:rPr>
              <a:t>Dokumen:</a:t>
            </a:r>
            <a:endParaRPr sz="1400" b="0" i="0" u="none" strike="noStrike" cap="none">
              <a:solidFill>
                <a:srgbClr val="000000"/>
              </a:solidFill>
              <a:latin typeface="Arial"/>
              <a:ea typeface="Arial"/>
              <a:cs typeface="Arial"/>
              <a:sym typeface="Arial"/>
            </a:endParaRPr>
          </a:p>
          <a:p>
            <a:pPr marL="457200" marR="0" lvl="0" indent="-317500" algn="l" rtl="0">
              <a:lnSpc>
                <a:spcPct val="100000"/>
              </a:lnSpc>
              <a:spcBef>
                <a:spcPts val="1600"/>
              </a:spcBef>
              <a:spcAft>
                <a:spcPts val="0"/>
              </a:spcAft>
              <a:buClr>
                <a:schemeClr val="dk1"/>
              </a:buClr>
              <a:buSzPts val="1400"/>
              <a:buFont typeface="Livvic"/>
              <a:buChar char="●"/>
            </a:pPr>
            <a:r>
              <a:rPr lang="en-MY" sz="1400" b="0" i="0" u="none" strike="noStrike" cap="none">
                <a:solidFill>
                  <a:schemeClr val="lt2"/>
                </a:solidFill>
                <a:latin typeface="Livvic"/>
                <a:ea typeface="Livvic"/>
                <a:cs typeface="Livvic"/>
                <a:sym typeface="Livvic"/>
              </a:rPr>
              <a:t>Dokumen Kurikulum Versi 081221_1_Efektif : Sesi _II_2021/2022</a:t>
            </a:r>
            <a:endParaRPr sz="1400" b="0" i="0" u="none" strike="noStrike" cap="none">
              <a:solidFill>
                <a:srgbClr val="000000"/>
              </a:solidFill>
              <a:latin typeface="Arial"/>
              <a:ea typeface="Arial"/>
              <a:cs typeface="Arial"/>
              <a:sym typeface="Arial"/>
            </a:endParaRPr>
          </a:p>
          <a:p>
            <a:pPr marL="457200" marR="0" lvl="0" indent="-317500" algn="l" rtl="0">
              <a:lnSpc>
                <a:spcPct val="100000"/>
              </a:lnSpc>
              <a:spcBef>
                <a:spcPts val="0"/>
              </a:spcBef>
              <a:spcAft>
                <a:spcPts val="0"/>
              </a:spcAft>
              <a:buClr>
                <a:schemeClr val="dk1"/>
              </a:buClr>
              <a:buSzPts val="1400"/>
              <a:buFont typeface="Livvic"/>
              <a:buChar char="●"/>
            </a:pPr>
            <a:r>
              <a:rPr lang="en-MY" sz="1400" b="0" i="0" u="none" strike="noStrike" cap="none">
                <a:solidFill>
                  <a:schemeClr val="dk1"/>
                </a:solidFill>
                <a:latin typeface="Livvic"/>
                <a:ea typeface="Livvic"/>
                <a:cs typeface="Livvic"/>
                <a:sym typeface="Livvic"/>
              </a:rPr>
              <a:t>Kompilasi rujukan pembangunan hasil pembelajaran dan taksonomi pembelajaran</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1600"/>
              </a:spcBef>
              <a:spcAft>
                <a:spcPts val="0"/>
              </a:spcAft>
              <a:buClr>
                <a:schemeClr val="lt2"/>
              </a:buClr>
              <a:buSzPts val="1400"/>
              <a:buFont typeface="Livvic"/>
              <a:buNone/>
            </a:pPr>
            <a:endParaRPr sz="1400" b="1" i="0" u="none" strike="noStrike" cap="none">
              <a:solidFill>
                <a:schemeClr val="dk2"/>
              </a:solidFill>
              <a:latin typeface="Berkshire Swash"/>
              <a:ea typeface="Berkshire Swash"/>
              <a:cs typeface="Berkshire Swash"/>
              <a:sym typeface="Berkshire Swash"/>
            </a:endParaRPr>
          </a:p>
          <a:p>
            <a:pPr marL="0" marR="0" lvl="0" indent="0" algn="l" rtl="0">
              <a:lnSpc>
                <a:spcPct val="100000"/>
              </a:lnSpc>
              <a:spcBef>
                <a:spcPts val="0"/>
              </a:spcBef>
              <a:spcAft>
                <a:spcPts val="1600"/>
              </a:spcAft>
              <a:buClr>
                <a:schemeClr val="lt2"/>
              </a:buClr>
              <a:buSzPts val="1400"/>
              <a:buFont typeface="Livvic"/>
              <a:buNone/>
            </a:pPr>
            <a:endParaRPr sz="1400" b="0" i="0" u="none" strike="noStrike" cap="none">
              <a:solidFill>
                <a:schemeClr val="lt2"/>
              </a:solidFill>
              <a:latin typeface="Livvic"/>
              <a:ea typeface="Livvic"/>
              <a:cs typeface="Livvic"/>
              <a:sym typeface="Livvic"/>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6893"/>
        <p:cNvGrpSpPr/>
        <p:nvPr/>
      </p:nvGrpSpPr>
      <p:grpSpPr>
        <a:xfrm>
          <a:off x="0" y="0"/>
          <a:ext cx="0" cy="0"/>
          <a:chOff x="0" y="0"/>
          <a:chExt cx="0" cy="0"/>
        </a:xfrm>
      </p:grpSpPr>
      <p:grpSp>
        <p:nvGrpSpPr>
          <p:cNvPr id="16894" name="Google Shape;16894;p43"/>
          <p:cNvGrpSpPr/>
          <p:nvPr/>
        </p:nvGrpSpPr>
        <p:grpSpPr>
          <a:xfrm flipH="1">
            <a:off x="7068232" y="1290121"/>
            <a:ext cx="3512857" cy="2398417"/>
            <a:chOff x="2993825" y="1633600"/>
            <a:chExt cx="2381275" cy="1625825"/>
          </a:xfrm>
        </p:grpSpPr>
        <p:sp>
          <p:nvSpPr>
            <p:cNvPr id="16895" name="Google Shape;16895;p43"/>
            <p:cNvSpPr/>
            <p:nvPr/>
          </p:nvSpPr>
          <p:spPr>
            <a:xfrm>
              <a:off x="2993825" y="1797200"/>
              <a:ext cx="983775" cy="949725"/>
            </a:xfrm>
            <a:custGeom>
              <a:avLst/>
              <a:gdLst/>
              <a:ahLst/>
              <a:cxnLst/>
              <a:rect l="l" t="t" r="r" b="b"/>
              <a:pathLst>
                <a:path w="39351" h="37989" extrusionOk="0">
                  <a:moveTo>
                    <a:pt x="24803" y="1"/>
                  </a:moveTo>
                  <a:cubicBezTo>
                    <a:pt x="24324" y="1"/>
                    <a:pt x="23849" y="173"/>
                    <a:pt x="23479" y="496"/>
                  </a:cubicBezTo>
                  <a:lnTo>
                    <a:pt x="893" y="19903"/>
                  </a:lnTo>
                  <a:cubicBezTo>
                    <a:pt x="274" y="20427"/>
                    <a:pt x="0" y="21212"/>
                    <a:pt x="143" y="21998"/>
                  </a:cubicBezTo>
                  <a:cubicBezTo>
                    <a:pt x="274" y="22796"/>
                    <a:pt x="810" y="23427"/>
                    <a:pt x="1560" y="23725"/>
                  </a:cubicBezTo>
                  <a:lnTo>
                    <a:pt x="38660" y="37869"/>
                  </a:lnTo>
                  <a:lnTo>
                    <a:pt x="38695" y="37929"/>
                  </a:lnTo>
                  <a:cubicBezTo>
                    <a:pt x="38910" y="37941"/>
                    <a:pt x="39124" y="37976"/>
                    <a:pt x="39350" y="37988"/>
                  </a:cubicBezTo>
                  <a:lnTo>
                    <a:pt x="39172" y="37536"/>
                  </a:lnTo>
                  <a:cubicBezTo>
                    <a:pt x="39136" y="37464"/>
                    <a:pt x="39076" y="37393"/>
                    <a:pt x="38981" y="37357"/>
                  </a:cubicBezTo>
                  <a:lnTo>
                    <a:pt x="1762" y="23177"/>
                  </a:lnTo>
                  <a:cubicBezTo>
                    <a:pt x="1215" y="22975"/>
                    <a:pt x="810" y="22498"/>
                    <a:pt x="726" y="21915"/>
                  </a:cubicBezTo>
                  <a:cubicBezTo>
                    <a:pt x="619" y="21332"/>
                    <a:pt x="834" y="20748"/>
                    <a:pt x="1274" y="20367"/>
                  </a:cubicBezTo>
                  <a:lnTo>
                    <a:pt x="23848" y="948"/>
                  </a:lnTo>
                  <a:cubicBezTo>
                    <a:pt x="24119" y="717"/>
                    <a:pt x="24459" y="593"/>
                    <a:pt x="24804" y="593"/>
                  </a:cubicBezTo>
                  <a:cubicBezTo>
                    <a:pt x="24975" y="593"/>
                    <a:pt x="25147" y="623"/>
                    <a:pt x="25313" y="686"/>
                  </a:cubicBezTo>
                  <a:lnTo>
                    <a:pt x="25944" y="924"/>
                  </a:lnTo>
                  <a:cubicBezTo>
                    <a:pt x="25981" y="939"/>
                    <a:pt x="26020" y="945"/>
                    <a:pt x="26058" y="945"/>
                  </a:cubicBezTo>
                  <a:cubicBezTo>
                    <a:pt x="26178" y="945"/>
                    <a:pt x="26291" y="878"/>
                    <a:pt x="26337" y="769"/>
                  </a:cubicBezTo>
                  <a:cubicBezTo>
                    <a:pt x="26396" y="615"/>
                    <a:pt x="26325" y="436"/>
                    <a:pt x="26170" y="377"/>
                  </a:cubicBezTo>
                  <a:lnTo>
                    <a:pt x="25527" y="138"/>
                  </a:lnTo>
                  <a:cubicBezTo>
                    <a:pt x="25293" y="46"/>
                    <a:pt x="25047" y="1"/>
                    <a:pt x="248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6" name="Google Shape;16896;p43"/>
            <p:cNvSpPr/>
            <p:nvPr/>
          </p:nvSpPr>
          <p:spPr>
            <a:xfrm>
              <a:off x="4368625" y="2394275"/>
              <a:ext cx="1006475" cy="865150"/>
            </a:xfrm>
            <a:custGeom>
              <a:avLst/>
              <a:gdLst/>
              <a:ahLst/>
              <a:cxnLst/>
              <a:rect l="l" t="t" r="r" b="b"/>
              <a:pathLst>
                <a:path w="40259" h="34606" extrusionOk="0">
                  <a:moveTo>
                    <a:pt x="32813" y="1"/>
                  </a:moveTo>
                  <a:cubicBezTo>
                    <a:pt x="32695" y="1"/>
                    <a:pt x="32577" y="76"/>
                    <a:pt x="32531" y="187"/>
                  </a:cubicBezTo>
                  <a:cubicBezTo>
                    <a:pt x="32471" y="342"/>
                    <a:pt x="32543" y="520"/>
                    <a:pt x="32698" y="580"/>
                  </a:cubicBezTo>
                  <a:lnTo>
                    <a:pt x="34579" y="1294"/>
                  </a:lnTo>
                  <a:cubicBezTo>
                    <a:pt x="34865" y="1389"/>
                    <a:pt x="35079" y="1651"/>
                    <a:pt x="35115" y="1961"/>
                  </a:cubicBezTo>
                  <a:lnTo>
                    <a:pt x="39556" y="32381"/>
                  </a:lnTo>
                  <a:cubicBezTo>
                    <a:pt x="39627" y="32881"/>
                    <a:pt x="39437" y="33382"/>
                    <a:pt x="39032" y="33703"/>
                  </a:cubicBezTo>
                  <a:cubicBezTo>
                    <a:pt x="38770" y="33918"/>
                    <a:pt x="38464" y="34024"/>
                    <a:pt x="38152" y="34024"/>
                  </a:cubicBezTo>
                  <a:cubicBezTo>
                    <a:pt x="37981" y="34024"/>
                    <a:pt x="37807" y="33992"/>
                    <a:pt x="37639" y="33929"/>
                  </a:cubicBezTo>
                  <a:lnTo>
                    <a:pt x="991" y="19951"/>
                  </a:lnTo>
                  <a:cubicBezTo>
                    <a:pt x="961" y="19933"/>
                    <a:pt x="929" y="19925"/>
                    <a:pt x="893" y="19925"/>
                  </a:cubicBezTo>
                  <a:cubicBezTo>
                    <a:pt x="857" y="19925"/>
                    <a:pt x="819" y="19933"/>
                    <a:pt x="777" y="19951"/>
                  </a:cubicBezTo>
                  <a:lnTo>
                    <a:pt x="289" y="20130"/>
                  </a:lnTo>
                  <a:cubicBezTo>
                    <a:pt x="486" y="20196"/>
                    <a:pt x="1047" y="20494"/>
                    <a:pt x="930" y="20494"/>
                  </a:cubicBezTo>
                  <a:cubicBezTo>
                    <a:pt x="920" y="20494"/>
                    <a:pt x="905" y="20492"/>
                    <a:pt x="884" y="20487"/>
                  </a:cubicBezTo>
                  <a:cubicBezTo>
                    <a:pt x="389" y="20382"/>
                    <a:pt x="62" y="20304"/>
                    <a:pt x="9" y="20304"/>
                  </a:cubicBezTo>
                  <a:cubicBezTo>
                    <a:pt x="2" y="20304"/>
                    <a:pt x="0" y="20306"/>
                    <a:pt x="3" y="20308"/>
                  </a:cubicBezTo>
                  <a:lnTo>
                    <a:pt x="37424" y="34477"/>
                  </a:lnTo>
                  <a:cubicBezTo>
                    <a:pt x="37655" y="34564"/>
                    <a:pt x="37896" y="34606"/>
                    <a:pt x="38136" y="34606"/>
                  </a:cubicBezTo>
                  <a:cubicBezTo>
                    <a:pt x="38588" y="34606"/>
                    <a:pt x="39035" y="34455"/>
                    <a:pt x="39401" y="34167"/>
                  </a:cubicBezTo>
                  <a:cubicBezTo>
                    <a:pt x="39984" y="33703"/>
                    <a:pt x="40258" y="33001"/>
                    <a:pt x="40151" y="32286"/>
                  </a:cubicBezTo>
                  <a:lnTo>
                    <a:pt x="35710" y="1866"/>
                  </a:lnTo>
                  <a:cubicBezTo>
                    <a:pt x="35638" y="1354"/>
                    <a:pt x="35293" y="913"/>
                    <a:pt x="34805" y="735"/>
                  </a:cubicBezTo>
                  <a:lnTo>
                    <a:pt x="32912" y="20"/>
                  </a:lnTo>
                  <a:cubicBezTo>
                    <a:pt x="32880" y="7"/>
                    <a:pt x="32846" y="1"/>
                    <a:pt x="328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7" name="Google Shape;16897;p43"/>
            <p:cNvSpPr/>
            <p:nvPr/>
          </p:nvSpPr>
          <p:spPr>
            <a:xfrm>
              <a:off x="3958525" y="2730625"/>
              <a:ext cx="439350" cy="179125"/>
            </a:xfrm>
            <a:custGeom>
              <a:avLst/>
              <a:gdLst/>
              <a:ahLst/>
              <a:cxnLst/>
              <a:rect l="l" t="t" r="r" b="b"/>
              <a:pathLst>
                <a:path w="17574" h="7165" extrusionOk="0">
                  <a:moveTo>
                    <a:pt x="324" y="1"/>
                  </a:moveTo>
                  <a:cubicBezTo>
                    <a:pt x="291" y="1"/>
                    <a:pt x="258" y="7"/>
                    <a:pt x="226" y="20"/>
                  </a:cubicBezTo>
                  <a:cubicBezTo>
                    <a:pt x="72" y="68"/>
                    <a:pt x="0" y="235"/>
                    <a:pt x="60" y="377"/>
                  </a:cubicBezTo>
                  <a:cubicBezTo>
                    <a:pt x="84" y="461"/>
                    <a:pt x="857" y="2437"/>
                    <a:pt x="3394" y="4247"/>
                  </a:cubicBezTo>
                  <a:cubicBezTo>
                    <a:pt x="5358" y="5652"/>
                    <a:pt x="8716" y="7164"/>
                    <a:pt x="14121" y="7164"/>
                  </a:cubicBezTo>
                  <a:cubicBezTo>
                    <a:pt x="15121" y="7164"/>
                    <a:pt x="16169" y="7128"/>
                    <a:pt x="17300" y="7033"/>
                  </a:cubicBezTo>
                  <a:cubicBezTo>
                    <a:pt x="17455" y="7021"/>
                    <a:pt x="17574" y="6866"/>
                    <a:pt x="17562" y="6724"/>
                  </a:cubicBezTo>
                  <a:cubicBezTo>
                    <a:pt x="17551" y="6582"/>
                    <a:pt x="17421" y="6470"/>
                    <a:pt x="17289" y="6470"/>
                  </a:cubicBezTo>
                  <a:cubicBezTo>
                    <a:pt x="17277" y="6470"/>
                    <a:pt x="17265" y="6471"/>
                    <a:pt x="17252" y="6473"/>
                  </a:cubicBezTo>
                  <a:cubicBezTo>
                    <a:pt x="16150" y="6580"/>
                    <a:pt x="15118" y="6629"/>
                    <a:pt x="14154" y="6629"/>
                  </a:cubicBezTo>
                  <a:cubicBezTo>
                    <a:pt x="8892" y="6629"/>
                    <a:pt x="5632" y="5179"/>
                    <a:pt x="3751" y="3830"/>
                  </a:cubicBezTo>
                  <a:cubicBezTo>
                    <a:pt x="1334" y="2104"/>
                    <a:pt x="584" y="199"/>
                    <a:pt x="584" y="187"/>
                  </a:cubicBezTo>
                  <a:cubicBezTo>
                    <a:pt x="547" y="76"/>
                    <a:pt x="438" y="1"/>
                    <a:pt x="3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8" name="Google Shape;16898;p43"/>
            <p:cNvSpPr/>
            <p:nvPr/>
          </p:nvSpPr>
          <p:spPr>
            <a:xfrm>
              <a:off x="3057225" y="1740925"/>
              <a:ext cx="2275300" cy="1454350"/>
            </a:xfrm>
            <a:custGeom>
              <a:avLst/>
              <a:gdLst/>
              <a:ahLst/>
              <a:cxnLst/>
              <a:rect l="l" t="t" r="r" b="b"/>
              <a:pathLst>
                <a:path w="91012" h="58174" extrusionOk="0">
                  <a:moveTo>
                    <a:pt x="30008" y="1"/>
                  </a:moveTo>
                  <a:cubicBezTo>
                    <a:pt x="29974" y="1"/>
                    <a:pt x="29940" y="7"/>
                    <a:pt x="29909" y="20"/>
                  </a:cubicBezTo>
                  <a:lnTo>
                    <a:pt x="22562" y="2961"/>
                  </a:lnTo>
                  <a:cubicBezTo>
                    <a:pt x="22539" y="2973"/>
                    <a:pt x="22503" y="2985"/>
                    <a:pt x="22479" y="3020"/>
                  </a:cubicBezTo>
                  <a:lnTo>
                    <a:pt x="107" y="23737"/>
                  </a:lnTo>
                  <a:cubicBezTo>
                    <a:pt x="48" y="23797"/>
                    <a:pt x="0" y="23892"/>
                    <a:pt x="24" y="23987"/>
                  </a:cubicBezTo>
                  <a:cubicBezTo>
                    <a:pt x="36" y="24071"/>
                    <a:pt x="95" y="24166"/>
                    <a:pt x="167" y="24214"/>
                  </a:cubicBezTo>
                  <a:cubicBezTo>
                    <a:pt x="5739" y="27381"/>
                    <a:pt x="12716" y="29155"/>
                    <a:pt x="19467" y="30857"/>
                  </a:cubicBezTo>
                  <a:cubicBezTo>
                    <a:pt x="22146" y="31548"/>
                    <a:pt x="24694" y="32191"/>
                    <a:pt x="27075" y="32905"/>
                  </a:cubicBezTo>
                  <a:cubicBezTo>
                    <a:pt x="35278" y="35358"/>
                    <a:pt x="38517" y="39513"/>
                    <a:pt x="38553" y="39549"/>
                  </a:cubicBezTo>
                  <a:cubicBezTo>
                    <a:pt x="38600" y="39596"/>
                    <a:pt x="38636" y="39644"/>
                    <a:pt x="38684" y="39656"/>
                  </a:cubicBezTo>
                  <a:cubicBezTo>
                    <a:pt x="38717" y="39673"/>
                    <a:pt x="38752" y="39681"/>
                    <a:pt x="38791" y="39681"/>
                  </a:cubicBezTo>
                  <a:cubicBezTo>
                    <a:pt x="38835" y="39681"/>
                    <a:pt x="38882" y="39670"/>
                    <a:pt x="38934" y="39644"/>
                  </a:cubicBezTo>
                  <a:cubicBezTo>
                    <a:pt x="38958" y="39639"/>
                    <a:pt x="40087" y="39241"/>
                    <a:pt x="41841" y="39241"/>
                  </a:cubicBezTo>
                  <a:cubicBezTo>
                    <a:pt x="44409" y="39241"/>
                    <a:pt x="48318" y="40096"/>
                    <a:pt x="52054" y="44299"/>
                  </a:cubicBezTo>
                  <a:cubicBezTo>
                    <a:pt x="52109" y="44372"/>
                    <a:pt x="52191" y="44403"/>
                    <a:pt x="52275" y="44403"/>
                  </a:cubicBezTo>
                  <a:cubicBezTo>
                    <a:pt x="52301" y="44403"/>
                    <a:pt x="52327" y="44400"/>
                    <a:pt x="52352" y="44395"/>
                  </a:cubicBezTo>
                  <a:cubicBezTo>
                    <a:pt x="52362" y="44395"/>
                    <a:pt x="53342" y="44119"/>
                    <a:pt x="55054" y="44119"/>
                  </a:cubicBezTo>
                  <a:cubicBezTo>
                    <a:pt x="55446" y="44119"/>
                    <a:pt x="55875" y="44133"/>
                    <a:pt x="56340" y="44168"/>
                  </a:cubicBezTo>
                  <a:cubicBezTo>
                    <a:pt x="58638" y="44347"/>
                    <a:pt x="62306" y="45073"/>
                    <a:pt x="66699" y="47585"/>
                  </a:cubicBezTo>
                  <a:cubicBezTo>
                    <a:pt x="73986" y="51753"/>
                    <a:pt x="83308" y="56741"/>
                    <a:pt x="90654" y="58170"/>
                  </a:cubicBezTo>
                  <a:cubicBezTo>
                    <a:pt x="90670" y="58172"/>
                    <a:pt x="90686" y="58173"/>
                    <a:pt x="90701" y="58173"/>
                  </a:cubicBezTo>
                  <a:cubicBezTo>
                    <a:pt x="90777" y="58173"/>
                    <a:pt x="90845" y="58148"/>
                    <a:pt x="90904" y="58099"/>
                  </a:cubicBezTo>
                  <a:cubicBezTo>
                    <a:pt x="90964" y="58039"/>
                    <a:pt x="91011" y="57932"/>
                    <a:pt x="91000" y="57849"/>
                  </a:cubicBezTo>
                  <a:lnTo>
                    <a:pt x="87249" y="27666"/>
                  </a:lnTo>
                  <a:cubicBezTo>
                    <a:pt x="87237" y="27559"/>
                    <a:pt x="87154" y="27464"/>
                    <a:pt x="87059" y="27428"/>
                  </a:cubicBezTo>
                  <a:lnTo>
                    <a:pt x="85356" y="26785"/>
                  </a:lnTo>
                  <a:cubicBezTo>
                    <a:pt x="85314" y="26770"/>
                    <a:pt x="85272" y="26763"/>
                    <a:pt x="85233" y="26763"/>
                  </a:cubicBezTo>
                  <a:cubicBezTo>
                    <a:pt x="85117" y="26763"/>
                    <a:pt x="85019" y="26828"/>
                    <a:pt x="84975" y="26952"/>
                  </a:cubicBezTo>
                  <a:cubicBezTo>
                    <a:pt x="84904" y="27107"/>
                    <a:pt x="84987" y="27273"/>
                    <a:pt x="85130" y="27333"/>
                  </a:cubicBezTo>
                  <a:lnTo>
                    <a:pt x="86654" y="27916"/>
                  </a:lnTo>
                  <a:lnTo>
                    <a:pt x="90333" y="57515"/>
                  </a:lnTo>
                  <a:cubicBezTo>
                    <a:pt x="83106" y="56003"/>
                    <a:pt x="74057" y="51157"/>
                    <a:pt x="66949" y="47085"/>
                  </a:cubicBezTo>
                  <a:cubicBezTo>
                    <a:pt x="61809" y="44147"/>
                    <a:pt x="57623" y="43531"/>
                    <a:pt x="55029" y="43531"/>
                  </a:cubicBezTo>
                  <a:cubicBezTo>
                    <a:pt x="53639" y="43531"/>
                    <a:pt x="52706" y="43708"/>
                    <a:pt x="52328" y="43799"/>
                  </a:cubicBezTo>
                  <a:cubicBezTo>
                    <a:pt x="48508" y="39553"/>
                    <a:pt x="44480" y="38670"/>
                    <a:pt x="41802" y="38670"/>
                  </a:cubicBezTo>
                  <a:cubicBezTo>
                    <a:pt x="40366" y="38670"/>
                    <a:pt x="39318" y="38924"/>
                    <a:pt x="38898" y="39049"/>
                  </a:cubicBezTo>
                  <a:cubicBezTo>
                    <a:pt x="38207" y="38227"/>
                    <a:pt x="34826" y="34632"/>
                    <a:pt x="27254" y="32346"/>
                  </a:cubicBezTo>
                  <a:cubicBezTo>
                    <a:pt x="24848" y="31619"/>
                    <a:pt x="22312" y="30976"/>
                    <a:pt x="19622" y="30298"/>
                  </a:cubicBezTo>
                  <a:cubicBezTo>
                    <a:pt x="13037" y="28631"/>
                    <a:pt x="6251" y="26904"/>
                    <a:pt x="810" y="23892"/>
                  </a:cubicBezTo>
                  <a:lnTo>
                    <a:pt x="22836" y="3497"/>
                  </a:lnTo>
                  <a:lnTo>
                    <a:pt x="30123" y="580"/>
                  </a:lnTo>
                  <a:cubicBezTo>
                    <a:pt x="30278" y="520"/>
                    <a:pt x="30349" y="342"/>
                    <a:pt x="30290" y="187"/>
                  </a:cubicBezTo>
                  <a:cubicBezTo>
                    <a:pt x="30243" y="76"/>
                    <a:pt x="30125" y="1"/>
                    <a:pt x="300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9" name="Google Shape;16899;p43"/>
            <p:cNvSpPr/>
            <p:nvPr/>
          </p:nvSpPr>
          <p:spPr>
            <a:xfrm>
              <a:off x="3485250" y="1633600"/>
              <a:ext cx="996575" cy="1082100"/>
            </a:xfrm>
            <a:custGeom>
              <a:avLst/>
              <a:gdLst/>
              <a:ahLst/>
              <a:cxnLst/>
              <a:rect l="l" t="t" r="r" b="b"/>
              <a:pathLst>
                <a:path w="39863" h="43284" extrusionOk="0">
                  <a:moveTo>
                    <a:pt x="18657" y="789"/>
                  </a:moveTo>
                  <a:cubicBezTo>
                    <a:pt x="20336" y="3694"/>
                    <a:pt x="23360" y="4551"/>
                    <a:pt x="27147" y="5635"/>
                  </a:cubicBezTo>
                  <a:cubicBezTo>
                    <a:pt x="28956" y="6159"/>
                    <a:pt x="31028" y="6742"/>
                    <a:pt x="33135" y="7647"/>
                  </a:cubicBezTo>
                  <a:cubicBezTo>
                    <a:pt x="36410" y="9028"/>
                    <a:pt x="37898" y="11040"/>
                    <a:pt x="38565" y="12469"/>
                  </a:cubicBezTo>
                  <a:cubicBezTo>
                    <a:pt x="39196" y="13874"/>
                    <a:pt x="39219" y="15017"/>
                    <a:pt x="39219" y="15243"/>
                  </a:cubicBezTo>
                  <a:lnTo>
                    <a:pt x="29171" y="41722"/>
                  </a:lnTo>
                  <a:cubicBezTo>
                    <a:pt x="28147" y="35507"/>
                    <a:pt x="21729" y="32400"/>
                    <a:pt x="16002" y="30209"/>
                  </a:cubicBezTo>
                  <a:cubicBezTo>
                    <a:pt x="15109" y="29876"/>
                    <a:pt x="14216" y="29542"/>
                    <a:pt x="13359" y="29233"/>
                  </a:cubicBezTo>
                  <a:cubicBezTo>
                    <a:pt x="11930" y="28709"/>
                    <a:pt x="10585" y="28221"/>
                    <a:pt x="9525" y="27745"/>
                  </a:cubicBezTo>
                  <a:cubicBezTo>
                    <a:pt x="4548" y="25506"/>
                    <a:pt x="1370" y="21494"/>
                    <a:pt x="679" y="20577"/>
                  </a:cubicBezTo>
                  <a:lnTo>
                    <a:pt x="18657" y="789"/>
                  </a:lnTo>
                  <a:close/>
                  <a:moveTo>
                    <a:pt x="18706" y="0"/>
                  </a:moveTo>
                  <a:cubicBezTo>
                    <a:pt x="18627" y="0"/>
                    <a:pt x="18552" y="27"/>
                    <a:pt x="18503" y="86"/>
                  </a:cubicBezTo>
                  <a:lnTo>
                    <a:pt x="107" y="20363"/>
                  </a:lnTo>
                  <a:cubicBezTo>
                    <a:pt x="0" y="20470"/>
                    <a:pt x="0" y="20613"/>
                    <a:pt x="72" y="20732"/>
                  </a:cubicBezTo>
                  <a:cubicBezTo>
                    <a:pt x="107" y="20779"/>
                    <a:pt x="3536" y="25709"/>
                    <a:pt x="9287" y="28280"/>
                  </a:cubicBezTo>
                  <a:cubicBezTo>
                    <a:pt x="10359" y="28769"/>
                    <a:pt x="11728" y="29257"/>
                    <a:pt x="13169" y="29781"/>
                  </a:cubicBezTo>
                  <a:cubicBezTo>
                    <a:pt x="19586" y="32102"/>
                    <a:pt x="28361" y="35293"/>
                    <a:pt x="28718" y="42985"/>
                  </a:cubicBezTo>
                  <a:cubicBezTo>
                    <a:pt x="28742" y="43104"/>
                    <a:pt x="28813" y="43211"/>
                    <a:pt x="28921" y="43246"/>
                  </a:cubicBezTo>
                  <a:cubicBezTo>
                    <a:pt x="28932" y="43270"/>
                    <a:pt x="28944" y="43270"/>
                    <a:pt x="28980" y="43282"/>
                  </a:cubicBezTo>
                  <a:cubicBezTo>
                    <a:pt x="28990" y="43283"/>
                    <a:pt x="29001" y="43283"/>
                    <a:pt x="29011" y="43283"/>
                  </a:cubicBezTo>
                  <a:cubicBezTo>
                    <a:pt x="29141" y="43283"/>
                    <a:pt x="29257" y="43213"/>
                    <a:pt x="29302" y="43092"/>
                  </a:cubicBezTo>
                  <a:lnTo>
                    <a:pt x="39791" y="15410"/>
                  </a:lnTo>
                  <a:cubicBezTo>
                    <a:pt x="39791" y="15374"/>
                    <a:pt x="39815" y="15350"/>
                    <a:pt x="39815" y="15314"/>
                  </a:cubicBezTo>
                  <a:cubicBezTo>
                    <a:pt x="39815" y="15267"/>
                    <a:pt x="39862" y="13945"/>
                    <a:pt x="39112" y="12266"/>
                  </a:cubicBezTo>
                  <a:cubicBezTo>
                    <a:pt x="38398" y="10731"/>
                    <a:pt x="36838" y="8587"/>
                    <a:pt x="33362" y="7111"/>
                  </a:cubicBezTo>
                  <a:cubicBezTo>
                    <a:pt x="31207" y="6194"/>
                    <a:pt x="29123" y="5599"/>
                    <a:pt x="27289" y="5075"/>
                  </a:cubicBezTo>
                  <a:cubicBezTo>
                    <a:pt x="23479" y="3992"/>
                    <a:pt x="20491" y="3146"/>
                    <a:pt x="18979" y="170"/>
                  </a:cubicBezTo>
                  <a:cubicBezTo>
                    <a:pt x="18931" y="74"/>
                    <a:pt x="18836" y="15"/>
                    <a:pt x="18753" y="3"/>
                  </a:cubicBezTo>
                  <a:cubicBezTo>
                    <a:pt x="18737" y="1"/>
                    <a:pt x="18722" y="0"/>
                    <a:pt x="187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0" name="Google Shape;16900;p43"/>
            <p:cNvSpPr/>
            <p:nvPr/>
          </p:nvSpPr>
          <p:spPr>
            <a:xfrm>
              <a:off x="3311700" y="1721675"/>
              <a:ext cx="1869025" cy="1141400"/>
            </a:xfrm>
            <a:custGeom>
              <a:avLst/>
              <a:gdLst/>
              <a:ahLst/>
              <a:cxnLst/>
              <a:rect l="l" t="t" r="r" b="b"/>
              <a:pathLst>
                <a:path w="74761" h="45656" extrusionOk="0">
                  <a:moveTo>
                    <a:pt x="20822" y="0"/>
                  </a:moveTo>
                  <a:cubicBezTo>
                    <a:pt x="20741" y="0"/>
                    <a:pt x="20658" y="32"/>
                    <a:pt x="20599" y="100"/>
                  </a:cubicBezTo>
                  <a:lnTo>
                    <a:pt x="108" y="21007"/>
                  </a:lnTo>
                  <a:cubicBezTo>
                    <a:pt x="37" y="21078"/>
                    <a:pt x="1" y="21185"/>
                    <a:pt x="37" y="21293"/>
                  </a:cubicBezTo>
                  <a:cubicBezTo>
                    <a:pt x="60" y="21388"/>
                    <a:pt x="144" y="21471"/>
                    <a:pt x="239" y="21495"/>
                  </a:cubicBezTo>
                  <a:cubicBezTo>
                    <a:pt x="418" y="21543"/>
                    <a:pt x="18384" y="25948"/>
                    <a:pt x="25968" y="29544"/>
                  </a:cubicBezTo>
                  <a:cubicBezTo>
                    <a:pt x="34946" y="33818"/>
                    <a:pt x="35648" y="39414"/>
                    <a:pt x="35660" y="39473"/>
                  </a:cubicBezTo>
                  <a:cubicBezTo>
                    <a:pt x="35672" y="39593"/>
                    <a:pt x="35755" y="39676"/>
                    <a:pt x="35851" y="39712"/>
                  </a:cubicBezTo>
                  <a:cubicBezTo>
                    <a:pt x="35874" y="39712"/>
                    <a:pt x="35886" y="39723"/>
                    <a:pt x="35886" y="39723"/>
                  </a:cubicBezTo>
                  <a:cubicBezTo>
                    <a:pt x="35910" y="39731"/>
                    <a:pt x="35934" y="39734"/>
                    <a:pt x="35958" y="39734"/>
                  </a:cubicBezTo>
                  <a:cubicBezTo>
                    <a:pt x="36054" y="39734"/>
                    <a:pt x="36148" y="39679"/>
                    <a:pt x="36196" y="39593"/>
                  </a:cubicBezTo>
                  <a:cubicBezTo>
                    <a:pt x="36236" y="39532"/>
                    <a:pt x="39574" y="34504"/>
                    <a:pt x="46985" y="34504"/>
                  </a:cubicBezTo>
                  <a:cubicBezTo>
                    <a:pt x="48378" y="34504"/>
                    <a:pt x="49916" y="34682"/>
                    <a:pt x="51603" y="35104"/>
                  </a:cubicBezTo>
                  <a:cubicBezTo>
                    <a:pt x="56806" y="36414"/>
                    <a:pt x="59806" y="38509"/>
                    <a:pt x="62687" y="40533"/>
                  </a:cubicBezTo>
                  <a:cubicBezTo>
                    <a:pt x="65878" y="42760"/>
                    <a:pt x="68867" y="44879"/>
                    <a:pt x="74415" y="45653"/>
                  </a:cubicBezTo>
                  <a:cubicBezTo>
                    <a:pt x="74431" y="45655"/>
                    <a:pt x="74446" y="45656"/>
                    <a:pt x="74462" y="45656"/>
                  </a:cubicBezTo>
                  <a:cubicBezTo>
                    <a:pt x="74537" y="45656"/>
                    <a:pt x="74604" y="45631"/>
                    <a:pt x="74653" y="45581"/>
                  </a:cubicBezTo>
                  <a:cubicBezTo>
                    <a:pt x="74713" y="45522"/>
                    <a:pt x="74760" y="45427"/>
                    <a:pt x="74748" y="45343"/>
                  </a:cubicBezTo>
                  <a:lnTo>
                    <a:pt x="72391" y="18411"/>
                  </a:lnTo>
                  <a:cubicBezTo>
                    <a:pt x="72391" y="18340"/>
                    <a:pt x="72355" y="18268"/>
                    <a:pt x="72272" y="18209"/>
                  </a:cubicBezTo>
                  <a:cubicBezTo>
                    <a:pt x="72223" y="18169"/>
                    <a:pt x="72157" y="18146"/>
                    <a:pt x="72095" y="18146"/>
                  </a:cubicBezTo>
                  <a:cubicBezTo>
                    <a:pt x="72082" y="18146"/>
                    <a:pt x="72070" y="18147"/>
                    <a:pt x="72058" y="18149"/>
                  </a:cubicBezTo>
                  <a:cubicBezTo>
                    <a:pt x="72058" y="18149"/>
                    <a:pt x="72053" y="18150"/>
                    <a:pt x="72043" y="18150"/>
                  </a:cubicBezTo>
                  <a:cubicBezTo>
                    <a:pt x="71984" y="18150"/>
                    <a:pt x="71746" y="18141"/>
                    <a:pt x="71307" y="18018"/>
                  </a:cubicBezTo>
                  <a:lnTo>
                    <a:pt x="71307" y="18018"/>
                  </a:lnTo>
                  <a:cubicBezTo>
                    <a:pt x="71319" y="18221"/>
                    <a:pt x="71343" y="18435"/>
                    <a:pt x="71343" y="18638"/>
                  </a:cubicBezTo>
                  <a:cubicBezTo>
                    <a:pt x="71546" y="18685"/>
                    <a:pt x="71712" y="18709"/>
                    <a:pt x="71831" y="18733"/>
                  </a:cubicBezTo>
                  <a:lnTo>
                    <a:pt x="74141" y="45022"/>
                  </a:lnTo>
                  <a:cubicBezTo>
                    <a:pt x="68962" y="44224"/>
                    <a:pt x="66069" y="42200"/>
                    <a:pt x="63033" y="40057"/>
                  </a:cubicBezTo>
                  <a:cubicBezTo>
                    <a:pt x="60104" y="37985"/>
                    <a:pt x="57056" y="35854"/>
                    <a:pt x="51734" y="34532"/>
                  </a:cubicBezTo>
                  <a:cubicBezTo>
                    <a:pt x="49999" y="34099"/>
                    <a:pt x="48415" y="33916"/>
                    <a:pt x="46977" y="33916"/>
                  </a:cubicBezTo>
                  <a:cubicBezTo>
                    <a:pt x="40711" y="33916"/>
                    <a:pt x="37224" y="37391"/>
                    <a:pt x="36101" y="38747"/>
                  </a:cubicBezTo>
                  <a:cubicBezTo>
                    <a:pt x="35648" y="37080"/>
                    <a:pt x="33779" y="32604"/>
                    <a:pt x="26219" y="29008"/>
                  </a:cubicBezTo>
                  <a:cubicBezTo>
                    <a:pt x="19289" y="25722"/>
                    <a:pt x="3859" y="21793"/>
                    <a:pt x="870" y="21031"/>
                  </a:cubicBezTo>
                  <a:lnTo>
                    <a:pt x="20873" y="647"/>
                  </a:lnTo>
                  <a:lnTo>
                    <a:pt x="21897" y="1028"/>
                  </a:lnTo>
                  <a:cubicBezTo>
                    <a:pt x="21934" y="1043"/>
                    <a:pt x="21972" y="1049"/>
                    <a:pt x="22010" y="1049"/>
                  </a:cubicBezTo>
                  <a:cubicBezTo>
                    <a:pt x="22130" y="1049"/>
                    <a:pt x="22244" y="982"/>
                    <a:pt x="22289" y="873"/>
                  </a:cubicBezTo>
                  <a:cubicBezTo>
                    <a:pt x="22349" y="719"/>
                    <a:pt x="22266" y="540"/>
                    <a:pt x="22123" y="481"/>
                  </a:cubicBezTo>
                  <a:lnTo>
                    <a:pt x="20920" y="16"/>
                  </a:lnTo>
                  <a:cubicBezTo>
                    <a:pt x="20889" y="6"/>
                    <a:pt x="20856" y="0"/>
                    <a:pt x="208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1" name="Google Shape;16901;p43"/>
            <p:cNvSpPr/>
            <p:nvPr/>
          </p:nvSpPr>
          <p:spPr>
            <a:xfrm>
              <a:off x="4413925" y="2274875"/>
              <a:ext cx="808775" cy="689050"/>
            </a:xfrm>
            <a:custGeom>
              <a:avLst/>
              <a:gdLst/>
              <a:ahLst/>
              <a:cxnLst/>
              <a:rect l="l" t="t" r="r" b="b"/>
              <a:pathLst>
                <a:path w="32351" h="27562" extrusionOk="0">
                  <a:moveTo>
                    <a:pt x="28375" y="1"/>
                  </a:moveTo>
                  <a:cubicBezTo>
                    <a:pt x="28260" y="1"/>
                    <a:pt x="28145" y="71"/>
                    <a:pt x="28100" y="189"/>
                  </a:cubicBezTo>
                  <a:cubicBezTo>
                    <a:pt x="28040" y="331"/>
                    <a:pt x="28111" y="510"/>
                    <a:pt x="28266" y="570"/>
                  </a:cubicBezTo>
                  <a:lnTo>
                    <a:pt x="29171" y="915"/>
                  </a:lnTo>
                  <a:lnTo>
                    <a:pt x="31695" y="26704"/>
                  </a:lnTo>
                  <a:cubicBezTo>
                    <a:pt x="29897" y="25608"/>
                    <a:pt x="23718" y="21846"/>
                    <a:pt x="19301" y="19084"/>
                  </a:cubicBezTo>
                  <a:lnTo>
                    <a:pt x="18956" y="18881"/>
                  </a:lnTo>
                  <a:cubicBezTo>
                    <a:pt x="15279" y="16597"/>
                    <a:pt x="9015" y="12701"/>
                    <a:pt x="2404" y="12701"/>
                  </a:cubicBezTo>
                  <a:cubicBezTo>
                    <a:pt x="1607" y="12701"/>
                    <a:pt x="804" y="12758"/>
                    <a:pt x="1" y="12881"/>
                  </a:cubicBezTo>
                  <a:cubicBezTo>
                    <a:pt x="84" y="12893"/>
                    <a:pt x="179" y="12916"/>
                    <a:pt x="263" y="12916"/>
                  </a:cubicBezTo>
                  <a:cubicBezTo>
                    <a:pt x="1382" y="12952"/>
                    <a:pt x="2501" y="13107"/>
                    <a:pt x="3573" y="13333"/>
                  </a:cubicBezTo>
                  <a:cubicBezTo>
                    <a:pt x="9597" y="13750"/>
                    <a:pt x="15253" y="17262"/>
                    <a:pt x="18646" y="19369"/>
                  </a:cubicBezTo>
                  <a:lnTo>
                    <a:pt x="18991" y="19584"/>
                  </a:lnTo>
                  <a:cubicBezTo>
                    <a:pt x="24194" y="22810"/>
                    <a:pt x="31826" y="27466"/>
                    <a:pt x="31910" y="27513"/>
                  </a:cubicBezTo>
                  <a:cubicBezTo>
                    <a:pt x="31921" y="27525"/>
                    <a:pt x="31933" y="27525"/>
                    <a:pt x="31945" y="27537"/>
                  </a:cubicBezTo>
                  <a:cubicBezTo>
                    <a:pt x="31987" y="27553"/>
                    <a:pt x="32026" y="27562"/>
                    <a:pt x="32065" y="27562"/>
                  </a:cubicBezTo>
                  <a:cubicBezTo>
                    <a:pt x="32116" y="27562"/>
                    <a:pt x="32165" y="27547"/>
                    <a:pt x="32219" y="27513"/>
                  </a:cubicBezTo>
                  <a:cubicBezTo>
                    <a:pt x="32314" y="27478"/>
                    <a:pt x="32350" y="27370"/>
                    <a:pt x="32350" y="27263"/>
                  </a:cubicBezTo>
                  <a:lnTo>
                    <a:pt x="29755" y="689"/>
                  </a:lnTo>
                  <a:cubicBezTo>
                    <a:pt x="29731" y="593"/>
                    <a:pt x="29659" y="486"/>
                    <a:pt x="29552" y="439"/>
                  </a:cubicBezTo>
                  <a:lnTo>
                    <a:pt x="28481" y="22"/>
                  </a:lnTo>
                  <a:cubicBezTo>
                    <a:pt x="28447" y="8"/>
                    <a:pt x="28411" y="1"/>
                    <a:pt x="283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2" name="Google Shape;16902;p43"/>
            <p:cNvSpPr/>
            <p:nvPr/>
          </p:nvSpPr>
          <p:spPr>
            <a:xfrm>
              <a:off x="4333875" y="2339225"/>
              <a:ext cx="928400" cy="733100"/>
            </a:xfrm>
            <a:custGeom>
              <a:avLst/>
              <a:gdLst/>
              <a:ahLst/>
              <a:cxnLst/>
              <a:rect l="l" t="t" r="r" b="b"/>
              <a:pathLst>
                <a:path w="37136" h="29324" extrusionOk="0">
                  <a:moveTo>
                    <a:pt x="32851" y="0"/>
                  </a:moveTo>
                  <a:cubicBezTo>
                    <a:pt x="32728" y="0"/>
                    <a:pt x="32610" y="75"/>
                    <a:pt x="32564" y="186"/>
                  </a:cubicBezTo>
                  <a:cubicBezTo>
                    <a:pt x="32504" y="341"/>
                    <a:pt x="32576" y="520"/>
                    <a:pt x="32730" y="579"/>
                  </a:cubicBezTo>
                  <a:lnTo>
                    <a:pt x="33623" y="913"/>
                  </a:lnTo>
                  <a:lnTo>
                    <a:pt x="36469" y="28618"/>
                  </a:lnTo>
                  <a:cubicBezTo>
                    <a:pt x="34885" y="28095"/>
                    <a:pt x="32873" y="26952"/>
                    <a:pt x="28885" y="24654"/>
                  </a:cubicBezTo>
                  <a:cubicBezTo>
                    <a:pt x="26313" y="23177"/>
                    <a:pt x="22789" y="21153"/>
                    <a:pt x="18014" y="18534"/>
                  </a:cubicBezTo>
                  <a:cubicBezTo>
                    <a:pt x="12629" y="15575"/>
                    <a:pt x="8230" y="14713"/>
                    <a:pt x="4928" y="14713"/>
                  </a:cubicBezTo>
                  <a:cubicBezTo>
                    <a:pt x="2835" y="14713"/>
                    <a:pt x="1183" y="15059"/>
                    <a:pt x="0" y="15438"/>
                  </a:cubicBezTo>
                  <a:cubicBezTo>
                    <a:pt x="636" y="15368"/>
                    <a:pt x="1276" y="15335"/>
                    <a:pt x="1917" y="15335"/>
                  </a:cubicBezTo>
                  <a:cubicBezTo>
                    <a:pt x="2464" y="15335"/>
                    <a:pt x="3012" y="15359"/>
                    <a:pt x="3560" y="15402"/>
                  </a:cubicBezTo>
                  <a:cubicBezTo>
                    <a:pt x="4005" y="15368"/>
                    <a:pt x="4475" y="15348"/>
                    <a:pt x="4970" y="15348"/>
                  </a:cubicBezTo>
                  <a:cubicBezTo>
                    <a:pt x="8190" y="15348"/>
                    <a:pt x="12475" y="16179"/>
                    <a:pt x="17717" y="19058"/>
                  </a:cubicBezTo>
                  <a:cubicBezTo>
                    <a:pt x="22491" y="21677"/>
                    <a:pt x="26003" y="23701"/>
                    <a:pt x="28575" y="25177"/>
                  </a:cubicBezTo>
                  <a:cubicBezTo>
                    <a:pt x="32968" y="27690"/>
                    <a:pt x="34957" y="28833"/>
                    <a:pt x="36707" y="29309"/>
                  </a:cubicBezTo>
                  <a:cubicBezTo>
                    <a:pt x="36730" y="29319"/>
                    <a:pt x="36755" y="29323"/>
                    <a:pt x="36780" y="29323"/>
                  </a:cubicBezTo>
                  <a:cubicBezTo>
                    <a:pt x="36847" y="29323"/>
                    <a:pt x="36917" y="29293"/>
                    <a:pt x="36969" y="29249"/>
                  </a:cubicBezTo>
                  <a:cubicBezTo>
                    <a:pt x="37088" y="29166"/>
                    <a:pt x="37136" y="29071"/>
                    <a:pt x="37124" y="28987"/>
                  </a:cubicBezTo>
                  <a:lnTo>
                    <a:pt x="34207" y="674"/>
                  </a:lnTo>
                  <a:cubicBezTo>
                    <a:pt x="34183" y="579"/>
                    <a:pt x="34111" y="472"/>
                    <a:pt x="34004" y="424"/>
                  </a:cubicBezTo>
                  <a:lnTo>
                    <a:pt x="32957" y="20"/>
                  </a:lnTo>
                  <a:cubicBezTo>
                    <a:pt x="32922" y="6"/>
                    <a:pt x="32886" y="0"/>
                    <a:pt x="328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3" name="Google Shape;16903;p43"/>
            <p:cNvSpPr/>
            <p:nvPr/>
          </p:nvSpPr>
          <p:spPr>
            <a:xfrm>
              <a:off x="4202600" y="2700450"/>
              <a:ext cx="14300" cy="27725"/>
            </a:xfrm>
            <a:custGeom>
              <a:avLst/>
              <a:gdLst/>
              <a:ahLst/>
              <a:cxnLst/>
              <a:rect l="l" t="t" r="r" b="b"/>
              <a:pathLst>
                <a:path w="572" h="1109" extrusionOk="0">
                  <a:moveTo>
                    <a:pt x="429" y="1"/>
                  </a:moveTo>
                  <a:cubicBezTo>
                    <a:pt x="429" y="1"/>
                    <a:pt x="179" y="203"/>
                    <a:pt x="84" y="501"/>
                  </a:cubicBezTo>
                  <a:cubicBezTo>
                    <a:pt x="0" y="799"/>
                    <a:pt x="72" y="1108"/>
                    <a:pt x="72" y="1108"/>
                  </a:cubicBezTo>
                  <a:cubicBezTo>
                    <a:pt x="72" y="1108"/>
                    <a:pt x="358" y="930"/>
                    <a:pt x="477" y="620"/>
                  </a:cubicBezTo>
                  <a:cubicBezTo>
                    <a:pt x="572" y="299"/>
                    <a:pt x="429"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4" name="Google Shape;16904;p43"/>
            <p:cNvSpPr/>
            <p:nvPr/>
          </p:nvSpPr>
          <p:spPr>
            <a:xfrm>
              <a:off x="4206475" y="2638450"/>
              <a:ext cx="387575" cy="89425"/>
            </a:xfrm>
            <a:custGeom>
              <a:avLst/>
              <a:gdLst/>
              <a:ahLst/>
              <a:cxnLst/>
              <a:rect l="l" t="t" r="r" b="b"/>
              <a:pathLst>
                <a:path w="15503" h="3577" extrusionOk="0">
                  <a:moveTo>
                    <a:pt x="9434" y="1"/>
                  </a:moveTo>
                  <a:cubicBezTo>
                    <a:pt x="8761" y="1"/>
                    <a:pt x="8053" y="36"/>
                    <a:pt x="7322" y="124"/>
                  </a:cubicBezTo>
                  <a:cubicBezTo>
                    <a:pt x="5048" y="385"/>
                    <a:pt x="3084" y="1195"/>
                    <a:pt x="1846" y="2029"/>
                  </a:cubicBezTo>
                  <a:cubicBezTo>
                    <a:pt x="1226" y="2445"/>
                    <a:pt x="762" y="2838"/>
                    <a:pt x="464" y="3112"/>
                  </a:cubicBezTo>
                  <a:cubicBezTo>
                    <a:pt x="298" y="3267"/>
                    <a:pt x="203" y="3386"/>
                    <a:pt x="119" y="3457"/>
                  </a:cubicBezTo>
                  <a:lnTo>
                    <a:pt x="0" y="3576"/>
                  </a:lnTo>
                  <a:cubicBezTo>
                    <a:pt x="0" y="3576"/>
                    <a:pt x="48" y="3553"/>
                    <a:pt x="143" y="3469"/>
                  </a:cubicBezTo>
                  <a:cubicBezTo>
                    <a:pt x="226" y="3410"/>
                    <a:pt x="345" y="3291"/>
                    <a:pt x="512" y="3172"/>
                  </a:cubicBezTo>
                  <a:cubicBezTo>
                    <a:pt x="845" y="2910"/>
                    <a:pt x="1334" y="2564"/>
                    <a:pt x="1977" y="2207"/>
                  </a:cubicBezTo>
                  <a:cubicBezTo>
                    <a:pt x="3239" y="1481"/>
                    <a:pt x="5167" y="790"/>
                    <a:pt x="7394" y="528"/>
                  </a:cubicBezTo>
                  <a:cubicBezTo>
                    <a:pt x="8321" y="414"/>
                    <a:pt x="9217" y="372"/>
                    <a:pt x="10054" y="372"/>
                  </a:cubicBezTo>
                  <a:cubicBezTo>
                    <a:pt x="11215" y="372"/>
                    <a:pt x="12263" y="452"/>
                    <a:pt x="13121" y="528"/>
                  </a:cubicBezTo>
                  <a:cubicBezTo>
                    <a:pt x="13847" y="600"/>
                    <a:pt x="14442" y="671"/>
                    <a:pt x="14859" y="719"/>
                  </a:cubicBezTo>
                  <a:cubicBezTo>
                    <a:pt x="15276" y="766"/>
                    <a:pt x="15502" y="790"/>
                    <a:pt x="15502" y="790"/>
                  </a:cubicBezTo>
                  <a:cubicBezTo>
                    <a:pt x="15502" y="790"/>
                    <a:pt x="15276" y="755"/>
                    <a:pt x="14859" y="647"/>
                  </a:cubicBezTo>
                  <a:cubicBezTo>
                    <a:pt x="14454" y="552"/>
                    <a:pt x="13859" y="433"/>
                    <a:pt x="13133" y="314"/>
                  </a:cubicBezTo>
                  <a:cubicBezTo>
                    <a:pt x="12137" y="160"/>
                    <a:pt x="10865" y="1"/>
                    <a:pt x="94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5" name="Google Shape;16905;p43"/>
            <p:cNvSpPr/>
            <p:nvPr/>
          </p:nvSpPr>
          <p:spPr>
            <a:xfrm>
              <a:off x="4214500" y="2662975"/>
              <a:ext cx="385500" cy="66375"/>
            </a:xfrm>
            <a:custGeom>
              <a:avLst/>
              <a:gdLst/>
              <a:ahLst/>
              <a:cxnLst/>
              <a:rect l="l" t="t" r="r" b="b"/>
              <a:pathLst>
                <a:path w="15420" h="2655" extrusionOk="0">
                  <a:moveTo>
                    <a:pt x="9494" y="1"/>
                  </a:moveTo>
                  <a:cubicBezTo>
                    <a:pt x="8863" y="1"/>
                    <a:pt x="8199" y="33"/>
                    <a:pt x="7513" y="107"/>
                  </a:cubicBezTo>
                  <a:cubicBezTo>
                    <a:pt x="6430" y="238"/>
                    <a:pt x="5382" y="464"/>
                    <a:pt x="4465" y="714"/>
                  </a:cubicBezTo>
                  <a:cubicBezTo>
                    <a:pt x="4001" y="857"/>
                    <a:pt x="3572" y="988"/>
                    <a:pt x="3168" y="1131"/>
                  </a:cubicBezTo>
                  <a:cubicBezTo>
                    <a:pt x="2763" y="1286"/>
                    <a:pt x="2394" y="1429"/>
                    <a:pt x="2072" y="1583"/>
                  </a:cubicBezTo>
                  <a:cubicBezTo>
                    <a:pt x="1739" y="1714"/>
                    <a:pt x="1441" y="1881"/>
                    <a:pt x="1191" y="2000"/>
                  </a:cubicBezTo>
                  <a:cubicBezTo>
                    <a:pt x="917" y="2119"/>
                    <a:pt x="715" y="2238"/>
                    <a:pt x="536" y="2345"/>
                  </a:cubicBezTo>
                  <a:cubicBezTo>
                    <a:pt x="191" y="2548"/>
                    <a:pt x="1" y="2655"/>
                    <a:pt x="1" y="2655"/>
                  </a:cubicBezTo>
                  <a:cubicBezTo>
                    <a:pt x="1" y="2655"/>
                    <a:pt x="191" y="2572"/>
                    <a:pt x="560" y="2405"/>
                  </a:cubicBezTo>
                  <a:cubicBezTo>
                    <a:pt x="739" y="2333"/>
                    <a:pt x="965" y="2226"/>
                    <a:pt x="1239" y="2119"/>
                  </a:cubicBezTo>
                  <a:cubicBezTo>
                    <a:pt x="1501" y="2012"/>
                    <a:pt x="1798" y="1893"/>
                    <a:pt x="2144" y="1774"/>
                  </a:cubicBezTo>
                  <a:cubicBezTo>
                    <a:pt x="2489" y="1655"/>
                    <a:pt x="2858" y="1524"/>
                    <a:pt x="3263" y="1405"/>
                  </a:cubicBezTo>
                  <a:cubicBezTo>
                    <a:pt x="3656" y="1274"/>
                    <a:pt x="4096" y="1167"/>
                    <a:pt x="4549" y="1048"/>
                  </a:cubicBezTo>
                  <a:cubicBezTo>
                    <a:pt x="5477" y="821"/>
                    <a:pt x="6490" y="631"/>
                    <a:pt x="7573" y="512"/>
                  </a:cubicBezTo>
                  <a:cubicBezTo>
                    <a:pt x="8525" y="418"/>
                    <a:pt x="9449" y="379"/>
                    <a:pt x="10298" y="379"/>
                  </a:cubicBezTo>
                  <a:cubicBezTo>
                    <a:pt x="10415" y="379"/>
                    <a:pt x="10531" y="379"/>
                    <a:pt x="10645" y="381"/>
                  </a:cubicBezTo>
                  <a:cubicBezTo>
                    <a:pt x="11121" y="393"/>
                    <a:pt x="11562" y="393"/>
                    <a:pt x="11978" y="440"/>
                  </a:cubicBezTo>
                  <a:cubicBezTo>
                    <a:pt x="12395" y="464"/>
                    <a:pt x="12776" y="512"/>
                    <a:pt x="13145" y="559"/>
                  </a:cubicBezTo>
                  <a:cubicBezTo>
                    <a:pt x="13502" y="607"/>
                    <a:pt x="13812" y="667"/>
                    <a:pt x="14098" y="702"/>
                  </a:cubicBezTo>
                  <a:cubicBezTo>
                    <a:pt x="14371" y="750"/>
                    <a:pt x="14610" y="798"/>
                    <a:pt x="14812" y="845"/>
                  </a:cubicBezTo>
                  <a:cubicBezTo>
                    <a:pt x="15193" y="917"/>
                    <a:pt x="15419" y="964"/>
                    <a:pt x="15419" y="964"/>
                  </a:cubicBezTo>
                  <a:cubicBezTo>
                    <a:pt x="15419" y="964"/>
                    <a:pt x="15205" y="905"/>
                    <a:pt x="14812" y="762"/>
                  </a:cubicBezTo>
                  <a:cubicBezTo>
                    <a:pt x="14610" y="702"/>
                    <a:pt x="14371" y="631"/>
                    <a:pt x="14098" y="571"/>
                  </a:cubicBezTo>
                  <a:cubicBezTo>
                    <a:pt x="13812" y="512"/>
                    <a:pt x="13502" y="417"/>
                    <a:pt x="13145" y="357"/>
                  </a:cubicBezTo>
                  <a:cubicBezTo>
                    <a:pt x="12800" y="286"/>
                    <a:pt x="12395" y="214"/>
                    <a:pt x="11978" y="166"/>
                  </a:cubicBezTo>
                  <a:cubicBezTo>
                    <a:pt x="11562" y="95"/>
                    <a:pt x="11097" y="59"/>
                    <a:pt x="10621" y="36"/>
                  </a:cubicBezTo>
                  <a:cubicBezTo>
                    <a:pt x="10259" y="13"/>
                    <a:pt x="9882" y="1"/>
                    <a:pt x="94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6" name="Google Shape;16906;p43"/>
            <p:cNvSpPr/>
            <p:nvPr/>
          </p:nvSpPr>
          <p:spPr>
            <a:xfrm>
              <a:off x="4234450" y="2716000"/>
              <a:ext cx="105700" cy="28250"/>
            </a:xfrm>
            <a:custGeom>
              <a:avLst/>
              <a:gdLst/>
              <a:ahLst/>
              <a:cxnLst/>
              <a:rect l="l" t="t" r="r" b="b"/>
              <a:pathLst>
                <a:path w="4228" h="1130" extrusionOk="0">
                  <a:moveTo>
                    <a:pt x="3016" y="1"/>
                  </a:moveTo>
                  <a:cubicBezTo>
                    <a:pt x="2706" y="1"/>
                    <a:pt x="2358" y="28"/>
                    <a:pt x="2001" y="105"/>
                  </a:cubicBezTo>
                  <a:cubicBezTo>
                    <a:pt x="1370" y="248"/>
                    <a:pt x="869" y="510"/>
                    <a:pt x="524" y="724"/>
                  </a:cubicBezTo>
                  <a:cubicBezTo>
                    <a:pt x="179" y="951"/>
                    <a:pt x="0" y="1129"/>
                    <a:pt x="0" y="1129"/>
                  </a:cubicBezTo>
                  <a:cubicBezTo>
                    <a:pt x="0" y="1129"/>
                    <a:pt x="238" y="1046"/>
                    <a:pt x="619" y="903"/>
                  </a:cubicBezTo>
                  <a:cubicBezTo>
                    <a:pt x="1000" y="772"/>
                    <a:pt x="1512" y="629"/>
                    <a:pt x="2084" y="486"/>
                  </a:cubicBezTo>
                  <a:cubicBezTo>
                    <a:pt x="2667" y="367"/>
                    <a:pt x="3191" y="284"/>
                    <a:pt x="3596" y="236"/>
                  </a:cubicBezTo>
                  <a:cubicBezTo>
                    <a:pt x="3977" y="189"/>
                    <a:pt x="4227" y="177"/>
                    <a:pt x="4227" y="177"/>
                  </a:cubicBezTo>
                  <a:cubicBezTo>
                    <a:pt x="4227" y="177"/>
                    <a:pt x="3989" y="105"/>
                    <a:pt x="3596" y="34"/>
                  </a:cubicBezTo>
                  <a:cubicBezTo>
                    <a:pt x="3429" y="14"/>
                    <a:pt x="3232" y="1"/>
                    <a:pt x="30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7" name="Google Shape;16907;p43"/>
            <p:cNvSpPr/>
            <p:nvPr/>
          </p:nvSpPr>
          <p:spPr>
            <a:xfrm>
              <a:off x="4262425" y="2738575"/>
              <a:ext cx="74450" cy="14600"/>
            </a:xfrm>
            <a:custGeom>
              <a:avLst/>
              <a:gdLst/>
              <a:ahLst/>
              <a:cxnLst/>
              <a:rect l="l" t="t" r="r" b="b"/>
              <a:pathLst>
                <a:path w="2978" h="584" extrusionOk="0">
                  <a:moveTo>
                    <a:pt x="1950" y="0"/>
                  </a:moveTo>
                  <a:cubicBezTo>
                    <a:pt x="1789" y="0"/>
                    <a:pt x="1616" y="11"/>
                    <a:pt x="1441" y="36"/>
                  </a:cubicBezTo>
                  <a:cubicBezTo>
                    <a:pt x="1024" y="95"/>
                    <a:pt x="655" y="238"/>
                    <a:pt x="405" y="357"/>
                  </a:cubicBezTo>
                  <a:cubicBezTo>
                    <a:pt x="143" y="476"/>
                    <a:pt x="1" y="583"/>
                    <a:pt x="1" y="583"/>
                  </a:cubicBezTo>
                  <a:cubicBezTo>
                    <a:pt x="1" y="583"/>
                    <a:pt x="179" y="571"/>
                    <a:pt x="441" y="536"/>
                  </a:cubicBezTo>
                  <a:cubicBezTo>
                    <a:pt x="715" y="512"/>
                    <a:pt x="1084" y="476"/>
                    <a:pt x="1489" y="417"/>
                  </a:cubicBezTo>
                  <a:cubicBezTo>
                    <a:pt x="1894" y="357"/>
                    <a:pt x="2263" y="286"/>
                    <a:pt x="2525" y="238"/>
                  </a:cubicBezTo>
                  <a:cubicBezTo>
                    <a:pt x="2798" y="202"/>
                    <a:pt x="2977" y="155"/>
                    <a:pt x="2977" y="155"/>
                  </a:cubicBezTo>
                  <a:cubicBezTo>
                    <a:pt x="2977" y="155"/>
                    <a:pt x="2798" y="95"/>
                    <a:pt x="2525" y="48"/>
                  </a:cubicBezTo>
                  <a:cubicBezTo>
                    <a:pt x="2373" y="20"/>
                    <a:pt x="2173" y="0"/>
                    <a:pt x="19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8" name="Google Shape;16908;p43"/>
            <p:cNvSpPr/>
            <p:nvPr/>
          </p:nvSpPr>
          <p:spPr>
            <a:xfrm>
              <a:off x="4302900" y="2756125"/>
              <a:ext cx="473000" cy="113125"/>
            </a:xfrm>
            <a:custGeom>
              <a:avLst/>
              <a:gdLst/>
              <a:ahLst/>
              <a:cxnLst/>
              <a:rect l="l" t="t" r="r" b="b"/>
              <a:pathLst>
                <a:path w="18920" h="4525" extrusionOk="0">
                  <a:moveTo>
                    <a:pt x="6002" y="0"/>
                  </a:moveTo>
                  <a:cubicBezTo>
                    <a:pt x="5406" y="12"/>
                    <a:pt x="4847" y="12"/>
                    <a:pt x="4311" y="72"/>
                  </a:cubicBezTo>
                  <a:cubicBezTo>
                    <a:pt x="4049" y="108"/>
                    <a:pt x="3787" y="119"/>
                    <a:pt x="3549" y="155"/>
                  </a:cubicBezTo>
                  <a:cubicBezTo>
                    <a:pt x="3311" y="191"/>
                    <a:pt x="3073" y="227"/>
                    <a:pt x="2846" y="250"/>
                  </a:cubicBezTo>
                  <a:cubicBezTo>
                    <a:pt x="2406" y="310"/>
                    <a:pt x="2013" y="405"/>
                    <a:pt x="1656" y="477"/>
                  </a:cubicBezTo>
                  <a:cubicBezTo>
                    <a:pt x="1299" y="536"/>
                    <a:pt x="1001" y="608"/>
                    <a:pt x="763" y="691"/>
                  </a:cubicBezTo>
                  <a:cubicBezTo>
                    <a:pt x="275" y="822"/>
                    <a:pt x="1" y="893"/>
                    <a:pt x="1" y="893"/>
                  </a:cubicBezTo>
                  <a:cubicBezTo>
                    <a:pt x="1" y="893"/>
                    <a:pt x="287" y="834"/>
                    <a:pt x="775" y="751"/>
                  </a:cubicBezTo>
                  <a:cubicBezTo>
                    <a:pt x="1037" y="703"/>
                    <a:pt x="1334" y="643"/>
                    <a:pt x="1691" y="596"/>
                  </a:cubicBezTo>
                  <a:cubicBezTo>
                    <a:pt x="2049" y="548"/>
                    <a:pt x="2442" y="477"/>
                    <a:pt x="2894" y="453"/>
                  </a:cubicBezTo>
                  <a:cubicBezTo>
                    <a:pt x="3120" y="429"/>
                    <a:pt x="3358" y="405"/>
                    <a:pt x="3596" y="393"/>
                  </a:cubicBezTo>
                  <a:cubicBezTo>
                    <a:pt x="3835" y="370"/>
                    <a:pt x="4085" y="370"/>
                    <a:pt x="4347" y="358"/>
                  </a:cubicBezTo>
                  <a:cubicBezTo>
                    <a:pt x="4525" y="350"/>
                    <a:pt x="4706" y="347"/>
                    <a:pt x="4891" y="347"/>
                  </a:cubicBezTo>
                  <a:cubicBezTo>
                    <a:pt x="5259" y="347"/>
                    <a:pt x="5640" y="358"/>
                    <a:pt x="6037" y="358"/>
                  </a:cubicBezTo>
                  <a:cubicBezTo>
                    <a:pt x="7204" y="417"/>
                    <a:pt x="8502" y="536"/>
                    <a:pt x="9835" y="786"/>
                  </a:cubicBezTo>
                  <a:cubicBezTo>
                    <a:pt x="11169" y="1060"/>
                    <a:pt x="12419" y="1417"/>
                    <a:pt x="13526" y="1798"/>
                  </a:cubicBezTo>
                  <a:cubicBezTo>
                    <a:pt x="14086" y="2013"/>
                    <a:pt x="14622" y="2203"/>
                    <a:pt x="15098" y="2429"/>
                  </a:cubicBezTo>
                  <a:cubicBezTo>
                    <a:pt x="15336" y="2536"/>
                    <a:pt x="15574" y="2632"/>
                    <a:pt x="15788" y="2739"/>
                  </a:cubicBezTo>
                  <a:cubicBezTo>
                    <a:pt x="16003" y="2846"/>
                    <a:pt x="16229" y="2953"/>
                    <a:pt x="16419" y="3048"/>
                  </a:cubicBezTo>
                  <a:cubicBezTo>
                    <a:pt x="16824" y="3251"/>
                    <a:pt x="17170" y="3453"/>
                    <a:pt x="17479" y="3632"/>
                  </a:cubicBezTo>
                  <a:cubicBezTo>
                    <a:pt x="17789" y="3810"/>
                    <a:pt x="18051" y="3977"/>
                    <a:pt x="18265" y="4108"/>
                  </a:cubicBezTo>
                  <a:cubicBezTo>
                    <a:pt x="18682" y="4382"/>
                    <a:pt x="18920" y="4525"/>
                    <a:pt x="18920" y="4525"/>
                  </a:cubicBezTo>
                  <a:cubicBezTo>
                    <a:pt x="18920" y="4525"/>
                    <a:pt x="18694" y="4358"/>
                    <a:pt x="18217" y="4001"/>
                  </a:cubicBezTo>
                  <a:cubicBezTo>
                    <a:pt x="18027" y="3858"/>
                    <a:pt x="17777" y="3679"/>
                    <a:pt x="17479" y="3477"/>
                  </a:cubicBezTo>
                  <a:cubicBezTo>
                    <a:pt x="17181" y="3287"/>
                    <a:pt x="16848" y="3048"/>
                    <a:pt x="16455" y="2846"/>
                  </a:cubicBezTo>
                  <a:cubicBezTo>
                    <a:pt x="16253" y="2727"/>
                    <a:pt x="16050" y="2608"/>
                    <a:pt x="15836" y="2489"/>
                  </a:cubicBezTo>
                  <a:cubicBezTo>
                    <a:pt x="15634" y="2370"/>
                    <a:pt x="15396" y="2263"/>
                    <a:pt x="15157" y="2144"/>
                  </a:cubicBezTo>
                  <a:cubicBezTo>
                    <a:pt x="14693" y="1905"/>
                    <a:pt x="14157" y="1703"/>
                    <a:pt x="13610" y="1465"/>
                  </a:cubicBezTo>
                  <a:cubicBezTo>
                    <a:pt x="12490" y="1024"/>
                    <a:pt x="11228" y="643"/>
                    <a:pt x="9871" y="370"/>
                  </a:cubicBezTo>
                  <a:cubicBezTo>
                    <a:pt x="8514" y="119"/>
                    <a:pt x="7192" y="12"/>
                    <a:pt x="600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9" name="Google Shape;16909;p43"/>
            <p:cNvSpPr/>
            <p:nvPr/>
          </p:nvSpPr>
          <p:spPr>
            <a:xfrm>
              <a:off x="4331475" y="2783675"/>
              <a:ext cx="317625" cy="61175"/>
            </a:xfrm>
            <a:custGeom>
              <a:avLst/>
              <a:gdLst/>
              <a:ahLst/>
              <a:cxnLst/>
              <a:rect l="l" t="t" r="r" b="b"/>
              <a:pathLst>
                <a:path w="12705" h="2447" extrusionOk="0">
                  <a:moveTo>
                    <a:pt x="4710" y="0"/>
                  </a:moveTo>
                  <a:cubicBezTo>
                    <a:pt x="4454" y="0"/>
                    <a:pt x="4205" y="7"/>
                    <a:pt x="3966" y="18"/>
                  </a:cubicBezTo>
                  <a:cubicBezTo>
                    <a:pt x="3156" y="65"/>
                    <a:pt x="2442" y="149"/>
                    <a:pt x="1870" y="268"/>
                  </a:cubicBezTo>
                  <a:cubicBezTo>
                    <a:pt x="1572" y="315"/>
                    <a:pt x="1310" y="387"/>
                    <a:pt x="1072" y="446"/>
                  </a:cubicBezTo>
                  <a:cubicBezTo>
                    <a:pt x="858" y="494"/>
                    <a:pt x="656" y="553"/>
                    <a:pt x="501" y="613"/>
                  </a:cubicBezTo>
                  <a:lnTo>
                    <a:pt x="1" y="780"/>
                  </a:lnTo>
                  <a:cubicBezTo>
                    <a:pt x="1" y="780"/>
                    <a:pt x="179" y="732"/>
                    <a:pt x="513" y="672"/>
                  </a:cubicBezTo>
                  <a:cubicBezTo>
                    <a:pt x="679" y="637"/>
                    <a:pt x="870" y="601"/>
                    <a:pt x="1108" y="565"/>
                  </a:cubicBezTo>
                  <a:cubicBezTo>
                    <a:pt x="1334" y="530"/>
                    <a:pt x="1596" y="494"/>
                    <a:pt x="1894" y="458"/>
                  </a:cubicBezTo>
                  <a:cubicBezTo>
                    <a:pt x="2477" y="387"/>
                    <a:pt x="3192" y="339"/>
                    <a:pt x="3966" y="339"/>
                  </a:cubicBezTo>
                  <a:cubicBezTo>
                    <a:pt x="4751" y="339"/>
                    <a:pt x="5609" y="387"/>
                    <a:pt x="6502" y="506"/>
                  </a:cubicBezTo>
                  <a:cubicBezTo>
                    <a:pt x="7395" y="625"/>
                    <a:pt x="8228" y="803"/>
                    <a:pt x="8978" y="994"/>
                  </a:cubicBezTo>
                  <a:cubicBezTo>
                    <a:pt x="9728" y="1208"/>
                    <a:pt x="10395" y="1423"/>
                    <a:pt x="10943" y="1649"/>
                  </a:cubicBezTo>
                  <a:cubicBezTo>
                    <a:pt x="11228" y="1756"/>
                    <a:pt x="11466" y="1875"/>
                    <a:pt x="11693" y="1958"/>
                  </a:cubicBezTo>
                  <a:cubicBezTo>
                    <a:pt x="11919" y="2054"/>
                    <a:pt x="12098" y="2149"/>
                    <a:pt x="12240" y="2220"/>
                  </a:cubicBezTo>
                  <a:cubicBezTo>
                    <a:pt x="12538" y="2363"/>
                    <a:pt x="12705" y="2446"/>
                    <a:pt x="12705" y="2446"/>
                  </a:cubicBezTo>
                  <a:cubicBezTo>
                    <a:pt x="12705" y="2446"/>
                    <a:pt x="12550" y="2351"/>
                    <a:pt x="12264" y="2161"/>
                  </a:cubicBezTo>
                  <a:cubicBezTo>
                    <a:pt x="12133" y="2065"/>
                    <a:pt x="11955" y="1958"/>
                    <a:pt x="11752" y="1839"/>
                  </a:cubicBezTo>
                  <a:cubicBezTo>
                    <a:pt x="11538" y="1744"/>
                    <a:pt x="11300" y="1589"/>
                    <a:pt x="11038" y="1470"/>
                  </a:cubicBezTo>
                  <a:cubicBezTo>
                    <a:pt x="10502" y="1208"/>
                    <a:pt x="9847" y="934"/>
                    <a:pt x="9085" y="684"/>
                  </a:cubicBezTo>
                  <a:cubicBezTo>
                    <a:pt x="8323" y="446"/>
                    <a:pt x="7466" y="232"/>
                    <a:pt x="6549" y="125"/>
                  </a:cubicBezTo>
                  <a:cubicBezTo>
                    <a:pt x="5912" y="34"/>
                    <a:pt x="5292" y="0"/>
                    <a:pt x="47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0" name="Google Shape;16910;p43"/>
            <p:cNvSpPr/>
            <p:nvPr/>
          </p:nvSpPr>
          <p:spPr>
            <a:xfrm>
              <a:off x="4752075" y="2896925"/>
              <a:ext cx="521225" cy="225350"/>
            </a:xfrm>
            <a:custGeom>
              <a:avLst/>
              <a:gdLst/>
              <a:ahLst/>
              <a:cxnLst/>
              <a:rect l="l" t="t" r="r" b="b"/>
              <a:pathLst>
                <a:path w="20849" h="9014" extrusionOk="0">
                  <a:moveTo>
                    <a:pt x="0" y="0"/>
                  </a:moveTo>
                  <a:cubicBezTo>
                    <a:pt x="1" y="0"/>
                    <a:pt x="1144" y="572"/>
                    <a:pt x="2989" y="1500"/>
                  </a:cubicBezTo>
                  <a:cubicBezTo>
                    <a:pt x="4822" y="2441"/>
                    <a:pt x="7370" y="3715"/>
                    <a:pt x="10180" y="5144"/>
                  </a:cubicBezTo>
                  <a:cubicBezTo>
                    <a:pt x="11585" y="5846"/>
                    <a:pt x="12907" y="6549"/>
                    <a:pt x="14157" y="7120"/>
                  </a:cubicBezTo>
                  <a:cubicBezTo>
                    <a:pt x="15395" y="7691"/>
                    <a:pt x="16550" y="8156"/>
                    <a:pt x="17550" y="8430"/>
                  </a:cubicBezTo>
                  <a:cubicBezTo>
                    <a:pt x="18550" y="8727"/>
                    <a:pt x="19360" y="8882"/>
                    <a:pt x="19943" y="8942"/>
                  </a:cubicBezTo>
                  <a:cubicBezTo>
                    <a:pt x="20241" y="8989"/>
                    <a:pt x="20467" y="8989"/>
                    <a:pt x="20610" y="9001"/>
                  </a:cubicBezTo>
                  <a:cubicBezTo>
                    <a:pt x="20777" y="9013"/>
                    <a:pt x="20848" y="9013"/>
                    <a:pt x="20848" y="9013"/>
                  </a:cubicBezTo>
                  <a:cubicBezTo>
                    <a:pt x="20848" y="9013"/>
                    <a:pt x="20777" y="9013"/>
                    <a:pt x="20634" y="8989"/>
                  </a:cubicBezTo>
                  <a:cubicBezTo>
                    <a:pt x="20479" y="8965"/>
                    <a:pt x="20253" y="8942"/>
                    <a:pt x="19979" y="8882"/>
                  </a:cubicBezTo>
                  <a:cubicBezTo>
                    <a:pt x="19407" y="8787"/>
                    <a:pt x="18586" y="8596"/>
                    <a:pt x="17622" y="8251"/>
                  </a:cubicBezTo>
                  <a:cubicBezTo>
                    <a:pt x="16645" y="7918"/>
                    <a:pt x="15526" y="7441"/>
                    <a:pt x="14300" y="6822"/>
                  </a:cubicBezTo>
                  <a:cubicBezTo>
                    <a:pt x="13085" y="6215"/>
                    <a:pt x="11764" y="5501"/>
                    <a:pt x="10359" y="4786"/>
                  </a:cubicBezTo>
                  <a:cubicBezTo>
                    <a:pt x="7549" y="3358"/>
                    <a:pt x="4953" y="2155"/>
                    <a:pt x="3072" y="1322"/>
                  </a:cubicBezTo>
                  <a:cubicBezTo>
                    <a:pt x="1191" y="476"/>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1" name="Google Shape;16911;p43"/>
            <p:cNvSpPr/>
            <p:nvPr/>
          </p:nvSpPr>
          <p:spPr>
            <a:xfrm>
              <a:off x="4671700" y="2720700"/>
              <a:ext cx="519425" cy="273575"/>
            </a:xfrm>
            <a:custGeom>
              <a:avLst/>
              <a:gdLst/>
              <a:ahLst/>
              <a:cxnLst/>
              <a:rect l="l" t="t" r="r" b="b"/>
              <a:pathLst>
                <a:path w="20777" h="10943" extrusionOk="0">
                  <a:moveTo>
                    <a:pt x="1" y="1"/>
                  </a:moveTo>
                  <a:lnTo>
                    <a:pt x="1" y="1"/>
                  </a:lnTo>
                  <a:cubicBezTo>
                    <a:pt x="1" y="1"/>
                    <a:pt x="322" y="96"/>
                    <a:pt x="894" y="274"/>
                  </a:cubicBezTo>
                  <a:cubicBezTo>
                    <a:pt x="1036" y="322"/>
                    <a:pt x="1191" y="382"/>
                    <a:pt x="1370" y="417"/>
                  </a:cubicBezTo>
                  <a:cubicBezTo>
                    <a:pt x="1537" y="477"/>
                    <a:pt x="1727" y="560"/>
                    <a:pt x="1918" y="632"/>
                  </a:cubicBezTo>
                  <a:cubicBezTo>
                    <a:pt x="2310" y="798"/>
                    <a:pt x="2763" y="941"/>
                    <a:pt x="3239" y="1179"/>
                  </a:cubicBezTo>
                  <a:cubicBezTo>
                    <a:pt x="3477" y="1286"/>
                    <a:pt x="3739" y="1406"/>
                    <a:pt x="4001" y="1525"/>
                  </a:cubicBezTo>
                  <a:cubicBezTo>
                    <a:pt x="4275" y="1644"/>
                    <a:pt x="4525" y="1787"/>
                    <a:pt x="4811" y="1941"/>
                  </a:cubicBezTo>
                  <a:cubicBezTo>
                    <a:pt x="5370" y="2227"/>
                    <a:pt x="5942" y="2560"/>
                    <a:pt x="6549" y="2918"/>
                  </a:cubicBezTo>
                  <a:cubicBezTo>
                    <a:pt x="7752" y="3656"/>
                    <a:pt x="9037" y="4513"/>
                    <a:pt x="10383" y="5418"/>
                  </a:cubicBezTo>
                  <a:cubicBezTo>
                    <a:pt x="11740" y="6335"/>
                    <a:pt x="13038" y="7192"/>
                    <a:pt x="14240" y="7942"/>
                  </a:cubicBezTo>
                  <a:cubicBezTo>
                    <a:pt x="14848" y="8299"/>
                    <a:pt x="15419" y="8633"/>
                    <a:pt x="15979" y="8930"/>
                  </a:cubicBezTo>
                  <a:cubicBezTo>
                    <a:pt x="16265" y="9085"/>
                    <a:pt x="16515" y="9228"/>
                    <a:pt x="16788" y="9371"/>
                  </a:cubicBezTo>
                  <a:cubicBezTo>
                    <a:pt x="17050" y="9490"/>
                    <a:pt x="17312" y="9609"/>
                    <a:pt x="17550" y="9728"/>
                  </a:cubicBezTo>
                  <a:cubicBezTo>
                    <a:pt x="18027" y="9966"/>
                    <a:pt x="18491" y="10121"/>
                    <a:pt x="18872" y="10288"/>
                  </a:cubicBezTo>
                  <a:cubicBezTo>
                    <a:pt x="19063" y="10383"/>
                    <a:pt x="19241" y="10454"/>
                    <a:pt x="19420" y="10514"/>
                  </a:cubicBezTo>
                  <a:cubicBezTo>
                    <a:pt x="19598" y="10573"/>
                    <a:pt x="19753" y="10621"/>
                    <a:pt x="19896" y="10657"/>
                  </a:cubicBezTo>
                  <a:cubicBezTo>
                    <a:pt x="20467" y="10835"/>
                    <a:pt x="20777" y="10942"/>
                    <a:pt x="20777" y="10942"/>
                  </a:cubicBezTo>
                  <a:cubicBezTo>
                    <a:pt x="20777" y="10942"/>
                    <a:pt x="20479" y="10823"/>
                    <a:pt x="19932" y="10585"/>
                  </a:cubicBezTo>
                  <a:cubicBezTo>
                    <a:pt x="19789" y="10526"/>
                    <a:pt x="19634" y="10466"/>
                    <a:pt x="19467" y="10407"/>
                  </a:cubicBezTo>
                  <a:cubicBezTo>
                    <a:pt x="19301" y="10335"/>
                    <a:pt x="19122" y="10240"/>
                    <a:pt x="18932" y="10157"/>
                  </a:cubicBezTo>
                  <a:cubicBezTo>
                    <a:pt x="18539" y="9978"/>
                    <a:pt x="18098" y="9799"/>
                    <a:pt x="17634" y="9526"/>
                  </a:cubicBezTo>
                  <a:cubicBezTo>
                    <a:pt x="17396" y="9407"/>
                    <a:pt x="17146" y="9276"/>
                    <a:pt x="16896" y="9145"/>
                  </a:cubicBezTo>
                  <a:cubicBezTo>
                    <a:pt x="16622" y="8990"/>
                    <a:pt x="16372" y="8847"/>
                    <a:pt x="16098" y="8680"/>
                  </a:cubicBezTo>
                  <a:cubicBezTo>
                    <a:pt x="15562" y="8383"/>
                    <a:pt x="15002" y="8013"/>
                    <a:pt x="14407" y="7644"/>
                  </a:cubicBezTo>
                  <a:cubicBezTo>
                    <a:pt x="13217" y="6870"/>
                    <a:pt x="11954" y="6001"/>
                    <a:pt x="10597" y="5085"/>
                  </a:cubicBezTo>
                  <a:cubicBezTo>
                    <a:pt x="9252" y="4168"/>
                    <a:pt x="7942" y="3334"/>
                    <a:pt x="6716" y="2620"/>
                  </a:cubicBezTo>
                  <a:cubicBezTo>
                    <a:pt x="6085" y="2287"/>
                    <a:pt x="5501" y="1953"/>
                    <a:pt x="4930" y="1691"/>
                  </a:cubicBezTo>
                  <a:cubicBezTo>
                    <a:pt x="4644" y="1548"/>
                    <a:pt x="4370" y="1417"/>
                    <a:pt x="4108" y="1298"/>
                  </a:cubicBezTo>
                  <a:cubicBezTo>
                    <a:pt x="3834" y="1191"/>
                    <a:pt x="3584" y="1096"/>
                    <a:pt x="3334" y="989"/>
                  </a:cubicBezTo>
                  <a:cubicBezTo>
                    <a:pt x="2846" y="774"/>
                    <a:pt x="2370" y="644"/>
                    <a:pt x="1965" y="513"/>
                  </a:cubicBezTo>
                  <a:cubicBezTo>
                    <a:pt x="1751" y="453"/>
                    <a:pt x="1572" y="382"/>
                    <a:pt x="1394" y="334"/>
                  </a:cubicBezTo>
                  <a:cubicBezTo>
                    <a:pt x="1215" y="286"/>
                    <a:pt x="1060" y="239"/>
                    <a:pt x="905" y="215"/>
                  </a:cubicBezTo>
                  <a:cubicBezTo>
                    <a:pt x="322" y="84"/>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2" name="Google Shape;16912;p43"/>
            <p:cNvSpPr/>
            <p:nvPr/>
          </p:nvSpPr>
          <p:spPr>
            <a:xfrm>
              <a:off x="4713075" y="2707000"/>
              <a:ext cx="304225" cy="181000"/>
            </a:xfrm>
            <a:custGeom>
              <a:avLst/>
              <a:gdLst/>
              <a:ahLst/>
              <a:cxnLst/>
              <a:rect l="l" t="t" r="r" b="b"/>
              <a:pathLst>
                <a:path w="12169" h="7240" extrusionOk="0">
                  <a:moveTo>
                    <a:pt x="1" y="1"/>
                  </a:moveTo>
                  <a:lnTo>
                    <a:pt x="501" y="251"/>
                  </a:lnTo>
                  <a:cubicBezTo>
                    <a:pt x="834" y="406"/>
                    <a:pt x="1286" y="644"/>
                    <a:pt x="1858" y="941"/>
                  </a:cubicBezTo>
                  <a:cubicBezTo>
                    <a:pt x="3001" y="1537"/>
                    <a:pt x="4549" y="2382"/>
                    <a:pt x="6228" y="3382"/>
                  </a:cubicBezTo>
                  <a:cubicBezTo>
                    <a:pt x="7918" y="4382"/>
                    <a:pt x="9407" y="5347"/>
                    <a:pt x="10466" y="6061"/>
                  </a:cubicBezTo>
                  <a:cubicBezTo>
                    <a:pt x="11002" y="6418"/>
                    <a:pt x="11419" y="6716"/>
                    <a:pt x="11716" y="6918"/>
                  </a:cubicBezTo>
                  <a:cubicBezTo>
                    <a:pt x="12014" y="7121"/>
                    <a:pt x="12169" y="7240"/>
                    <a:pt x="12169" y="7240"/>
                  </a:cubicBezTo>
                  <a:cubicBezTo>
                    <a:pt x="12169" y="7240"/>
                    <a:pt x="12026" y="7097"/>
                    <a:pt x="11728" y="6859"/>
                  </a:cubicBezTo>
                  <a:cubicBezTo>
                    <a:pt x="11454" y="6621"/>
                    <a:pt x="11050" y="6299"/>
                    <a:pt x="10550" y="5894"/>
                  </a:cubicBezTo>
                  <a:cubicBezTo>
                    <a:pt x="9537" y="5097"/>
                    <a:pt x="8109" y="4049"/>
                    <a:pt x="6406" y="3037"/>
                  </a:cubicBezTo>
                  <a:cubicBezTo>
                    <a:pt x="4727" y="2025"/>
                    <a:pt x="3120" y="1263"/>
                    <a:pt x="1929" y="763"/>
                  </a:cubicBezTo>
                  <a:cubicBezTo>
                    <a:pt x="1334" y="513"/>
                    <a:pt x="858" y="310"/>
                    <a:pt x="513" y="191"/>
                  </a:cubicBezTo>
                  <a:cubicBezTo>
                    <a:pt x="191" y="7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3" name="Google Shape;16913;p43"/>
            <p:cNvSpPr/>
            <p:nvPr/>
          </p:nvSpPr>
          <p:spPr>
            <a:xfrm>
              <a:off x="3092050" y="2249900"/>
              <a:ext cx="231600" cy="83575"/>
            </a:xfrm>
            <a:custGeom>
              <a:avLst/>
              <a:gdLst/>
              <a:ahLst/>
              <a:cxnLst/>
              <a:rect l="l" t="t" r="r" b="b"/>
              <a:pathLst>
                <a:path w="9264" h="3343" extrusionOk="0">
                  <a:moveTo>
                    <a:pt x="9256" y="303"/>
                  </a:moveTo>
                  <a:lnTo>
                    <a:pt x="9256" y="303"/>
                  </a:lnTo>
                  <a:cubicBezTo>
                    <a:pt x="9261" y="305"/>
                    <a:pt x="9263" y="307"/>
                    <a:pt x="9263" y="307"/>
                  </a:cubicBezTo>
                  <a:lnTo>
                    <a:pt x="9256" y="303"/>
                  </a:lnTo>
                  <a:close/>
                  <a:moveTo>
                    <a:pt x="8613" y="0"/>
                  </a:moveTo>
                  <a:cubicBezTo>
                    <a:pt x="8554" y="0"/>
                    <a:pt x="8492" y="9"/>
                    <a:pt x="8430" y="33"/>
                  </a:cubicBezTo>
                  <a:cubicBezTo>
                    <a:pt x="8346" y="68"/>
                    <a:pt x="8239" y="140"/>
                    <a:pt x="8180" y="259"/>
                  </a:cubicBezTo>
                  <a:cubicBezTo>
                    <a:pt x="8120" y="378"/>
                    <a:pt x="8120" y="485"/>
                    <a:pt x="8061" y="509"/>
                  </a:cubicBezTo>
                  <a:cubicBezTo>
                    <a:pt x="8033" y="537"/>
                    <a:pt x="7989" y="548"/>
                    <a:pt x="7933" y="548"/>
                  </a:cubicBezTo>
                  <a:cubicBezTo>
                    <a:pt x="7893" y="548"/>
                    <a:pt x="7848" y="543"/>
                    <a:pt x="7799" y="533"/>
                  </a:cubicBezTo>
                  <a:cubicBezTo>
                    <a:pt x="7680" y="521"/>
                    <a:pt x="7537" y="473"/>
                    <a:pt x="7382" y="473"/>
                  </a:cubicBezTo>
                  <a:cubicBezTo>
                    <a:pt x="7287" y="473"/>
                    <a:pt x="7180" y="485"/>
                    <a:pt x="7096" y="545"/>
                  </a:cubicBezTo>
                  <a:cubicBezTo>
                    <a:pt x="7001" y="604"/>
                    <a:pt x="6941" y="723"/>
                    <a:pt x="6918" y="783"/>
                  </a:cubicBezTo>
                  <a:cubicBezTo>
                    <a:pt x="6870" y="902"/>
                    <a:pt x="6799" y="973"/>
                    <a:pt x="6691" y="1057"/>
                  </a:cubicBezTo>
                  <a:cubicBezTo>
                    <a:pt x="6477" y="1188"/>
                    <a:pt x="6168" y="1247"/>
                    <a:pt x="5846" y="1319"/>
                  </a:cubicBezTo>
                  <a:cubicBezTo>
                    <a:pt x="5513" y="1390"/>
                    <a:pt x="5179" y="1485"/>
                    <a:pt x="4834" y="1569"/>
                  </a:cubicBezTo>
                  <a:cubicBezTo>
                    <a:pt x="3453" y="1950"/>
                    <a:pt x="2239" y="2378"/>
                    <a:pt x="1381" y="2735"/>
                  </a:cubicBezTo>
                  <a:cubicBezTo>
                    <a:pt x="512" y="3093"/>
                    <a:pt x="0" y="3343"/>
                    <a:pt x="0" y="3343"/>
                  </a:cubicBezTo>
                  <a:cubicBezTo>
                    <a:pt x="0" y="3343"/>
                    <a:pt x="548" y="3176"/>
                    <a:pt x="1453" y="2950"/>
                  </a:cubicBezTo>
                  <a:cubicBezTo>
                    <a:pt x="2346" y="2700"/>
                    <a:pt x="3560" y="2354"/>
                    <a:pt x="4941" y="1985"/>
                  </a:cubicBezTo>
                  <a:cubicBezTo>
                    <a:pt x="5275" y="1902"/>
                    <a:pt x="5608" y="1807"/>
                    <a:pt x="5929" y="1723"/>
                  </a:cubicBezTo>
                  <a:cubicBezTo>
                    <a:pt x="6251" y="1628"/>
                    <a:pt x="6584" y="1569"/>
                    <a:pt x="6882" y="1342"/>
                  </a:cubicBezTo>
                  <a:cubicBezTo>
                    <a:pt x="7037" y="1247"/>
                    <a:pt x="7156" y="1069"/>
                    <a:pt x="7203" y="914"/>
                  </a:cubicBezTo>
                  <a:cubicBezTo>
                    <a:pt x="7227" y="842"/>
                    <a:pt x="7227" y="830"/>
                    <a:pt x="7263" y="795"/>
                  </a:cubicBezTo>
                  <a:cubicBezTo>
                    <a:pt x="7287" y="771"/>
                    <a:pt x="7322" y="747"/>
                    <a:pt x="7370" y="747"/>
                  </a:cubicBezTo>
                  <a:cubicBezTo>
                    <a:pt x="7477" y="747"/>
                    <a:pt x="7620" y="771"/>
                    <a:pt x="7751" y="783"/>
                  </a:cubicBezTo>
                  <a:cubicBezTo>
                    <a:pt x="7773" y="783"/>
                    <a:pt x="7796" y="783"/>
                    <a:pt x="7819" y="783"/>
                  </a:cubicBezTo>
                  <a:cubicBezTo>
                    <a:pt x="7937" y="783"/>
                    <a:pt x="8071" y="775"/>
                    <a:pt x="8180" y="676"/>
                  </a:cubicBezTo>
                  <a:cubicBezTo>
                    <a:pt x="8239" y="616"/>
                    <a:pt x="8263" y="545"/>
                    <a:pt x="8287" y="485"/>
                  </a:cubicBezTo>
                  <a:cubicBezTo>
                    <a:pt x="8299" y="426"/>
                    <a:pt x="8299" y="366"/>
                    <a:pt x="8311" y="330"/>
                  </a:cubicBezTo>
                  <a:cubicBezTo>
                    <a:pt x="8346" y="247"/>
                    <a:pt x="8406" y="187"/>
                    <a:pt x="8477" y="152"/>
                  </a:cubicBezTo>
                  <a:cubicBezTo>
                    <a:pt x="8546" y="120"/>
                    <a:pt x="8614" y="110"/>
                    <a:pt x="8679" y="110"/>
                  </a:cubicBezTo>
                  <a:cubicBezTo>
                    <a:pt x="8762" y="110"/>
                    <a:pt x="8840" y="127"/>
                    <a:pt x="8906" y="140"/>
                  </a:cubicBezTo>
                  <a:cubicBezTo>
                    <a:pt x="9025" y="187"/>
                    <a:pt x="9120" y="235"/>
                    <a:pt x="9180" y="259"/>
                  </a:cubicBezTo>
                  <a:lnTo>
                    <a:pt x="9256" y="303"/>
                  </a:lnTo>
                  <a:lnTo>
                    <a:pt x="9256" y="303"/>
                  </a:lnTo>
                  <a:cubicBezTo>
                    <a:pt x="9246" y="296"/>
                    <a:pt x="9222" y="280"/>
                    <a:pt x="9180" y="247"/>
                  </a:cubicBezTo>
                  <a:cubicBezTo>
                    <a:pt x="9132" y="199"/>
                    <a:pt x="9037" y="140"/>
                    <a:pt x="8918" y="80"/>
                  </a:cubicBezTo>
                  <a:cubicBezTo>
                    <a:pt x="8846" y="40"/>
                    <a:pt x="8736" y="0"/>
                    <a:pt x="86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4" name="Google Shape;16914;p43"/>
            <p:cNvSpPr/>
            <p:nvPr/>
          </p:nvSpPr>
          <p:spPr>
            <a:xfrm>
              <a:off x="3148900" y="2310525"/>
              <a:ext cx="417925" cy="144400"/>
            </a:xfrm>
            <a:custGeom>
              <a:avLst/>
              <a:gdLst/>
              <a:ahLst/>
              <a:cxnLst/>
              <a:rect l="l" t="t" r="r" b="b"/>
              <a:pathLst>
                <a:path w="16717" h="5776" extrusionOk="0">
                  <a:moveTo>
                    <a:pt x="0" y="1"/>
                  </a:moveTo>
                  <a:cubicBezTo>
                    <a:pt x="0" y="1"/>
                    <a:pt x="227" y="132"/>
                    <a:pt x="607" y="346"/>
                  </a:cubicBezTo>
                  <a:cubicBezTo>
                    <a:pt x="1000" y="572"/>
                    <a:pt x="1560" y="894"/>
                    <a:pt x="2274" y="1263"/>
                  </a:cubicBezTo>
                  <a:cubicBezTo>
                    <a:pt x="3703" y="2001"/>
                    <a:pt x="5739" y="2942"/>
                    <a:pt x="8061" y="3751"/>
                  </a:cubicBezTo>
                  <a:cubicBezTo>
                    <a:pt x="10406" y="4549"/>
                    <a:pt x="12573" y="5073"/>
                    <a:pt x="14157" y="5371"/>
                  </a:cubicBezTo>
                  <a:cubicBezTo>
                    <a:pt x="14943" y="5513"/>
                    <a:pt x="15586" y="5621"/>
                    <a:pt x="16026" y="5680"/>
                  </a:cubicBezTo>
                  <a:cubicBezTo>
                    <a:pt x="16455" y="5740"/>
                    <a:pt x="16717" y="5775"/>
                    <a:pt x="16717" y="5775"/>
                  </a:cubicBezTo>
                  <a:cubicBezTo>
                    <a:pt x="16717" y="5775"/>
                    <a:pt x="16478" y="5728"/>
                    <a:pt x="16026" y="5621"/>
                  </a:cubicBezTo>
                  <a:cubicBezTo>
                    <a:pt x="15597" y="5537"/>
                    <a:pt x="14954" y="5371"/>
                    <a:pt x="14181" y="5180"/>
                  </a:cubicBezTo>
                  <a:cubicBezTo>
                    <a:pt x="12621" y="4775"/>
                    <a:pt x="10490" y="4168"/>
                    <a:pt x="8180" y="3370"/>
                  </a:cubicBezTo>
                  <a:cubicBezTo>
                    <a:pt x="5858" y="2573"/>
                    <a:pt x="3822" y="1739"/>
                    <a:pt x="2346" y="1084"/>
                  </a:cubicBezTo>
                  <a:cubicBezTo>
                    <a:pt x="1619" y="751"/>
                    <a:pt x="1024" y="489"/>
                    <a:pt x="619" y="298"/>
                  </a:cubicBezTo>
                  <a:cubicBezTo>
                    <a:pt x="227" y="96"/>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5" name="Google Shape;16915;p43"/>
            <p:cNvSpPr/>
            <p:nvPr/>
          </p:nvSpPr>
          <p:spPr>
            <a:xfrm>
              <a:off x="3202475" y="2295950"/>
              <a:ext cx="157475" cy="53300"/>
            </a:xfrm>
            <a:custGeom>
              <a:avLst/>
              <a:gdLst/>
              <a:ahLst/>
              <a:cxnLst/>
              <a:rect l="l" t="t" r="r" b="b"/>
              <a:pathLst>
                <a:path w="6299" h="2132" extrusionOk="0">
                  <a:moveTo>
                    <a:pt x="0" y="0"/>
                  </a:moveTo>
                  <a:cubicBezTo>
                    <a:pt x="0" y="0"/>
                    <a:pt x="310" y="215"/>
                    <a:pt x="834" y="512"/>
                  </a:cubicBezTo>
                  <a:cubicBezTo>
                    <a:pt x="1358" y="834"/>
                    <a:pt x="2108" y="1203"/>
                    <a:pt x="2989" y="1501"/>
                  </a:cubicBezTo>
                  <a:cubicBezTo>
                    <a:pt x="3882" y="1798"/>
                    <a:pt x="4703" y="1965"/>
                    <a:pt x="5311" y="2036"/>
                  </a:cubicBezTo>
                  <a:cubicBezTo>
                    <a:pt x="5918" y="2132"/>
                    <a:pt x="6299" y="2132"/>
                    <a:pt x="6299" y="2132"/>
                  </a:cubicBezTo>
                  <a:cubicBezTo>
                    <a:pt x="6299" y="2132"/>
                    <a:pt x="5942" y="2024"/>
                    <a:pt x="5334" y="1846"/>
                  </a:cubicBezTo>
                  <a:cubicBezTo>
                    <a:pt x="4763" y="1667"/>
                    <a:pt x="3965" y="1429"/>
                    <a:pt x="3108" y="1132"/>
                  </a:cubicBezTo>
                  <a:cubicBezTo>
                    <a:pt x="2251" y="834"/>
                    <a:pt x="1465" y="548"/>
                    <a:pt x="905" y="334"/>
                  </a:cubicBezTo>
                  <a:cubicBezTo>
                    <a:pt x="358" y="131"/>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6" name="Google Shape;16916;p43"/>
            <p:cNvSpPr/>
            <p:nvPr/>
          </p:nvSpPr>
          <p:spPr>
            <a:xfrm>
              <a:off x="3350400" y="2308150"/>
              <a:ext cx="753100" cy="336375"/>
            </a:xfrm>
            <a:custGeom>
              <a:avLst/>
              <a:gdLst/>
              <a:ahLst/>
              <a:cxnLst/>
              <a:rect l="l" t="t" r="r" b="b"/>
              <a:pathLst>
                <a:path w="30124" h="13455" extrusionOk="0">
                  <a:moveTo>
                    <a:pt x="1" y="1"/>
                  </a:moveTo>
                  <a:lnTo>
                    <a:pt x="1" y="1"/>
                  </a:lnTo>
                  <a:cubicBezTo>
                    <a:pt x="1" y="1"/>
                    <a:pt x="418" y="215"/>
                    <a:pt x="1179" y="584"/>
                  </a:cubicBezTo>
                  <a:cubicBezTo>
                    <a:pt x="1941" y="953"/>
                    <a:pt x="3037" y="1477"/>
                    <a:pt x="4442" y="2060"/>
                  </a:cubicBezTo>
                  <a:cubicBezTo>
                    <a:pt x="5835" y="2632"/>
                    <a:pt x="7526" y="3275"/>
                    <a:pt x="9442" y="3846"/>
                  </a:cubicBezTo>
                  <a:cubicBezTo>
                    <a:pt x="11359" y="4406"/>
                    <a:pt x="13491" y="4894"/>
                    <a:pt x="15705" y="5513"/>
                  </a:cubicBezTo>
                  <a:cubicBezTo>
                    <a:pt x="17908" y="6120"/>
                    <a:pt x="19979" y="6859"/>
                    <a:pt x="21730" y="7775"/>
                  </a:cubicBezTo>
                  <a:cubicBezTo>
                    <a:pt x="23504" y="8668"/>
                    <a:pt x="25004" y="9645"/>
                    <a:pt x="26242" y="10514"/>
                  </a:cubicBezTo>
                  <a:cubicBezTo>
                    <a:pt x="27480" y="11371"/>
                    <a:pt x="28433" y="12121"/>
                    <a:pt x="29100" y="12633"/>
                  </a:cubicBezTo>
                  <a:cubicBezTo>
                    <a:pt x="29754" y="13169"/>
                    <a:pt x="30124" y="13455"/>
                    <a:pt x="30124" y="13455"/>
                  </a:cubicBezTo>
                  <a:cubicBezTo>
                    <a:pt x="30124" y="13455"/>
                    <a:pt x="29766" y="13145"/>
                    <a:pt x="29135" y="12597"/>
                  </a:cubicBezTo>
                  <a:cubicBezTo>
                    <a:pt x="28492" y="12038"/>
                    <a:pt x="27552" y="11252"/>
                    <a:pt x="26349" y="10347"/>
                  </a:cubicBezTo>
                  <a:cubicBezTo>
                    <a:pt x="25147" y="9442"/>
                    <a:pt x="23658" y="8406"/>
                    <a:pt x="21884" y="7478"/>
                  </a:cubicBezTo>
                  <a:cubicBezTo>
                    <a:pt x="20122" y="6525"/>
                    <a:pt x="18027" y="5751"/>
                    <a:pt x="15812" y="5132"/>
                  </a:cubicBezTo>
                  <a:cubicBezTo>
                    <a:pt x="13598" y="4513"/>
                    <a:pt x="11455" y="4049"/>
                    <a:pt x="9526" y="3525"/>
                  </a:cubicBezTo>
                  <a:cubicBezTo>
                    <a:pt x="7609" y="3025"/>
                    <a:pt x="5930" y="2429"/>
                    <a:pt x="4513" y="1894"/>
                  </a:cubicBezTo>
                  <a:cubicBezTo>
                    <a:pt x="3096" y="1358"/>
                    <a:pt x="1989" y="882"/>
                    <a:pt x="1215" y="536"/>
                  </a:cubicBezTo>
                  <a:cubicBezTo>
                    <a:pt x="441" y="191"/>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7" name="Google Shape;16917;p43"/>
            <p:cNvSpPr/>
            <p:nvPr/>
          </p:nvSpPr>
          <p:spPr>
            <a:xfrm>
              <a:off x="3711475" y="2464725"/>
              <a:ext cx="299450" cy="144375"/>
            </a:xfrm>
            <a:custGeom>
              <a:avLst/>
              <a:gdLst/>
              <a:ahLst/>
              <a:cxnLst/>
              <a:rect l="l" t="t" r="r" b="b"/>
              <a:pathLst>
                <a:path w="11978" h="5775" extrusionOk="0">
                  <a:moveTo>
                    <a:pt x="0" y="0"/>
                  </a:moveTo>
                  <a:cubicBezTo>
                    <a:pt x="0" y="0"/>
                    <a:pt x="179" y="48"/>
                    <a:pt x="500" y="131"/>
                  </a:cubicBezTo>
                  <a:cubicBezTo>
                    <a:pt x="833" y="226"/>
                    <a:pt x="1310" y="357"/>
                    <a:pt x="1893" y="536"/>
                  </a:cubicBezTo>
                  <a:cubicBezTo>
                    <a:pt x="3048" y="893"/>
                    <a:pt x="4608" y="1477"/>
                    <a:pt x="6275" y="2274"/>
                  </a:cubicBezTo>
                  <a:cubicBezTo>
                    <a:pt x="7930" y="3084"/>
                    <a:pt x="9370" y="3941"/>
                    <a:pt x="10370" y="4632"/>
                  </a:cubicBezTo>
                  <a:cubicBezTo>
                    <a:pt x="10882" y="4977"/>
                    <a:pt x="11275" y="5263"/>
                    <a:pt x="11549" y="5465"/>
                  </a:cubicBezTo>
                  <a:cubicBezTo>
                    <a:pt x="11835" y="5656"/>
                    <a:pt x="11978" y="5775"/>
                    <a:pt x="11978" y="5775"/>
                  </a:cubicBezTo>
                  <a:cubicBezTo>
                    <a:pt x="11978" y="5775"/>
                    <a:pt x="11835" y="5656"/>
                    <a:pt x="11609" y="5418"/>
                  </a:cubicBezTo>
                  <a:cubicBezTo>
                    <a:pt x="11359" y="5203"/>
                    <a:pt x="10978" y="4870"/>
                    <a:pt x="10501" y="4489"/>
                  </a:cubicBezTo>
                  <a:cubicBezTo>
                    <a:pt x="9549" y="3715"/>
                    <a:pt x="8144" y="2739"/>
                    <a:pt x="6453" y="1929"/>
                  </a:cubicBezTo>
                  <a:cubicBezTo>
                    <a:pt x="4774" y="1108"/>
                    <a:pt x="3143" y="619"/>
                    <a:pt x="1953" y="346"/>
                  </a:cubicBezTo>
                  <a:cubicBezTo>
                    <a:pt x="1334" y="215"/>
                    <a:pt x="857" y="119"/>
                    <a:pt x="524" y="84"/>
                  </a:cubicBezTo>
                  <a:cubicBezTo>
                    <a:pt x="191" y="36"/>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8" name="Google Shape;16918;p43"/>
            <p:cNvSpPr/>
            <p:nvPr/>
          </p:nvSpPr>
          <p:spPr>
            <a:xfrm>
              <a:off x="3836175" y="2531400"/>
              <a:ext cx="103325" cy="50925"/>
            </a:xfrm>
            <a:custGeom>
              <a:avLst/>
              <a:gdLst/>
              <a:ahLst/>
              <a:cxnLst/>
              <a:rect l="l" t="t" r="r" b="b"/>
              <a:pathLst>
                <a:path w="4133" h="2037" extrusionOk="0">
                  <a:moveTo>
                    <a:pt x="1" y="0"/>
                  </a:moveTo>
                  <a:lnTo>
                    <a:pt x="1" y="0"/>
                  </a:lnTo>
                  <a:cubicBezTo>
                    <a:pt x="1" y="0"/>
                    <a:pt x="870" y="572"/>
                    <a:pt x="2001" y="1131"/>
                  </a:cubicBezTo>
                  <a:cubicBezTo>
                    <a:pt x="3156" y="1679"/>
                    <a:pt x="4132" y="2036"/>
                    <a:pt x="4132" y="2036"/>
                  </a:cubicBezTo>
                  <a:cubicBezTo>
                    <a:pt x="4132" y="2036"/>
                    <a:pt x="3346" y="1346"/>
                    <a:pt x="2180" y="774"/>
                  </a:cubicBezTo>
                  <a:cubicBezTo>
                    <a:pt x="1037" y="20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9" name="Google Shape;16919;p43"/>
            <p:cNvSpPr/>
            <p:nvPr/>
          </p:nvSpPr>
          <p:spPr>
            <a:xfrm>
              <a:off x="3885900" y="2465900"/>
              <a:ext cx="229200" cy="144400"/>
            </a:xfrm>
            <a:custGeom>
              <a:avLst/>
              <a:gdLst/>
              <a:ahLst/>
              <a:cxnLst/>
              <a:rect l="l" t="t" r="r" b="b"/>
              <a:pathLst>
                <a:path w="9168" h="5776" extrusionOk="0">
                  <a:moveTo>
                    <a:pt x="0" y="1"/>
                  </a:moveTo>
                  <a:cubicBezTo>
                    <a:pt x="0" y="1"/>
                    <a:pt x="536" y="287"/>
                    <a:pt x="1405" y="763"/>
                  </a:cubicBezTo>
                  <a:cubicBezTo>
                    <a:pt x="2262" y="1239"/>
                    <a:pt x="3429" y="1918"/>
                    <a:pt x="4691" y="2715"/>
                  </a:cubicBezTo>
                  <a:cubicBezTo>
                    <a:pt x="5953" y="3501"/>
                    <a:pt x="7072" y="4275"/>
                    <a:pt x="7870" y="4835"/>
                  </a:cubicBezTo>
                  <a:cubicBezTo>
                    <a:pt x="8680" y="5418"/>
                    <a:pt x="9168" y="5775"/>
                    <a:pt x="9168" y="5775"/>
                  </a:cubicBezTo>
                  <a:cubicBezTo>
                    <a:pt x="9168" y="5775"/>
                    <a:pt x="8751" y="5347"/>
                    <a:pt x="7989" y="4692"/>
                  </a:cubicBezTo>
                  <a:cubicBezTo>
                    <a:pt x="7251" y="4037"/>
                    <a:pt x="6179" y="3180"/>
                    <a:pt x="4894" y="2382"/>
                  </a:cubicBezTo>
                  <a:cubicBezTo>
                    <a:pt x="3632" y="1572"/>
                    <a:pt x="2393" y="965"/>
                    <a:pt x="1488" y="584"/>
                  </a:cubicBezTo>
                  <a:cubicBezTo>
                    <a:pt x="584" y="191"/>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0" name="Google Shape;16920;p43"/>
            <p:cNvSpPr/>
            <p:nvPr/>
          </p:nvSpPr>
          <p:spPr>
            <a:xfrm>
              <a:off x="4109725" y="2592700"/>
              <a:ext cx="85150" cy="134575"/>
            </a:xfrm>
            <a:custGeom>
              <a:avLst/>
              <a:gdLst/>
              <a:ahLst/>
              <a:cxnLst/>
              <a:rect l="l" t="t" r="r" b="b"/>
              <a:pathLst>
                <a:path w="3406" h="5383" extrusionOk="0">
                  <a:moveTo>
                    <a:pt x="1" y="1"/>
                  </a:moveTo>
                  <a:cubicBezTo>
                    <a:pt x="1" y="1"/>
                    <a:pt x="275" y="263"/>
                    <a:pt x="644" y="691"/>
                  </a:cubicBezTo>
                  <a:cubicBezTo>
                    <a:pt x="1048" y="1120"/>
                    <a:pt x="1560" y="1751"/>
                    <a:pt x="2060" y="2477"/>
                  </a:cubicBezTo>
                  <a:cubicBezTo>
                    <a:pt x="2584" y="3204"/>
                    <a:pt x="2953" y="3906"/>
                    <a:pt x="3144" y="4454"/>
                  </a:cubicBezTo>
                  <a:cubicBezTo>
                    <a:pt x="3251" y="4740"/>
                    <a:pt x="3311" y="4966"/>
                    <a:pt x="3346" y="5121"/>
                  </a:cubicBezTo>
                  <a:cubicBezTo>
                    <a:pt x="3370" y="5287"/>
                    <a:pt x="3382" y="5383"/>
                    <a:pt x="3382" y="5383"/>
                  </a:cubicBezTo>
                  <a:cubicBezTo>
                    <a:pt x="3382" y="5383"/>
                    <a:pt x="3406" y="5287"/>
                    <a:pt x="3406" y="5121"/>
                  </a:cubicBezTo>
                  <a:cubicBezTo>
                    <a:pt x="3406" y="4942"/>
                    <a:pt x="3382" y="4704"/>
                    <a:pt x="3346" y="4406"/>
                  </a:cubicBezTo>
                  <a:cubicBezTo>
                    <a:pt x="3239" y="3811"/>
                    <a:pt x="2918" y="3013"/>
                    <a:pt x="2382" y="2263"/>
                  </a:cubicBezTo>
                  <a:cubicBezTo>
                    <a:pt x="1870" y="1513"/>
                    <a:pt x="1251" y="930"/>
                    <a:pt x="798" y="561"/>
                  </a:cubicBezTo>
                  <a:cubicBezTo>
                    <a:pt x="334" y="18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1" name="Google Shape;16921;p43"/>
            <p:cNvSpPr/>
            <p:nvPr/>
          </p:nvSpPr>
          <p:spPr>
            <a:xfrm>
              <a:off x="4116875" y="2643900"/>
              <a:ext cx="58075" cy="75050"/>
            </a:xfrm>
            <a:custGeom>
              <a:avLst/>
              <a:gdLst/>
              <a:ahLst/>
              <a:cxnLst/>
              <a:rect l="l" t="t" r="r" b="b"/>
              <a:pathLst>
                <a:path w="2323" h="3002" extrusionOk="0">
                  <a:moveTo>
                    <a:pt x="0" y="1"/>
                  </a:moveTo>
                  <a:lnTo>
                    <a:pt x="0" y="1"/>
                  </a:lnTo>
                  <a:cubicBezTo>
                    <a:pt x="0" y="1"/>
                    <a:pt x="143" y="156"/>
                    <a:pt x="358" y="453"/>
                  </a:cubicBezTo>
                  <a:cubicBezTo>
                    <a:pt x="572" y="727"/>
                    <a:pt x="870" y="1096"/>
                    <a:pt x="1179" y="1501"/>
                  </a:cubicBezTo>
                  <a:cubicBezTo>
                    <a:pt x="1489" y="1918"/>
                    <a:pt x="1774" y="2287"/>
                    <a:pt x="1989" y="2561"/>
                  </a:cubicBezTo>
                  <a:cubicBezTo>
                    <a:pt x="2191" y="2823"/>
                    <a:pt x="2322" y="3001"/>
                    <a:pt x="2322" y="3001"/>
                  </a:cubicBezTo>
                  <a:cubicBezTo>
                    <a:pt x="2322" y="3001"/>
                    <a:pt x="2286" y="2775"/>
                    <a:pt x="2167" y="2453"/>
                  </a:cubicBezTo>
                  <a:cubicBezTo>
                    <a:pt x="2024" y="2120"/>
                    <a:pt x="1822" y="1680"/>
                    <a:pt x="1489" y="1251"/>
                  </a:cubicBezTo>
                  <a:cubicBezTo>
                    <a:pt x="1167" y="810"/>
                    <a:pt x="774" y="501"/>
                    <a:pt x="500" y="298"/>
                  </a:cubicBezTo>
                  <a:cubicBezTo>
                    <a:pt x="203" y="8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2" name="Google Shape;16922;p43"/>
            <p:cNvSpPr/>
            <p:nvPr/>
          </p:nvSpPr>
          <p:spPr>
            <a:xfrm>
              <a:off x="4088000" y="2650450"/>
              <a:ext cx="44675" cy="61950"/>
            </a:xfrm>
            <a:custGeom>
              <a:avLst/>
              <a:gdLst/>
              <a:ahLst/>
              <a:cxnLst/>
              <a:rect l="l" t="t" r="r" b="b"/>
              <a:pathLst>
                <a:path w="1787" h="2478" extrusionOk="0">
                  <a:moveTo>
                    <a:pt x="0" y="1"/>
                  </a:moveTo>
                  <a:cubicBezTo>
                    <a:pt x="0" y="1"/>
                    <a:pt x="84" y="167"/>
                    <a:pt x="239" y="406"/>
                  </a:cubicBezTo>
                  <a:cubicBezTo>
                    <a:pt x="381" y="632"/>
                    <a:pt x="596" y="953"/>
                    <a:pt x="834" y="1287"/>
                  </a:cubicBezTo>
                  <a:cubicBezTo>
                    <a:pt x="1072" y="1620"/>
                    <a:pt x="1310" y="1906"/>
                    <a:pt x="1489" y="2132"/>
                  </a:cubicBezTo>
                  <a:cubicBezTo>
                    <a:pt x="1667" y="2334"/>
                    <a:pt x="1786" y="2477"/>
                    <a:pt x="1786" y="2477"/>
                  </a:cubicBezTo>
                  <a:cubicBezTo>
                    <a:pt x="1786" y="2477"/>
                    <a:pt x="1751" y="2299"/>
                    <a:pt x="1667" y="2025"/>
                  </a:cubicBezTo>
                  <a:cubicBezTo>
                    <a:pt x="1572" y="1763"/>
                    <a:pt x="1417" y="1406"/>
                    <a:pt x="1155" y="1048"/>
                  </a:cubicBezTo>
                  <a:cubicBezTo>
                    <a:pt x="905" y="691"/>
                    <a:pt x="608" y="417"/>
                    <a:pt x="381" y="251"/>
                  </a:cubicBezTo>
                  <a:cubicBezTo>
                    <a:pt x="167" y="96"/>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3" name="Google Shape;16923;p43"/>
            <p:cNvSpPr/>
            <p:nvPr/>
          </p:nvSpPr>
          <p:spPr>
            <a:xfrm>
              <a:off x="3958225" y="2621000"/>
              <a:ext cx="94075" cy="97650"/>
            </a:xfrm>
            <a:custGeom>
              <a:avLst/>
              <a:gdLst/>
              <a:ahLst/>
              <a:cxnLst/>
              <a:rect l="l" t="t" r="r" b="b"/>
              <a:pathLst>
                <a:path w="3763" h="3906" extrusionOk="0">
                  <a:moveTo>
                    <a:pt x="0" y="0"/>
                  </a:moveTo>
                  <a:lnTo>
                    <a:pt x="0" y="0"/>
                  </a:lnTo>
                  <a:cubicBezTo>
                    <a:pt x="0" y="0"/>
                    <a:pt x="238" y="202"/>
                    <a:pt x="608" y="536"/>
                  </a:cubicBezTo>
                  <a:cubicBezTo>
                    <a:pt x="977" y="857"/>
                    <a:pt x="1465" y="1310"/>
                    <a:pt x="1989" y="1845"/>
                  </a:cubicBezTo>
                  <a:cubicBezTo>
                    <a:pt x="2489" y="2381"/>
                    <a:pt x="2941" y="2893"/>
                    <a:pt x="3251" y="3274"/>
                  </a:cubicBezTo>
                  <a:cubicBezTo>
                    <a:pt x="3572" y="3667"/>
                    <a:pt x="3763" y="3905"/>
                    <a:pt x="3763" y="3905"/>
                  </a:cubicBezTo>
                  <a:cubicBezTo>
                    <a:pt x="3763" y="3905"/>
                    <a:pt x="3656" y="3608"/>
                    <a:pt x="3417" y="3155"/>
                  </a:cubicBezTo>
                  <a:cubicBezTo>
                    <a:pt x="3191" y="2715"/>
                    <a:pt x="2810" y="2119"/>
                    <a:pt x="2274" y="1572"/>
                  </a:cubicBezTo>
                  <a:cubicBezTo>
                    <a:pt x="1739" y="1012"/>
                    <a:pt x="1155" y="607"/>
                    <a:pt x="727" y="357"/>
                  </a:cubicBezTo>
                  <a:cubicBezTo>
                    <a:pt x="274" y="10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4" name="Google Shape;16924;p43"/>
            <p:cNvSpPr/>
            <p:nvPr/>
          </p:nvSpPr>
          <p:spPr>
            <a:xfrm>
              <a:off x="3496850" y="1763150"/>
              <a:ext cx="266725" cy="269700"/>
            </a:xfrm>
            <a:custGeom>
              <a:avLst/>
              <a:gdLst/>
              <a:ahLst/>
              <a:cxnLst/>
              <a:rect l="l" t="t" r="r" b="b"/>
              <a:pathLst>
                <a:path w="10669" h="10788" extrusionOk="0">
                  <a:moveTo>
                    <a:pt x="10669" y="0"/>
                  </a:moveTo>
                  <a:cubicBezTo>
                    <a:pt x="10668" y="1"/>
                    <a:pt x="8132" y="2275"/>
                    <a:pt x="5192" y="5251"/>
                  </a:cubicBezTo>
                  <a:cubicBezTo>
                    <a:pt x="2239" y="8227"/>
                    <a:pt x="1" y="10787"/>
                    <a:pt x="1" y="10787"/>
                  </a:cubicBezTo>
                  <a:cubicBezTo>
                    <a:pt x="1" y="10787"/>
                    <a:pt x="2525" y="8513"/>
                    <a:pt x="5466" y="5537"/>
                  </a:cubicBezTo>
                  <a:cubicBezTo>
                    <a:pt x="8418" y="2560"/>
                    <a:pt x="10668" y="1"/>
                    <a:pt x="10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5" name="Google Shape;16925;p43"/>
            <p:cNvSpPr/>
            <p:nvPr/>
          </p:nvSpPr>
          <p:spPr>
            <a:xfrm>
              <a:off x="3340575" y="1840825"/>
              <a:ext cx="312575" cy="303950"/>
            </a:xfrm>
            <a:custGeom>
              <a:avLst/>
              <a:gdLst/>
              <a:ahLst/>
              <a:cxnLst/>
              <a:rect l="l" t="t" r="r" b="b"/>
              <a:pathLst>
                <a:path w="12503" h="12158" extrusionOk="0">
                  <a:moveTo>
                    <a:pt x="12502" y="1"/>
                  </a:moveTo>
                  <a:lnTo>
                    <a:pt x="12502" y="1"/>
                  </a:lnTo>
                  <a:cubicBezTo>
                    <a:pt x="12502" y="1"/>
                    <a:pt x="9490" y="2501"/>
                    <a:pt x="6037" y="5859"/>
                  </a:cubicBezTo>
                  <a:cubicBezTo>
                    <a:pt x="2585" y="9228"/>
                    <a:pt x="1" y="12157"/>
                    <a:pt x="1" y="12157"/>
                  </a:cubicBezTo>
                  <a:cubicBezTo>
                    <a:pt x="1" y="12157"/>
                    <a:pt x="2870" y="9502"/>
                    <a:pt x="6311" y="6144"/>
                  </a:cubicBezTo>
                  <a:cubicBezTo>
                    <a:pt x="9764" y="2799"/>
                    <a:pt x="12502" y="1"/>
                    <a:pt x="125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6" name="Google Shape;16926;p43"/>
            <p:cNvSpPr/>
            <p:nvPr/>
          </p:nvSpPr>
          <p:spPr>
            <a:xfrm>
              <a:off x="3575725" y="1813450"/>
              <a:ext cx="82775" cy="79500"/>
            </a:xfrm>
            <a:custGeom>
              <a:avLst/>
              <a:gdLst/>
              <a:ahLst/>
              <a:cxnLst/>
              <a:rect l="l" t="t" r="r" b="b"/>
              <a:pathLst>
                <a:path w="3311" h="3180" extrusionOk="0">
                  <a:moveTo>
                    <a:pt x="3311" y="0"/>
                  </a:moveTo>
                  <a:cubicBezTo>
                    <a:pt x="3311" y="1"/>
                    <a:pt x="2441" y="560"/>
                    <a:pt x="1513" y="1441"/>
                  </a:cubicBezTo>
                  <a:cubicBezTo>
                    <a:pt x="608" y="2310"/>
                    <a:pt x="1" y="3179"/>
                    <a:pt x="1" y="3179"/>
                  </a:cubicBezTo>
                  <a:cubicBezTo>
                    <a:pt x="1" y="3179"/>
                    <a:pt x="870" y="2608"/>
                    <a:pt x="1799" y="1739"/>
                  </a:cubicBezTo>
                  <a:cubicBezTo>
                    <a:pt x="2703" y="846"/>
                    <a:pt x="3311" y="1"/>
                    <a:pt x="33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7" name="Google Shape;16927;p43"/>
            <p:cNvSpPr/>
            <p:nvPr/>
          </p:nvSpPr>
          <p:spPr>
            <a:xfrm>
              <a:off x="3125375" y="2154550"/>
              <a:ext cx="176550" cy="167925"/>
            </a:xfrm>
            <a:custGeom>
              <a:avLst/>
              <a:gdLst/>
              <a:ahLst/>
              <a:cxnLst/>
              <a:rect l="l" t="t" r="r" b="b"/>
              <a:pathLst>
                <a:path w="7062" h="6717" extrusionOk="0">
                  <a:moveTo>
                    <a:pt x="7061" y="1"/>
                  </a:moveTo>
                  <a:cubicBezTo>
                    <a:pt x="7061" y="1"/>
                    <a:pt x="6656" y="382"/>
                    <a:pt x="6037" y="1013"/>
                  </a:cubicBezTo>
                  <a:lnTo>
                    <a:pt x="3608" y="3454"/>
                  </a:lnTo>
                  <a:cubicBezTo>
                    <a:pt x="2656" y="4394"/>
                    <a:pt x="1775" y="5228"/>
                    <a:pt x="1108" y="5799"/>
                  </a:cubicBezTo>
                  <a:cubicBezTo>
                    <a:pt x="763" y="6085"/>
                    <a:pt x="489" y="6323"/>
                    <a:pt x="298" y="6478"/>
                  </a:cubicBezTo>
                  <a:cubicBezTo>
                    <a:pt x="108" y="6621"/>
                    <a:pt x="1" y="6716"/>
                    <a:pt x="1" y="6716"/>
                  </a:cubicBezTo>
                  <a:cubicBezTo>
                    <a:pt x="1" y="6716"/>
                    <a:pt x="120" y="6633"/>
                    <a:pt x="334" y="6514"/>
                  </a:cubicBezTo>
                  <a:cubicBezTo>
                    <a:pt x="536" y="6395"/>
                    <a:pt x="834" y="6204"/>
                    <a:pt x="1203" y="5954"/>
                  </a:cubicBezTo>
                  <a:cubicBezTo>
                    <a:pt x="1953" y="5442"/>
                    <a:pt x="2906" y="4668"/>
                    <a:pt x="3870" y="3716"/>
                  </a:cubicBezTo>
                  <a:cubicBezTo>
                    <a:pt x="4835" y="2751"/>
                    <a:pt x="5632" y="1811"/>
                    <a:pt x="6180" y="1132"/>
                  </a:cubicBezTo>
                  <a:cubicBezTo>
                    <a:pt x="6728" y="442"/>
                    <a:pt x="7061" y="1"/>
                    <a:pt x="70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8" name="Google Shape;16928;p43"/>
            <p:cNvSpPr/>
            <p:nvPr/>
          </p:nvSpPr>
          <p:spPr>
            <a:xfrm>
              <a:off x="3216175" y="2177475"/>
              <a:ext cx="92275" cy="100350"/>
            </a:xfrm>
            <a:custGeom>
              <a:avLst/>
              <a:gdLst/>
              <a:ahLst/>
              <a:cxnLst/>
              <a:rect l="l" t="t" r="r" b="b"/>
              <a:pathLst>
                <a:path w="3691" h="4014" extrusionOk="0">
                  <a:moveTo>
                    <a:pt x="3691" y="1"/>
                  </a:moveTo>
                  <a:cubicBezTo>
                    <a:pt x="3691" y="1"/>
                    <a:pt x="3488" y="227"/>
                    <a:pt x="3143" y="584"/>
                  </a:cubicBezTo>
                  <a:cubicBezTo>
                    <a:pt x="2810" y="941"/>
                    <a:pt x="2334" y="1429"/>
                    <a:pt x="1834" y="1977"/>
                  </a:cubicBezTo>
                  <a:cubicBezTo>
                    <a:pt x="1322" y="2549"/>
                    <a:pt x="869" y="3061"/>
                    <a:pt x="536" y="3418"/>
                  </a:cubicBezTo>
                  <a:cubicBezTo>
                    <a:pt x="214" y="3787"/>
                    <a:pt x="0" y="4013"/>
                    <a:pt x="0" y="4013"/>
                  </a:cubicBezTo>
                  <a:cubicBezTo>
                    <a:pt x="0" y="4013"/>
                    <a:pt x="274" y="3846"/>
                    <a:pt x="667" y="3549"/>
                  </a:cubicBezTo>
                  <a:cubicBezTo>
                    <a:pt x="1072" y="3251"/>
                    <a:pt x="1595" y="2823"/>
                    <a:pt x="2119" y="2251"/>
                  </a:cubicBezTo>
                  <a:cubicBezTo>
                    <a:pt x="2619" y="1691"/>
                    <a:pt x="3024" y="1120"/>
                    <a:pt x="3286" y="703"/>
                  </a:cubicBezTo>
                  <a:cubicBezTo>
                    <a:pt x="3560" y="287"/>
                    <a:pt x="3691" y="1"/>
                    <a:pt x="3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9" name="Google Shape;16929;p43"/>
            <p:cNvSpPr/>
            <p:nvPr/>
          </p:nvSpPr>
          <p:spPr>
            <a:xfrm>
              <a:off x="3288800" y="2047400"/>
              <a:ext cx="192000" cy="186375"/>
            </a:xfrm>
            <a:custGeom>
              <a:avLst/>
              <a:gdLst/>
              <a:ahLst/>
              <a:cxnLst/>
              <a:rect l="l" t="t" r="r" b="b"/>
              <a:pathLst>
                <a:path w="7680" h="7455" extrusionOk="0">
                  <a:moveTo>
                    <a:pt x="7680" y="1"/>
                  </a:moveTo>
                  <a:lnTo>
                    <a:pt x="7680" y="1"/>
                  </a:lnTo>
                  <a:cubicBezTo>
                    <a:pt x="7679" y="1"/>
                    <a:pt x="5834" y="1537"/>
                    <a:pt x="3703" y="3584"/>
                  </a:cubicBezTo>
                  <a:cubicBezTo>
                    <a:pt x="1572" y="5644"/>
                    <a:pt x="0" y="7454"/>
                    <a:pt x="0" y="7454"/>
                  </a:cubicBezTo>
                  <a:cubicBezTo>
                    <a:pt x="0" y="7454"/>
                    <a:pt x="1858" y="5918"/>
                    <a:pt x="3977" y="3870"/>
                  </a:cubicBezTo>
                  <a:cubicBezTo>
                    <a:pt x="6096" y="1811"/>
                    <a:pt x="7679" y="1"/>
                    <a:pt x="76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0" name="Google Shape;16930;p43"/>
            <p:cNvSpPr/>
            <p:nvPr/>
          </p:nvSpPr>
          <p:spPr>
            <a:xfrm>
              <a:off x="3444175" y="2314400"/>
              <a:ext cx="385175" cy="117300"/>
            </a:xfrm>
            <a:custGeom>
              <a:avLst/>
              <a:gdLst/>
              <a:ahLst/>
              <a:cxnLst/>
              <a:rect l="l" t="t" r="r" b="b"/>
              <a:pathLst>
                <a:path w="15407" h="4692" extrusionOk="0">
                  <a:moveTo>
                    <a:pt x="0" y="1"/>
                  </a:moveTo>
                  <a:cubicBezTo>
                    <a:pt x="0" y="1"/>
                    <a:pt x="167" y="155"/>
                    <a:pt x="524" y="358"/>
                  </a:cubicBezTo>
                  <a:cubicBezTo>
                    <a:pt x="881" y="572"/>
                    <a:pt x="1429" y="786"/>
                    <a:pt x="2131" y="1013"/>
                  </a:cubicBezTo>
                  <a:cubicBezTo>
                    <a:pt x="3536" y="1465"/>
                    <a:pt x="5453" y="2060"/>
                    <a:pt x="7596" y="2668"/>
                  </a:cubicBezTo>
                  <a:cubicBezTo>
                    <a:pt x="11883" y="3894"/>
                    <a:pt x="15407" y="4692"/>
                    <a:pt x="15407" y="4692"/>
                  </a:cubicBezTo>
                  <a:cubicBezTo>
                    <a:pt x="15407" y="4692"/>
                    <a:pt x="12002" y="3513"/>
                    <a:pt x="7704" y="2310"/>
                  </a:cubicBezTo>
                  <a:cubicBezTo>
                    <a:pt x="5560" y="1703"/>
                    <a:pt x="3608" y="1191"/>
                    <a:pt x="2191" y="834"/>
                  </a:cubicBezTo>
                  <a:cubicBezTo>
                    <a:pt x="1477" y="679"/>
                    <a:pt x="929" y="501"/>
                    <a:pt x="560" y="322"/>
                  </a:cubicBezTo>
                  <a:cubicBezTo>
                    <a:pt x="179" y="14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1" name="Google Shape;16931;p43"/>
            <p:cNvSpPr/>
            <p:nvPr/>
          </p:nvSpPr>
          <p:spPr>
            <a:xfrm>
              <a:off x="3863575" y="2437625"/>
              <a:ext cx="72650" cy="27725"/>
            </a:xfrm>
            <a:custGeom>
              <a:avLst/>
              <a:gdLst/>
              <a:ahLst/>
              <a:cxnLst/>
              <a:rect l="l" t="t" r="r" b="b"/>
              <a:pathLst>
                <a:path w="2906" h="1109" extrusionOk="0">
                  <a:moveTo>
                    <a:pt x="0" y="1"/>
                  </a:moveTo>
                  <a:lnTo>
                    <a:pt x="0" y="1"/>
                  </a:lnTo>
                  <a:cubicBezTo>
                    <a:pt x="0" y="1"/>
                    <a:pt x="584" y="429"/>
                    <a:pt x="1381" y="727"/>
                  </a:cubicBezTo>
                  <a:cubicBezTo>
                    <a:pt x="2191" y="1049"/>
                    <a:pt x="2905" y="1108"/>
                    <a:pt x="2905" y="1108"/>
                  </a:cubicBezTo>
                  <a:cubicBezTo>
                    <a:pt x="2905" y="1108"/>
                    <a:pt x="2334" y="668"/>
                    <a:pt x="1524" y="370"/>
                  </a:cubicBezTo>
                  <a:cubicBezTo>
                    <a:pt x="715" y="60"/>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2" name="Google Shape;16932;p43"/>
            <p:cNvSpPr/>
            <p:nvPr/>
          </p:nvSpPr>
          <p:spPr>
            <a:xfrm>
              <a:off x="3946600" y="2472750"/>
              <a:ext cx="69700" cy="31275"/>
            </a:xfrm>
            <a:custGeom>
              <a:avLst/>
              <a:gdLst/>
              <a:ahLst/>
              <a:cxnLst/>
              <a:rect l="l" t="t" r="r" b="b"/>
              <a:pathLst>
                <a:path w="2788" h="1251" extrusionOk="0">
                  <a:moveTo>
                    <a:pt x="1" y="1"/>
                  </a:moveTo>
                  <a:cubicBezTo>
                    <a:pt x="1" y="1"/>
                    <a:pt x="549" y="453"/>
                    <a:pt x="1311" y="798"/>
                  </a:cubicBezTo>
                  <a:cubicBezTo>
                    <a:pt x="2085" y="1144"/>
                    <a:pt x="2787" y="1251"/>
                    <a:pt x="2787" y="1251"/>
                  </a:cubicBezTo>
                  <a:cubicBezTo>
                    <a:pt x="2787" y="1251"/>
                    <a:pt x="2251" y="787"/>
                    <a:pt x="1477" y="441"/>
                  </a:cubicBezTo>
                  <a:cubicBezTo>
                    <a:pt x="704" y="9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3" name="Google Shape;16933;p43"/>
            <p:cNvSpPr/>
            <p:nvPr/>
          </p:nvSpPr>
          <p:spPr>
            <a:xfrm>
              <a:off x="4902675" y="2928475"/>
              <a:ext cx="380450" cy="163100"/>
            </a:xfrm>
            <a:custGeom>
              <a:avLst/>
              <a:gdLst/>
              <a:ahLst/>
              <a:cxnLst/>
              <a:rect l="l" t="t" r="r" b="b"/>
              <a:pathLst>
                <a:path w="15218" h="6524" extrusionOk="0">
                  <a:moveTo>
                    <a:pt x="1" y="0"/>
                  </a:moveTo>
                  <a:cubicBezTo>
                    <a:pt x="1" y="0"/>
                    <a:pt x="835" y="441"/>
                    <a:pt x="2120" y="1250"/>
                  </a:cubicBezTo>
                  <a:cubicBezTo>
                    <a:pt x="3406" y="2024"/>
                    <a:pt x="5144" y="3191"/>
                    <a:pt x="7192" y="4298"/>
                  </a:cubicBezTo>
                  <a:cubicBezTo>
                    <a:pt x="9252" y="5394"/>
                    <a:pt x="11276" y="6084"/>
                    <a:pt x="12776" y="6334"/>
                  </a:cubicBezTo>
                  <a:cubicBezTo>
                    <a:pt x="13514" y="6453"/>
                    <a:pt x="14134" y="6501"/>
                    <a:pt x="14562" y="6513"/>
                  </a:cubicBezTo>
                  <a:cubicBezTo>
                    <a:pt x="14701" y="6521"/>
                    <a:pt x="14820" y="6523"/>
                    <a:pt x="14917" y="6523"/>
                  </a:cubicBezTo>
                  <a:cubicBezTo>
                    <a:pt x="15111" y="6523"/>
                    <a:pt x="15217" y="6513"/>
                    <a:pt x="15217" y="6513"/>
                  </a:cubicBezTo>
                  <a:cubicBezTo>
                    <a:pt x="15217" y="6513"/>
                    <a:pt x="14991" y="6501"/>
                    <a:pt x="14562" y="6465"/>
                  </a:cubicBezTo>
                  <a:cubicBezTo>
                    <a:pt x="14145" y="6429"/>
                    <a:pt x="13538" y="6334"/>
                    <a:pt x="12800" y="6156"/>
                  </a:cubicBezTo>
                  <a:cubicBezTo>
                    <a:pt x="11348" y="5834"/>
                    <a:pt x="9395" y="5060"/>
                    <a:pt x="7371" y="3965"/>
                  </a:cubicBezTo>
                  <a:cubicBezTo>
                    <a:pt x="5347" y="2881"/>
                    <a:pt x="3549" y="1786"/>
                    <a:pt x="2204" y="1084"/>
                  </a:cubicBezTo>
                  <a:cubicBezTo>
                    <a:pt x="870" y="369"/>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4" name="Google Shape;16934;p43"/>
            <p:cNvSpPr/>
            <p:nvPr/>
          </p:nvSpPr>
          <p:spPr>
            <a:xfrm>
              <a:off x="5262850" y="2983825"/>
              <a:ext cx="21750" cy="106900"/>
            </a:xfrm>
            <a:custGeom>
              <a:avLst/>
              <a:gdLst/>
              <a:ahLst/>
              <a:cxnLst/>
              <a:rect l="l" t="t" r="r" b="b"/>
              <a:pathLst>
                <a:path w="870" h="4276" extrusionOk="0">
                  <a:moveTo>
                    <a:pt x="0" y="1"/>
                  </a:moveTo>
                  <a:cubicBezTo>
                    <a:pt x="0" y="1"/>
                    <a:pt x="60" y="989"/>
                    <a:pt x="274" y="2156"/>
                  </a:cubicBezTo>
                  <a:cubicBezTo>
                    <a:pt x="477" y="3334"/>
                    <a:pt x="774" y="4275"/>
                    <a:pt x="774" y="4275"/>
                  </a:cubicBezTo>
                  <a:cubicBezTo>
                    <a:pt x="774" y="4275"/>
                    <a:pt x="870" y="3275"/>
                    <a:pt x="655" y="2084"/>
                  </a:cubicBezTo>
                  <a:cubicBezTo>
                    <a:pt x="441" y="894"/>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5" name="Google Shape;16935;p43"/>
            <p:cNvSpPr/>
            <p:nvPr/>
          </p:nvSpPr>
          <p:spPr>
            <a:xfrm>
              <a:off x="5263750" y="3072225"/>
              <a:ext cx="42875" cy="90225"/>
            </a:xfrm>
            <a:custGeom>
              <a:avLst/>
              <a:gdLst/>
              <a:ahLst/>
              <a:cxnLst/>
              <a:rect l="l" t="t" r="r" b="b"/>
              <a:pathLst>
                <a:path w="1715" h="3609" extrusionOk="0">
                  <a:moveTo>
                    <a:pt x="806" y="1667"/>
                  </a:moveTo>
                  <a:cubicBezTo>
                    <a:pt x="806" y="1667"/>
                    <a:pt x="807" y="1667"/>
                    <a:pt x="808" y="1668"/>
                  </a:cubicBezTo>
                  <a:lnTo>
                    <a:pt x="798" y="1668"/>
                  </a:lnTo>
                  <a:cubicBezTo>
                    <a:pt x="802" y="1668"/>
                    <a:pt x="805" y="1667"/>
                    <a:pt x="806" y="1667"/>
                  </a:cubicBezTo>
                  <a:close/>
                  <a:moveTo>
                    <a:pt x="24" y="1"/>
                  </a:moveTo>
                  <a:cubicBezTo>
                    <a:pt x="24" y="1"/>
                    <a:pt x="0" y="37"/>
                    <a:pt x="0" y="156"/>
                  </a:cubicBezTo>
                  <a:cubicBezTo>
                    <a:pt x="12" y="215"/>
                    <a:pt x="24" y="299"/>
                    <a:pt x="83" y="394"/>
                  </a:cubicBezTo>
                  <a:cubicBezTo>
                    <a:pt x="119" y="441"/>
                    <a:pt x="155" y="477"/>
                    <a:pt x="214" y="525"/>
                  </a:cubicBezTo>
                  <a:cubicBezTo>
                    <a:pt x="250" y="537"/>
                    <a:pt x="274" y="560"/>
                    <a:pt x="322" y="572"/>
                  </a:cubicBezTo>
                  <a:cubicBezTo>
                    <a:pt x="357" y="584"/>
                    <a:pt x="381" y="584"/>
                    <a:pt x="417" y="584"/>
                  </a:cubicBezTo>
                  <a:cubicBezTo>
                    <a:pt x="381" y="596"/>
                    <a:pt x="429" y="584"/>
                    <a:pt x="393" y="656"/>
                  </a:cubicBezTo>
                  <a:cubicBezTo>
                    <a:pt x="381" y="691"/>
                    <a:pt x="381" y="715"/>
                    <a:pt x="357" y="775"/>
                  </a:cubicBezTo>
                  <a:cubicBezTo>
                    <a:pt x="334" y="810"/>
                    <a:pt x="310" y="858"/>
                    <a:pt x="274" y="882"/>
                  </a:cubicBezTo>
                  <a:lnTo>
                    <a:pt x="191" y="977"/>
                  </a:lnTo>
                  <a:cubicBezTo>
                    <a:pt x="155" y="1013"/>
                    <a:pt x="131" y="1060"/>
                    <a:pt x="119" y="1108"/>
                  </a:cubicBezTo>
                  <a:cubicBezTo>
                    <a:pt x="119" y="1099"/>
                    <a:pt x="117" y="1094"/>
                    <a:pt x="113" y="1094"/>
                  </a:cubicBezTo>
                  <a:cubicBezTo>
                    <a:pt x="103" y="1094"/>
                    <a:pt x="83" y="1127"/>
                    <a:pt x="83" y="1180"/>
                  </a:cubicBezTo>
                  <a:cubicBezTo>
                    <a:pt x="83" y="1251"/>
                    <a:pt x="143" y="1370"/>
                    <a:pt x="298" y="1430"/>
                  </a:cubicBezTo>
                  <a:cubicBezTo>
                    <a:pt x="345" y="1453"/>
                    <a:pt x="381" y="1465"/>
                    <a:pt x="429" y="1465"/>
                  </a:cubicBezTo>
                  <a:lnTo>
                    <a:pt x="512" y="1465"/>
                  </a:lnTo>
                  <a:lnTo>
                    <a:pt x="500" y="1477"/>
                  </a:lnTo>
                  <a:lnTo>
                    <a:pt x="488" y="1525"/>
                  </a:lnTo>
                  <a:cubicBezTo>
                    <a:pt x="476" y="1549"/>
                    <a:pt x="464" y="1596"/>
                    <a:pt x="464" y="1632"/>
                  </a:cubicBezTo>
                  <a:cubicBezTo>
                    <a:pt x="464" y="1775"/>
                    <a:pt x="524" y="1870"/>
                    <a:pt x="595" y="1942"/>
                  </a:cubicBezTo>
                  <a:cubicBezTo>
                    <a:pt x="621" y="1967"/>
                    <a:pt x="653" y="1984"/>
                    <a:pt x="687" y="1996"/>
                  </a:cubicBezTo>
                  <a:lnTo>
                    <a:pt x="687" y="1996"/>
                  </a:lnTo>
                  <a:cubicBezTo>
                    <a:pt x="837" y="2607"/>
                    <a:pt x="1159" y="2973"/>
                    <a:pt x="1357" y="3216"/>
                  </a:cubicBezTo>
                  <a:cubicBezTo>
                    <a:pt x="1572" y="3489"/>
                    <a:pt x="1715" y="3608"/>
                    <a:pt x="1715" y="3608"/>
                  </a:cubicBezTo>
                  <a:cubicBezTo>
                    <a:pt x="1715" y="3608"/>
                    <a:pt x="1619" y="3442"/>
                    <a:pt x="1488" y="3156"/>
                  </a:cubicBezTo>
                  <a:cubicBezTo>
                    <a:pt x="1334" y="2846"/>
                    <a:pt x="1084" y="2406"/>
                    <a:pt x="1024" y="1822"/>
                  </a:cubicBezTo>
                  <a:lnTo>
                    <a:pt x="802" y="1752"/>
                  </a:lnTo>
                  <a:lnTo>
                    <a:pt x="802" y="1752"/>
                  </a:lnTo>
                  <a:cubicBezTo>
                    <a:pt x="806" y="1744"/>
                    <a:pt x="815" y="1728"/>
                    <a:pt x="834" y="1703"/>
                  </a:cubicBezTo>
                  <a:cubicBezTo>
                    <a:pt x="837" y="1694"/>
                    <a:pt x="840" y="1687"/>
                    <a:pt x="843" y="1682"/>
                  </a:cubicBezTo>
                  <a:lnTo>
                    <a:pt x="843" y="1682"/>
                  </a:lnTo>
                  <a:cubicBezTo>
                    <a:pt x="850" y="1685"/>
                    <a:pt x="859" y="1688"/>
                    <a:pt x="869" y="1692"/>
                  </a:cubicBezTo>
                  <a:lnTo>
                    <a:pt x="869" y="1668"/>
                  </a:lnTo>
                  <a:lnTo>
                    <a:pt x="893" y="1656"/>
                  </a:lnTo>
                  <a:cubicBezTo>
                    <a:pt x="929" y="1608"/>
                    <a:pt x="1024" y="1572"/>
                    <a:pt x="1107" y="1525"/>
                  </a:cubicBezTo>
                  <a:lnTo>
                    <a:pt x="1107" y="1406"/>
                  </a:lnTo>
                  <a:lnTo>
                    <a:pt x="1107" y="1370"/>
                  </a:lnTo>
                  <a:cubicBezTo>
                    <a:pt x="1107" y="1346"/>
                    <a:pt x="1107" y="1334"/>
                    <a:pt x="1096" y="1299"/>
                  </a:cubicBezTo>
                  <a:cubicBezTo>
                    <a:pt x="1048" y="1191"/>
                    <a:pt x="988" y="1132"/>
                    <a:pt x="905" y="1108"/>
                  </a:cubicBezTo>
                  <a:cubicBezTo>
                    <a:pt x="834" y="1081"/>
                    <a:pt x="755" y="1068"/>
                    <a:pt x="676" y="1068"/>
                  </a:cubicBezTo>
                  <a:cubicBezTo>
                    <a:pt x="649" y="1068"/>
                    <a:pt x="622" y="1069"/>
                    <a:pt x="595" y="1072"/>
                  </a:cubicBezTo>
                  <a:lnTo>
                    <a:pt x="536" y="1096"/>
                  </a:lnTo>
                  <a:lnTo>
                    <a:pt x="512" y="1096"/>
                  </a:lnTo>
                  <a:cubicBezTo>
                    <a:pt x="509" y="1098"/>
                    <a:pt x="507" y="1098"/>
                    <a:pt x="504" y="1098"/>
                  </a:cubicBezTo>
                  <a:cubicBezTo>
                    <a:pt x="488" y="1098"/>
                    <a:pt x="476" y="1070"/>
                    <a:pt x="452" y="1070"/>
                  </a:cubicBezTo>
                  <a:cubicBezTo>
                    <a:pt x="448" y="1070"/>
                    <a:pt x="445" y="1071"/>
                    <a:pt x="441" y="1072"/>
                  </a:cubicBezTo>
                  <a:cubicBezTo>
                    <a:pt x="441" y="1060"/>
                    <a:pt x="453" y="1060"/>
                    <a:pt x="453" y="1049"/>
                  </a:cubicBezTo>
                  <a:cubicBezTo>
                    <a:pt x="476" y="1037"/>
                    <a:pt x="476" y="1013"/>
                    <a:pt x="488" y="1001"/>
                  </a:cubicBezTo>
                  <a:cubicBezTo>
                    <a:pt x="536" y="941"/>
                    <a:pt x="560" y="894"/>
                    <a:pt x="572" y="834"/>
                  </a:cubicBezTo>
                  <a:cubicBezTo>
                    <a:pt x="607" y="739"/>
                    <a:pt x="607" y="620"/>
                    <a:pt x="595" y="560"/>
                  </a:cubicBezTo>
                  <a:cubicBezTo>
                    <a:pt x="582" y="483"/>
                    <a:pt x="559" y="465"/>
                    <a:pt x="540" y="465"/>
                  </a:cubicBezTo>
                  <a:cubicBezTo>
                    <a:pt x="524" y="465"/>
                    <a:pt x="512" y="477"/>
                    <a:pt x="512" y="477"/>
                  </a:cubicBezTo>
                  <a:lnTo>
                    <a:pt x="357" y="477"/>
                  </a:lnTo>
                  <a:cubicBezTo>
                    <a:pt x="322" y="477"/>
                    <a:pt x="298" y="465"/>
                    <a:pt x="262" y="453"/>
                  </a:cubicBezTo>
                  <a:cubicBezTo>
                    <a:pt x="203" y="418"/>
                    <a:pt x="155" y="394"/>
                    <a:pt x="131" y="346"/>
                  </a:cubicBezTo>
                  <a:cubicBezTo>
                    <a:pt x="60" y="275"/>
                    <a:pt x="36" y="203"/>
                    <a:pt x="24" y="144"/>
                  </a:cubicBezTo>
                  <a:cubicBezTo>
                    <a:pt x="12" y="37"/>
                    <a:pt x="24"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6" name="Google Shape;16936;p43"/>
            <p:cNvSpPr/>
            <p:nvPr/>
          </p:nvSpPr>
          <p:spPr>
            <a:xfrm>
              <a:off x="5214625" y="2416800"/>
              <a:ext cx="19975" cy="180400"/>
            </a:xfrm>
            <a:custGeom>
              <a:avLst/>
              <a:gdLst/>
              <a:ahLst/>
              <a:cxnLst/>
              <a:rect l="l" t="t" r="r" b="b"/>
              <a:pathLst>
                <a:path w="799" h="7216" extrusionOk="0">
                  <a:moveTo>
                    <a:pt x="24" y="0"/>
                  </a:moveTo>
                  <a:lnTo>
                    <a:pt x="24" y="0"/>
                  </a:lnTo>
                  <a:cubicBezTo>
                    <a:pt x="24" y="1"/>
                    <a:pt x="1" y="1644"/>
                    <a:pt x="203" y="3632"/>
                  </a:cubicBezTo>
                  <a:cubicBezTo>
                    <a:pt x="417" y="5632"/>
                    <a:pt x="786" y="7216"/>
                    <a:pt x="786" y="7216"/>
                  </a:cubicBezTo>
                  <a:cubicBezTo>
                    <a:pt x="786" y="7216"/>
                    <a:pt x="798" y="5584"/>
                    <a:pt x="608" y="3584"/>
                  </a:cubicBezTo>
                  <a:cubicBezTo>
                    <a:pt x="394" y="1596"/>
                    <a:pt x="25"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7" name="Google Shape;16937;p43"/>
            <p:cNvSpPr/>
            <p:nvPr/>
          </p:nvSpPr>
          <p:spPr>
            <a:xfrm>
              <a:off x="5228325" y="2611750"/>
              <a:ext cx="13425" cy="41100"/>
            </a:xfrm>
            <a:custGeom>
              <a:avLst/>
              <a:gdLst/>
              <a:ahLst/>
              <a:cxnLst/>
              <a:rect l="l" t="t" r="r" b="b"/>
              <a:pathLst>
                <a:path w="537" h="1644" extrusionOk="0">
                  <a:moveTo>
                    <a:pt x="155" y="1"/>
                  </a:moveTo>
                  <a:cubicBezTo>
                    <a:pt x="155" y="1"/>
                    <a:pt x="0" y="382"/>
                    <a:pt x="72" y="846"/>
                  </a:cubicBezTo>
                  <a:cubicBezTo>
                    <a:pt x="131" y="1299"/>
                    <a:pt x="393" y="1644"/>
                    <a:pt x="393" y="1644"/>
                  </a:cubicBezTo>
                  <a:cubicBezTo>
                    <a:pt x="393" y="1644"/>
                    <a:pt x="536" y="1239"/>
                    <a:pt x="465" y="787"/>
                  </a:cubicBezTo>
                  <a:cubicBezTo>
                    <a:pt x="405" y="346"/>
                    <a:pt x="155" y="1"/>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8" name="Google Shape;16938;p43"/>
            <p:cNvSpPr/>
            <p:nvPr/>
          </p:nvSpPr>
          <p:spPr>
            <a:xfrm>
              <a:off x="5233675" y="2668625"/>
              <a:ext cx="12525" cy="25325"/>
            </a:xfrm>
            <a:custGeom>
              <a:avLst/>
              <a:gdLst/>
              <a:ahLst/>
              <a:cxnLst/>
              <a:rect l="l" t="t" r="r" b="b"/>
              <a:pathLst>
                <a:path w="501" h="1013" extrusionOk="0">
                  <a:moveTo>
                    <a:pt x="143" y="0"/>
                  </a:moveTo>
                  <a:cubicBezTo>
                    <a:pt x="143" y="0"/>
                    <a:pt x="1" y="274"/>
                    <a:pt x="60" y="560"/>
                  </a:cubicBezTo>
                  <a:cubicBezTo>
                    <a:pt x="120" y="833"/>
                    <a:pt x="358" y="1012"/>
                    <a:pt x="358" y="1012"/>
                  </a:cubicBezTo>
                  <a:cubicBezTo>
                    <a:pt x="358" y="1012"/>
                    <a:pt x="501" y="750"/>
                    <a:pt x="441" y="464"/>
                  </a:cubicBezTo>
                  <a:cubicBezTo>
                    <a:pt x="382" y="179"/>
                    <a:pt x="143" y="0"/>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9" name="Google Shape;16939;p43"/>
            <p:cNvSpPr/>
            <p:nvPr/>
          </p:nvSpPr>
          <p:spPr>
            <a:xfrm>
              <a:off x="4231775" y="2555500"/>
              <a:ext cx="211050" cy="113725"/>
            </a:xfrm>
            <a:custGeom>
              <a:avLst/>
              <a:gdLst/>
              <a:ahLst/>
              <a:cxnLst/>
              <a:rect l="l" t="t" r="r" b="b"/>
              <a:pathLst>
                <a:path w="8442" h="4549" extrusionOk="0">
                  <a:moveTo>
                    <a:pt x="8442" y="1"/>
                  </a:moveTo>
                  <a:cubicBezTo>
                    <a:pt x="8442" y="1"/>
                    <a:pt x="7882" y="48"/>
                    <a:pt x="6989" y="167"/>
                  </a:cubicBezTo>
                  <a:cubicBezTo>
                    <a:pt x="6072" y="286"/>
                    <a:pt x="4834" y="501"/>
                    <a:pt x="3536" y="1060"/>
                  </a:cubicBezTo>
                  <a:cubicBezTo>
                    <a:pt x="2239" y="1608"/>
                    <a:pt x="1238" y="2489"/>
                    <a:pt x="703" y="3239"/>
                  </a:cubicBezTo>
                  <a:cubicBezTo>
                    <a:pt x="441" y="3608"/>
                    <a:pt x="262" y="3930"/>
                    <a:pt x="155" y="4168"/>
                  </a:cubicBezTo>
                  <a:cubicBezTo>
                    <a:pt x="48" y="4406"/>
                    <a:pt x="0" y="4549"/>
                    <a:pt x="0" y="4549"/>
                  </a:cubicBezTo>
                  <a:cubicBezTo>
                    <a:pt x="0" y="4549"/>
                    <a:pt x="84" y="4406"/>
                    <a:pt x="214" y="4204"/>
                  </a:cubicBezTo>
                  <a:cubicBezTo>
                    <a:pt x="345" y="3989"/>
                    <a:pt x="572" y="3692"/>
                    <a:pt x="869" y="3370"/>
                  </a:cubicBezTo>
                  <a:cubicBezTo>
                    <a:pt x="1465" y="2703"/>
                    <a:pt x="2465" y="1953"/>
                    <a:pt x="3703" y="1417"/>
                  </a:cubicBezTo>
                  <a:cubicBezTo>
                    <a:pt x="4929" y="882"/>
                    <a:pt x="6132" y="584"/>
                    <a:pt x="7013" y="358"/>
                  </a:cubicBezTo>
                  <a:cubicBezTo>
                    <a:pt x="7894" y="144"/>
                    <a:pt x="8442" y="1"/>
                    <a:pt x="84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0" name="Google Shape;16940;p43"/>
            <p:cNvSpPr/>
            <p:nvPr/>
          </p:nvSpPr>
          <p:spPr>
            <a:xfrm>
              <a:off x="4238625" y="2543600"/>
              <a:ext cx="122050" cy="84850"/>
            </a:xfrm>
            <a:custGeom>
              <a:avLst/>
              <a:gdLst/>
              <a:ahLst/>
              <a:cxnLst/>
              <a:rect l="l" t="t" r="r" b="b"/>
              <a:pathLst>
                <a:path w="4882" h="3394" extrusionOk="0">
                  <a:moveTo>
                    <a:pt x="4882" y="0"/>
                  </a:moveTo>
                  <a:cubicBezTo>
                    <a:pt x="4881" y="0"/>
                    <a:pt x="4560" y="60"/>
                    <a:pt x="4012" y="262"/>
                  </a:cubicBezTo>
                  <a:cubicBezTo>
                    <a:pt x="3500" y="441"/>
                    <a:pt x="2798" y="762"/>
                    <a:pt x="2107" y="1239"/>
                  </a:cubicBezTo>
                  <a:cubicBezTo>
                    <a:pt x="1429" y="1715"/>
                    <a:pt x="893" y="2263"/>
                    <a:pt x="536" y="2679"/>
                  </a:cubicBezTo>
                  <a:cubicBezTo>
                    <a:pt x="179" y="3120"/>
                    <a:pt x="0" y="3394"/>
                    <a:pt x="0" y="3394"/>
                  </a:cubicBezTo>
                  <a:cubicBezTo>
                    <a:pt x="0" y="3394"/>
                    <a:pt x="250" y="3191"/>
                    <a:pt x="667" y="2834"/>
                  </a:cubicBezTo>
                  <a:cubicBezTo>
                    <a:pt x="1083" y="2489"/>
                    <a:pt x="1667" y="2024"/>
                    <a:pt x="2334" y="1572"/>
                  </a:cubicBezTo>
                  <a:cubicBezTo>
                    <a:pt x="3000" y="1096"/>
                    <a:pt x="3643" y="703"/>
                    <a:pt x="4108" y="441"/>
                  </a:cubicBezTo>
                  <a:cubicBezTo>
                    <a:pt x="4584" y="167"/>
                    <a:pt x="4882" y="0"/>
                    <a:pt x="48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1" name="Google Shape;16941;p43"/>
            <p:cNvSpPr/>
            <p:nvPr/>
          </p:nvSpPr>
          <p:spPr>
            <a:xfrm>
              <a:off x="4257375" y="2538825"/>
              <a:ext cx="64000" cy="44675"/>
            </a:xfrm>
            <a:custGeom>
              <a:avLst/>
              <a:gdLst/>
              <a:ahLst/>
              <a:cxnLst/>
              <a:rect l="l" t="t" r="r" b="b"/>
              <a:pathLst>
                <a:path w="2560" h="1787" extrusionOk="0">
                  <a:moveTo>
                    <a:pt x="2560" y="1"/>
                  </a:moveTo>
                  <a:cubicBezTo>
                    <a:pt x="2560" y="1"/>
                    <a:pt x="2381" y="13"/>
                    <a:pt x="2096" y="96"/>
                  </a:cubicBezTo>
                  <a:cubicBezTo>
                    <a:pt x="1810" y="179"/>
                    <a:pt x="1429" y="334"/>
                    <a:pt x="1048" y="584"/>
                  </a:cubicBezTo>
                  <a:cubicBezTo>
                    <a:pt x="679" y="834"/>
                    <a:pt x="393" y="1144"/>
                    <a:pt x="238" y="1382"/>
                  </a:cubicBezTo>
                  <a:cubicBezTo>
                    <a:pt x="72" y="1620"/>
                    <a:pt x="0" y="1787"/>
                    <a:pt x="0" y="1787"/>
                  </a:cubicBezTo>
                  <a:cubicBezTo>
                    <a:pt x="0" y="1787"/>
                    <a:pt x="572" y="1382"/>
                    <a:pt x="1274" y="894"/>
                  </a:cubicBezTo>
                  <a:cubicBezTo>
                    <a:pt x="1977" y="406"/>
                    <a:pt x="2560" y="1"/>
                    <a:pt x="2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2" name="Google Shape;16942;p43"/>
            <p:cNvSpPr/>
            <p:nvPr/>
          </p:nvSpPr>
          <p:spPr>
            <a:xfrm>
              <a:off x="4278200" y="2525450"/>
              <a:ext cx="26225" cy="21450"/>
            </a:xfrm>
            <a:custGeom>
              <a:avLst/>
              <a:gdLst/>
              <a:ahLst/>
              <a:cxnLst/>
              <a:rect l="l" t="t" r="r" b="b"/>
              <a:pathLst>
                <a:path w="1049" h="858" extrusionOk="0">
                  <a:moveTo>
                    <a:pt x="1048" y="0"/>
                  </a:moveTo>
                  <a:cubicBezTo>
                    <a:pt x="1048" y="0"/>
                    <a:pt x="691" y="48"/>
                    <a:pt x="393" y="286"/>
                  </a:cubicBezTo>
                  <a:cubicBezTo>
                    <a:pt x="96" y="524"/>
                    <a:pt x="1" y="857"/>
                    <a:pt x="1" y="857"/>
                  </a:cubicBezTo>
                  <a:cubicBezTo>
                    <a:pt x="1" y="857"/>
                    <a:pt x="358" y="822"/>
                    <a:pt x="655" y="584"/>
                  </a:cubicBezTo>
                  <a:cubicBezTo>
                    <a:pt x="953" y="345"/>
                    <a:pt x="1048" y="0"/>
                    <a:pt x="10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3" name="Google Shape;16943;p43"/>
            <p:cNvSpPr/>
            <p:nvPr/>
          </p:nvSpPr>
          <p:spPr>
            <a:xfrm>
              <a:off x="4466025" y="1966875"/>
              <a:ext cx="222975" cy="82350"/>
            </a:xfrm>
            <a:custGeom>
              <a:avLst/>
              <a:gdLst/>
              <a:ahLst/>
              <a:cxnLst/>
              <a:rect l="l" t="t" r="r" b="b"/>
              <a:pathLst>
                <a:path w="8919" h="3294" extrusionOk="0">
                  <a:moveTo>
                    <a:pt x="7223" y="1"/>
                  </a:moveTo>
                  <a:cubicBezTo>
                    <a:pt x="6834" y="1"/>
                    <a:pt x="6386" y="43"/>
                    <a:pt x="5906" y="102"/>
                  </a:cubicBezTo>
                  <a:cubicBezTo>
                    <a:pt x="5322" y="198"/>
                    <a:pt x="4680" y="340"/>
                    <a:pt x="4049" y="567"/>
                  </a:cubicBezTo>
                  <a:cubicBezTo>
                    <a:pt x="3406" y="805"/>
                    <a:pt x="2810" y="1090"/>
                    <a:pt x="2298" y="1388"/>
                  </a:cubicBezTo>
                  <a:cubicBezTo>
                    <a:pt x="1798" y="1698"/>
                    <a:pt x="1370" y="2019"/>
                    <a:pt x="1024" y="2293"/>
                  </a:cubicBezTo>
                  <a:cubicBezTo>
                    <a:pt x="703" y="2579"/>
                    <a:pt x="429" y="2829"/>
                    <a:pt x="262" y="3007"/>
                  </a:cubicBezTo>
                  <a:cubicBezTo>
                    <a:pt x="84" y="3186"/>
                    <a:pt x="0" y="3293"/>
                    <a:pt x="0" y="3293"/>
                  </a:cubicBezTo>
                  <a:cubicBezTo>
                    <a:pt x="0" y="3293"/>
                    <a:pt x="108" y="3198"/>
                    <a:pt x="298" y="3055"/>
                  </a:cubicBezTo>
                  <a:cubicBezTo>
                    <a:pt x="489" y="2888"/>
                    <a:pt x="786" y="2686"/>
                    <a:pt x="1143" y="2448"/>
                  </a:cubicBezTo>
                  <a:cubicBezTo>
                    <a:pt x="1512" y="2186"/>
                    <a:pt x="1965" y="1936"/>
                    <a:pt x="2465" y="1674"/>
                  </a:cubicBezTo>
                  <a:cubicBezTo>
                    <a:pt x="2989" y="1400"/>
                    <a:pt x="3560" y="1150"/>
                    <a:pt x="4179" y="924"/>
                  </a:cubicBezTo>
                  <a:cubicBezTo>
                    <a:pt x="4787" y="698"/>
                    <a:pt x="5406" y="543"/>
                    <a:pt x="5965" y="424"/>
                  </a:cubicBezTo>
                  <a:cubicBezTo>
                    <a:pt x="6537" y="305"/>
                    <a:pt x="7049" y="221"/>
                    <a:pt x="7489" y="186"/>
                  </a:cubicBezTo>
                  <a:cubicBezTo>
                    <a:pt x="7930" y="138"/>
                    <a:pt x="8275" y="126"/>
                    <a:pt x="8525" y="126"/>
                  </a:cubicBezTo>
                  <a:lnTo>
                    <a:pt x="8918" y="126"/>
                  </a:lnTo>
                  <a:lnTo>
                    <a:pt x="8513" y="78"/>
                  </a:lnTo>
                  <a:cubicBezTo>
                    <a:pt x="8275" y="43"/>
                    <a:pt x="7918" y="19"/>
                    <a:pt x="7466" y="7"/>
                  </a:cubicBezTo>
                  <a:cubicBezTo>
                    <a:pt x="7388" y="3"/>
                    <a:pt x="7307" y="1"/>
                    <a:pt x="72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4" name="Google Shape;16944;p43"/>
            <p:cNvSpPr/>
            <p:nvPr/>
          </p:nvSpPr>
          <p:spPr>
            <a:xfrm>
              <a:off x="4457400" y="2007825"/>
              <a:ext cx="164025" cy="72350"/>
            </a:xfrm>
            <a:custGeom>
              <a:avLst/>
              <a:gdLst/>
              <a:ahLst/>
              <a:cxnLst/>
              <a:rect l="l" t="t" r="r" b="b"/>
              <a:pathLst>
                <a:path w="6561" h="2894" extrusionOk="0">
                  <a:moveTo>
                    <a:pt x="6299" y="0"/>
                  </a:moveTo>
                  <a:cubicBezTo>
                    <a:pt x="6120" y="0"/>
                    <a:pt x="5834" y="0"/>
                    <a:pt x="5513" y="36"/>
                  </a:cubicBezTo>
                  <a:cubicBezTo>
                    <a:pt x="4834" y="95"/>
                    <a:pt x="3917" y="286"/>
                    <a:pt x="2977" y="715"/>
                  </a:cubicBezTo>
                  <a:cubicBezTo>
                    <a:pt x="2024" y="1155"/>
                    <a:pt x="1298" y="1750"/>
                    <a:pt x="822" y="2203"/>
                  </a:cubicBezTo>
                  <a:cubicBezTo>
                    <a:pt x="584" y="2441"/>
                    <a:pt x="381" y="2620"/>
                    <a:pt x="238" y="2727"/>
                  </a:cubicBezTo>
                  <a:cubicBezTo>
                    <a:pt x="83" y="2834"/>
                    <a:pt x="0" y="2893"/>
                    <a:pt x="0" y="2893"/>
                  </a:cubicBezTo>
                  <a:cubicBezTo>
                    <a:pt x="0" y="2893"/>
                    <a:pt x="107" y="2858"/>
                    <a:pt x="274" y="2786"/>
                  </a:cubicBezTo>
                  <a:cubicBezTo>
                    <a:pt x="429" y="2703"/>
                    <a:pt x="667" y="2560"/>
                    <a:pt x="941" y="2370"/>
                  </a:cubicBezTo>
                  <a:cubicBezTo>
                    <a:pt x="1476" y="2000"/>
                    <a:pt x="2215" y="1512"/>
                    <a:pt x="3131" y="1096"/>
                  </a:cubicBezTo>
                  <a:cubicBezTo>
                    <a:pt x="4024" y="655"/>
                    <a:pt x="4882" y="405"/>
                    <a:pt x="5525" y="238"/>
                  </a:cubicBezTo>
                  <a:cubicBezTo>
                    <a:pt x="5834" y="167"/>
                    <a:pt x="6096" y="107"/>
                    <a:pt x="6275" y="84"/>
                  </a:cubicBezTo>
                  <a:cubicBezTo>
                    <a:pt x="6453" y="48"/>
                    <a:pt x="6560" y="36"/>
                    <a:pt x="6560" y="36"/>
                  </a:cubicBezTo>
                  <a:cubicBezTo>
                    <a:pt x="6560" y="36"/>
                    <a:pt x="6465" y="36"/>
                    <a:pt x="62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5" name="Google Shape;16945;p43"/>
            <p:cNvSpPr/>
            <p:nvPr/>
          </p:nvSpPr>
          <p:spPr>
            <a:xfrm>
              <a:off x="4442800" y="2046225"/>
              <a:ext cx="112250" cy="59550"/>
            </a:xfrm>
            <a:custGeom>
              <a:avLst/>
              <a:gdLst/>
              <a:ahLst/>
              <a:cxnLst/>
              <a:rect l="l" t="t" r="r" b="b"/>
              <a:pathLst>
                <a:path w="4490" h="2382" extrusionOk="0">
                  <a:moveTo>
                    <a:pt x="4489" y="0"/>
                  </a:moveTo>
                  <a:cubicBezTo>
                    <a:pt x="4489" y="0"/>
                    <a:pt x="4192" y="36"/>
                    <a:pt x="3739" y="83"/>
                  </a:cubicBezTo>
                  <a:cubicBezTo>
                    <a:pt x="3275" y="191"/>
                    <a:pt x="2656" y="381"/>
                    <a:pt x="2013" y="726"/>
                  </a:cubicBezTo>
                  <a:cubicBezTo>
                    <a:pt x="1370" y="1072"/>
                    <a:pt x="870" y="1488"/>
                    <a:pt x="525" y="1822"/>
                  </a:cubicBezTo>
                  <a:cubicBezTo>
                    <a:pt x="179" y="2143"/>
                    <a:pt x="1" y="2381"/>
                    <a:pt x="1" y="2381"/>
                  </a:cubicBezTo>
                  <a:cubicBezTo>
                    <a:pt x="1" y="2381"/>
                    <a:pt x="263" y="2238"/>
                    <a:pt x="644" y="1977"/>
                  </a:cubicBezTo>
                  <a:cubicBezTo>
                    <a:pt x="1037" y="1726"/>
                    <a:pt x="1584" y="1417"/>
                    <a:pt x="2191" y="1084"/>
                  </a:cubicBezTo>
                  <a:cubicBezTo>
                    <a:pt x="2799" y="762"/>
                    <a:pt x="3382" y="488"/>
                    <a:pt x="3799" y="298"/>
                  </a:cubicBezTo>
                  <a:cubicBezTo>
                    <a:pt x="4215" y="119"/>
                    <a:pt x="4489" y="0"/>
                    <a:pt x="44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6" name="Google Shape;16946;p43"/>
            <p:cNvSpPr/>
            <p:nvPr/>
          </p:nvSpPr>
          <p:spPr>
            <a:xfrm>
              <a:off x="4435075" y="2082225"/>
              <a:ext cx="90200" cy="46775"/>
            </a:xfrm>
            <a:custGeom>
              <a:avLst/>
              <a:gdLst/>
              <a:ahLst/>
              <a:cxnLst/>
              <a:rect l="l" t="t" r="r" b="b"/>
              <a:pathLst>
                <a:path w="3608" h="1871" extrusionOk="0">
                  <a:moveTo>
                    <a:pt x="3608" y="1"/>
                  </a:moveTo>
                  <a:cubicBezTo>
                    <a:pt x="3608" y="1"/>
                    <a:pt x="3358" y="25"/>
                    <a:pt x="2977" y="108"/>
                  </a:cubicBezTo>
                  <a:cubicBezTo>
                    <a:pt x="2620" y="179"/>
                    <a:pt x="2119" y="334"/>
                    <a:pt x="1607" y="596"/>
                  </a:cubicBezTo>
                  <a:cubicBezTo>
                    <a:pt x="1107" y="858"/>
                    <a:pt x="691" y="1179"/>
                    <a:pt x="417" y="1429"/>
                  </a:cubicBezTo>
                  <a:cubicBezTo>
                    <a:pt x="155" y="1691"/>
                    <a:pt x="0" y="1870"/>
                    <a:pt x="0" y="1870"/>
                  </a:cubicBezTo>
                  <a:cubicBezTo>
                    <a:pt x="0" y="1870"/>
                    <a:pt x="810" y="1453"/>
                    <a:pt x="1798" y="941"/>
                  </a:cubicBezTo>
                  <a:cubicBezTo>
                    <a:pt x="2798" y="417"/>
                    <a:pt x="3608" y="1"/>
                    <a:pt x="36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7" name="Google Shape;16947;p43"/>
            <p:cNvSpPr/>
            <p:nvPr/>
          </p:nvSpPr>
          <p:spPr>
            <a:xfrm>
              <a:off x="4438050" y="2117350"/>
              <a:ext cx="52100" cy="29500"/>
            </a:xfrm>
            <a:custGeom>
              <a:avLst/>
              <a:gdLst/>
              <a:ahLst/>
              <a:cxnLst/>
              <a:rect l="l" t="t" r="r" b="b"/>
              <a:pathLst>
                <a:path w="2084" h="1180" extrusionOk="0">
                  <a:moveTo>
                    <a:pt x="2084" y="1"/>
                  </a:moveTo>
                  <a:lnTo>
                    <a:pt x="2084" y="1"/>
                  </a:lnTo>
                  <a:cubicBezTo>
                    <a:pt x="2084" y="1"/>
                    <a:pt x="1953" y="1"/>
                    <a:pt x="1715" y="60"/>
                  </a:cubicBezTo>
                  <a:cubicBezTo>
                    <a:pt x="1488" y="108"/>
                    <a:pt x="1191" y="191"/>
                    <a:pt x="893" y="358"/>
                  </a:cubicBezTo>
                  <a:cubicBezTo>
                    <a:pt x="607" y="525"/>
                    <a:pt x="369" y="727"/>
                    <a:pt x="226" y="894"/>
                  </a:cubicBezTo>
                  <a:cubicBezTo>
                    <a:pt x="72" y="1060"/>
                    <a:pt x="0" y="1179"/>
                    <a:pt x="0" y="1179"/>
                  </a:cubicBezTo>
                  <a:cubicBezTo>
                    <a:pt x="0" y="1179"/>
                    <a:pt x="131" y="1132"/>
                    <a:pt x="345" y="1037"/>
                  </a:cubicBezTo>
                  <a:cubicBezTo>
                    <a:pt x="548" y="965"/>
                    <a:pt x="822" y="846"/>
                    <a:pt x="1096" y="679"/>
                  </a:cubicBezTo>
                  <a:cubicBezTo>
                    <a:pt x="1381" y="525"/>
                    <a:pt x="1619" y="358"/>
                    <a:pt x="1798" y="227"/>
                  </a:cubicBezTo>
                  <a:cubicBezTo>
                    <a:pt x="1977" y="84"/>
                    <a:pt x="2084"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8" name="Google Shape;16948;p43"/>
            <p:cNvSpPr/>
            <p:nvPr/>
          </p:nvSpPr>
          <p:spPr>
            <a:xfrm>
              <a:off x="4570800" y="2554600"/>
              <a:ext cx="372400" cy="176550"/>
            </a:xfrm>
            <a:custGeom>
              <a:avLst/>
              <a:gdLst/>
              <a:ahLst/>
              <a:cxnLst/>
              <a:rect l="l" t="t" r="r" b="b"/>
              <a:pathLst>
                <a:path w="14896" h="7062" extrusionOk="0">
                  <a:moveTo>
                    <a:pt x="0" y="1"/>
                  </a:moveTo>
                  <a:cubicBezTo>
                    <a:pt x="0" y="1"/>
                    <a:pt x="227" y="72"/>
                    <a:pt x="631" y="191"/>
                  </a:cubicBezTo>
                  <a:cubicBezTo>
                    <a:pt x="1036" y="310"/>
                    <a:pt x="1596" y="489"/>
                    <a:pt x="2310" y="739"/>
                  </a:cubicBezTo>
                  <a:cubicBezTo>
                    <a:pt x="3727" y="1227"/>
                    <a:pt x="5644" y="1977"/>
                    <a:pt x="7716" y="2954"/>
                  </a:cubicBezTo>
                  <a:cubicBezTo>
                    <a:pt x="9764" y="3942"/>
                    <a:pt x="11573" y="4966"/>
                    <a:pt x="12847" y="5752"/>
                  </a:cubicBezTo>
                  <a:cubicBezTo>
                    <a:pt x="13490" y="6145"/>
                    <a:pt x="14002" y="6466"/>
                    <a:pt x="14347" y="6704"/>
                  </a:cubicBezTo>
                  <a:cubicBezTo>
                    <a:pt x="14705" y="6930"/>
                    <a:pt x="14895" y="7061"/>
                    <a:pt x="14895" y="7061"/>
                  </a:cubicBezTo>
                  <a:cubicBezTo>
                    <a:pt x="14895" y="7061"/>
                    <a:pt x="14728" y="6918"/>
                    <a:pt x="14395" y="6680"/>
                  </a:cubicBezTo>
                  <a:cubicBezTo>
                    <a:pt x="14062" y="6406"/>
                    <a:pt x="13574" y="6037"/>
                    <a:pt x="12966" y="5609"/>
                  </a:cubicBezTo>
                  <a:cubicBezTo>
                    <a:pt x="11740" y="4728"/>
                    <a:pt x="9978" y="3609"/>
                    <a:pt x="7894" y="2620"/>
                  </a:cubicBezTo>
                  <a:cubicBezTo>
                    <a:pt x="5811" y="1632"/>
                    <a:pt x="3822" y="965"/>
                    <a:pt x="2370" y="561"/>
                  </a:cubicBezTo>
                  <a:cubicBezTo>
                    <a:pt x="1655" y="358"/>
                    <a:pt x="1060" y="215"/>
                    <a:pt x="643" y="132"/>
                  </a:cubicBezTo>
                  <a:cubicBezTo>
                    <a:pt x="227" y="37"/>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9" name="Google Shape;16949;p43"/>
            <p:cNvSpPr/>
            <p:nvPr/>
          </p:nvSpPr>
          <p:spPr>
            <a:xfrm>
              <a:off x="4950000" y="2734100"/>
              <a:ext cx="74450" cy="44375"/>
            </a:xfrm>
            <a:custGeom>
              <a:avLst/>
              <a:gdLst/>
              <a:ahLst/>
              <a:cxnLst/>
              <a:rect l="l" t="t" r="r" b="b"/>
              <a:pathLst>
                <a:path w="2978" h="1775" extrusionOk="0">
                  <a:moveTo>
                    <a:pt x="1" y="0"/>
                  </a:moveTo>
                  <a:cubicBezTo>
                    <a:pt x="1" y="0"/>
                    <a:pt x="108" y="167"/>
                    <a:pt x="334" y="405"/>
                  </a:cubicBezTo>
                  <a:cubicBezTo>
                    <a:pt x="549" y="643"/>
                    <a:pt x="894" y="941"/>
                    <a:pt x="1311" y="1191"/>
                  </a:cubicBezTo>
                  <a:cubicBezTo>
                    <a:pt x="1739" y="1429"/>
                    <a:pt x="2156" y="1596"/>
                    <a:pt x="2477" y="1667"/>
                  </a:cubicBezTo>
                  <a:cubicBezTo>
                    <a:pt x="2787" y="1762"/>
                    <a:pt x="2978" y="1774"/>
                    <a:pt x="2978" y="1774"/>
                  </a:cubicBezTo>
                  <a:cubicBezTo>
                    <a:pt x="2978" y="1774"/>
                    <a:pt x="2811" y="1655"/>
                    <a:pt x="2561" y="1501"/>
                  </a:cubicBezTo>
                  <a:cubicBezTo>
                    <a:pt x="2299" y="1346"/>
                    <a:pt x="1918" y="1108"/>
                    <a:pt x="1513" y="870"/>
                  </a:cubicBezTo>
                  <a:cubicBezTo>
                    <a:pt x="1120" y="608"/>
                    <a:pt x="751" y="405"/>
                    <a:pt x="465" y="250"/>
                  </a:cubicBezTo>
                  <a:cubicBezTo>
                    <a:pt x="180" y="96"/>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0" name="Google Shape;16950;p43"/>
            <p:cNvSpPr/>
            <p:nvPr/>
          </p:nvSpPr>
          <p:spPr>
            <a:xfrm>
              <a:off x="4655625" y="2552225"/>
              <a:ext cx="205125" cy="107475"/>
            </a:xfrm>
            <a:custGeom>
              <a:avLst/>
              <a:gdLst/>
              <a:ahLst/>
              <a:cxnLst/>
              <a:rect l="l" t="t" r="r" b="b"/>
              <a:pathLst>
                <a:path w="8205" h="4299" extrusionOk="0">
                  <a:moveTo>
                    <a:pt x="1" y="1"/>
                  </a:moveTo>
                  <a:lnTo>
                    <a:pt x="1" y="1"/>
                  </a:lnTo>
                  <a:cubicBezTo>
                    <a:pt x="1" y="1"/>
                    <a:pt x="144" y="36"/>
                    <a:pt x="358" y="108"/>
                  </a:cubicBezTo>
                  <a:cubicBezTo>
                    <a:pt x="584" y="167"/>
                    <a:pt x="917" y="275"/>
                    <a:pt x="1298" y="417"/>
                  </a:cubicBezTo>
                  <a:cubicBezTo>
                    <a:pt x="1703" y="572"/>
                    <a:pt x="2144" y="763"/>
                    <a:pt x="2656" y="1001"/>
                  </a:cubicBezTo>
                  <a:cubicBezTo>
                    <a:pt x="3156" y="1251"/>
                    <a:pt x="3692" y="1537"/>
                    <a:pt x="4251" y="1846"/>
                  </a:cubicBezTo>
                  <a:cubicBezTo>
                    <a:pt x="5347" y="2489"/>
                    <a:pt x="6335" y="3132"/>
                    <a:pt x="7049" y="3573"/>
                  </a:cubicBezTo>
                  <a:cubicBezTo>
                    <a:pt x="7764" y="4037"/>
                    <a:pt x="8204" y="4299"/>
                    <a:pt x="8204" y="4299"/>
                  </a:cubicBezTo>
                  <a:cubicBezTo>
                    <a:pt x="8204" y="4299"/>
                    <a:pt x="7799" y="3965"/>
                    <a:pt x="7144" y="3406"/>
                  </a:cubicBezTo>
                  <a:cubicBezTo>
                    <a:pt x="6490" y="2870"/>
                    <a:pt x="5573" y="2156"/>
                    <a:pt x="4442" y="1501"/>
                  </a:cubicBezTo>
                  <a:cubicBezTo>
                    <a:pt x="3870" y="1179"/>
                    <a:pt x="3311" y="906"/>
                    <a:pt x="2787" y="703"/>
                  </a:cubicBezTo>
                  <a:cubicBezTo>
                    <a:pt x="2251" y="489"/>
                    <a:pt x="1775" y="346"/>
                    <a:pt x="1358" y="239"/>
                  </a:cubicBezTo>
                  <a:cubicBezTo>
                    <a:pt x="953" y="132"/>
                    <a:pt x="620" y="72"/>
                    <a:pt x="382" y="48"/>
                  </a:cubicBezTo>
                  <a:cubicBezTo>
                    <a:pt x="144"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1" name="Google Shape;16951;p43"/>
            <p:cNvSpPr/>
            <p:nvPr/>
          </p:nvSpPr>
          <p:spPr>
            <a:xfrm>
              <a:off x="4708600" y="2537050"/>
              <a:ext cx="118200" cy="58650"/>
            </a:xfrm>
            <a:custGeom>
              <a:avLst/>
              <a:gdLst/>
              <a:ahLst/>
              <a:cxnLst/>
              <a:rect l="l" t="t" r="r" b="b"/>
              <a:pathLst>
                <a:path w="4728" h="2346" extrusionOk="0">
                  <a:moveTo>
                    <a:pt x="1" y="0"/>
                  </a:moveTo>
                  <a:cubicBezTo>
                    <a:pt x="1" y="0"/>
                    <a:pt x="251" y="143"/>
                    <a:pt x="680" y="370"/>
                  </a:cubicBezTo>
                  <a:cubicBezTo>
                    <a:pt x="1096" y="596"/>
                    <a:pt x="1680" y="893"/>
                    <a:pt x="2335" y="1215"/>
                  </a:cubicBezTo>
                  <a:cubicBezTo>
                    <a:pt x="2989" y="1548"/>
                    <a:pt x="3585" y="1810"/>
                    <a:pt x="4013" y="2025"/>
                  </a:cubicBezTo>
                  <a:cubicBezTo>
                    <a:pt x="4442" y="2227"/>
                    <a:pt x="4728" y="2346"/>
                    <a:pt x="4728" y="2346"/>
                  </a:cubicBezTo>
                  <a:cubicBezTo>
                    <a:pt x="4728" y="2346"/>
                    <a:pt x="4513" y="2155"/>
                    <a:pt x="4121" y="1858"/>
                  </a:cubicBezTo>
                  <a:cubicBezTo>
                    <a:pt x="3740" y="1572"/>
                    <a:pt x="3168" y="1203"/>
                    <a:pt x="2513" y="882"/>
                  </a:cubicBezTo>
                  <a:cubicBezTo>
                    <a:pt x="1858" y="548"/>
                    <a:pt x="1215" y="322"/>
                    <a:pt x="763" y="191"/>
                  </a:cubicBezTo>
                  <a:cubicBezTo>
                    <a:pt x="299"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2" name="Google Shape;16952;p43"/>
            <p:cNvSpPr/>
            <p:nvPr/>
          </p:nvSpPr>
          <p:spPr>
            <a:xfrm>
              <a:off x="4738075" y="2521275"/>
              <a:ext cx="82775" cy="47350"/>
            </a:xfrm>
            <a:custGeom>
              <a:avLst/>
              <a:gdLst/>
              <a:ahLst/>
              <a:cxnLst/>
              <a:rect l="l" t="t" r="r" b="b"/>
              <a:pathLst>
                <a:path w="3311" h="1894" extrusionOk="0">
                  <a:moveTo>
                    <a:pt x="1" y="0"/>
                  </a:moveTo>
                  <a:lnTo>
                    <a:pt x="1" y="0"/>
                  </a:lnTo>
                  <a:cubicBezTo>
                    <a:pt x="1" y="0"/>
                    <a:pt x="691" y="512"/>
                    <a:pt x="1608" y="1036"/>
                  </a:cubicBezTo>
                  <a:cubicBezTo>
                    <a:pt x="2513" y="1536"/>
                    <a:pt x="3311" y="1894"/>
                    <a:pt x="3311" y="1894"/>
                  </a:cubicBezTo>
                  <a:cubicBezTo>
                    <a:pt x="3311" y="1894"/>
                    <a:pt x="3168" y="1715"/>
                    <a:pt x="2894" y="1513"/>
                  </a:cubicBezTo>
                  <a:cubicBezTo>
                    <a:pt x="2644" y="1274"/>
                    <a:pt x="2263" y="977"/>
                    <a:pt x="1799" y="703"/>
                  </a:cubicBezTo>
                  <a:cubicBezTo>
                    <a:pt x="1334" y="441"/>
                    <a:pt x="894" y="262"/>
                    <a:pt x="548" y="155"/>
                  </a:cubicBezTo>
                  <a:cubicBezTo>
                    <a:pt x="215" y="48"/>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3" name="Google Shape;16953;p43"/>
            <p:cNvSpPr/>
            <p:nvPr/>
          </p:nvSpPr>
          <p:spPr>
            <a:xfrm>
              <a:off x="4749100" y="2504300"/>
              <a:ext cx="72650" cy="36050"/>
            </a:xfrm>
            <a:custGeom>
              <a:avLst/>
              <a:gdLst/>
              <a:ahLst/>
              <a:cxnLst/>
              <a:rect l="l" t="t" r="r" b="b"/>
              <a:pathLst>
                <a:path w="2906" h="1442" extrusionOk="0">
                  <a:moveTo>
                    <a:pt x="0" y="1"/>
                  </a:moveTo>
                  <a:cubicBezTo>
                    <a:pt x="0" y="1"/>
                    <a:pt x="596" y="465"/>
                    <a:pt x="1381" y="858"/>
                  </a:cubicBezTo>
                  <a:cubicBezTo>
                    <a:pt x="2179" y="1263"/>
                    <a:pt x="2905" y="1441"/>
                    <a:pt x="2905" y="1441"/>
                  </a:cubicBezTo>
                  <a:cubicBezTo>
                    <a:pt x="2905" y="1441"/>
                    <a:pt x="2370" y="906"/>
                    <a:pt x="1548" y="501"/>
                  </a:cubicBezTo>
                  <a:cubicBezTo>
                    <a:pt x="750" y="108"/>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4" name="Google Shape;16954;p43"/>
            <p:cNvSpPr/>
            <p:nvPr/>
          </p:nvSpPr>
          <p:spPr>
            <a:xfrm>
              <a:off x="4533300" y="2299175"/>
              <a:ext cx="410775" cy="172125"/>
            </a:xfrm>
            <a:custGeom>
              <a:avLst/>
              <a:gdLst/>
              <a:ahLst/>
              <a:cxnLst/>
              <a:rect l="l" t="t" r="r" b="b"/>
              <a:pathLst>
                <a:path w="16431" h="6885" extrusionOk="0">
                  <a:moveTo>
                    <a:pt x="2455" y="1"/>
                  </a:moveTo>
                  <a:cubicBezTo>
                    <a:pt x="1720" y="1"/>
                    <a:pt x="1127" y="56"/>
                    <a:pt x="703" y="121"/>
                  </a:cubicBezTo>
                  <a:cubicBezTo>
                    <a:pt x="476" y="157"/>
                    <a:pt x="298" y="193"/>
                    <a:pt x="179" y="217"/>
                  </a:cubicBezTo>
                  <a:cubicBezTo>
                    <a:pt x="60" y="229"/>
                    <a:pt x="0" y="241"/>
                    <a:pt x="0" y="241"/>
                  </a:cubicBezTo>
                  <a:cubicBezTo>
                    <a:pt x="0" y="241"/>
                    <a:pt x="60" y="241"/>
                    <a:pt x="179" y="229"/>
                  </a:cubicBezTo>
                  <a:cubicBezTo>
                    <a:pt x="310" y="229"/>
                    <a:pt x="476" y="193"/>
                    <a:pt x="715" y="181"/>
                  </a:cubicBezTo>
                  <a:cubicBezTo>
                    <a:pt x="963" y="168"/>
                    <a:pt x="1269" y="156"/>
                    <a:pt x="1625" y="156"/>
                  </a:cubicBezTo>
                  <a:cubicBezTo>
                    <a:pt x="1936" y="156"/>
                    <a:pt x="2285" y="165"/>
                    <a:pt x="2667" y="193"/>
                  </a:cubicBezTo>
                  <a:cubicBezTo>
                    <a:pt x="4298" y="312"/>
                    <a:pt x="6537" y="848"/>
                    <a:pt x="8799" y="1943"/>
                  </a:cubicBezTo>
                  <a:cubicBezTo>
                    <a:pt x="11061" y="3015"/>
                    <a:pt x="12930" y="4336"/>
                    <a:pt x="14276" y="5289"/>
                  </a:cubicBezTo>
                  <a:cubicBezTo>
                    <a:pt x="14943" y="5777"/>
                    <a:pt x="15478" y="6182"/>
                    <a:pt x="15847" y="6444"/>
                  </a:cubicBezTo>
                  <a:cubicBezTo>
                    <a:pt x="16217" y="6729"/>
                    <a:pt x="16431" y="6884"/>
                    <a:pt x="16431" y="6884"/>
                  </a:cubicBezTo>
                  <a:cubicBezTo>
                    <a:pt x="16431" y="6884"/>
                    <a:pt x="16240" y="6717"/>
                    <a:pt x="15895" y="6408"/>
                  </a:cubicBezTo>
                  <a:cubicBezTo>
                    <a:pt x="15538" y="6110"/>
                    <a:pt x="15038" y="5658"/>
                    <a:pt x="14395" y="5134"/>
                  </a:cubicBezTo>
                  <a:cubicBezTo>
                    <a:pt x="13097" y="4098"/>
                    <a:pt x="11264" y="2681"/>
                    <a:pt x="8966" y="1586"/>
                  </a:cubicBezTo>
                  <a:cubicBezTo>
                    <a:pt x="6656" y="479"/>
                    <a:pt x="4334" y="14"/>
                    <a:pt x="2667" y="2"/>
                  </a:cubicBezTo>
                  <a:cubicBezTo>
                    <a:pt x="2595" y="1"/>
                    <a:pt x="2524" y="1"/>
                    <a:pt x="24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5" name="Google Shape;16955;p43"/>
            <p:cNvSpPr/>
            <p:nvPr/>
          </p:nvSpPr>
          <p:spPr>
            <a:xfrm>
              <a:off x="4605925" y="2269450"/>
              <a:ext cx="239925" cy="89625"/>
            </a:xfrm>
            <a:custGeom>
              <a:avLst/>
              <a:gdLst/>
              <a:ahLst/>
              <a:cxnLst/>
              <a:rect l="l" t="t" r="r" b="b"/>
              <a:pathLst>
                <a:path w="9597" h="3585" extrusionOk="0">
                  <a:moveTo>
                    <a:pt x="0" y="1"/>
                  </a:moveTo>
                  <a:cubicBezTo>
                    <a:pt x="0" y="1"/>
                    <a:pt x="143" y="36"/>
                    <a:pt x="393" y="96"/>
                  </a:cubicBezTo>
                  <a:cubicBezTo>
                    <a:pt x="655" y="156"/>
                    <a:pt x="1024" y="239"/>
                    <a:pt x="1477" y="358"/>
                  </a:cubicBezTo>
                  <a:cubicBezTo>
                    <a:pt x="2382" y="596"/>
                    <a:pt x="3596" y="965"/>
                    <a:pt x="4930" y="1465"/>
                  </a:cubicBezTo>
                  <a:cubicBezTo>
                    <a:pt x="6251" y="1953"/>
                    <a:pt x="7430" y="2477"/>
                    <a:pt x="8263" y="2894"/>
                  </a:cubicBezTo>
                  <a:cubicBezTo>
                    <a:pt x="8680" y="3096"/>
                    <a:pt x="9013" y="3275"/>
                    <a:pt x="9240" y="3394"/>
                  </a:cubicBezTo>
                  <a:cubicBezTo>
                    <a:pt x="9466" y="3513"/>
                    <a:pt x="9597" y="3585"/>
                    <a:pt x="9597" y="3585"/>
                  </a:cubicBezTo>
                  <a:cubicBezTo>
                    <a:pt x="9597" y="3585"/>
                    <a:pt x="9478" y="3513"/>
                    <a:pt x="9251" y="3335"/>
                  </a:cubicBezTo>
                  <a:cubicBezTo>
                    <a:pt x="9049" y="3168"/>
                    <a:pt x="8728" y="2965"/>
                    <a:pt x="8335" y="2703"/>
                  </a:cubicBezTo>
                  <a:cubicBezTo>
                    <a:pt x="7525" y="2215"/>
                    <a:pt x="6382" y="1596"/>
                    <a:pt x="5049" y="1084"/>
                  </a:cubicBezTo>
                  <a:cubicBezTo>
                    <a:pt x="3703" y="584"/>
                    <a:pt x="2429" y="298"/>
                    <a:pt x="1501" y="167"/>
                  </a:cubicBezTo>
                  <a:cubicBezTo>
                    <a:pt x="1036" y="84"/>
                    <a:pt x="667" y="48"/>
                    <a:pt x="393" y="36"/>
                  </a:cubicBezTo>
                  <a:cubicBezTo>
                    <a:pt x="143" y="13"/>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6" name="Google Shape;16956;p43"/>
            <p:cNvSpPr/>
            <p:nvPr/>
          </p:nvSpPr>
          <p:spPr>
            <a:xfrm>
              <a:off x="4695525" y="2253075"/>
              <a:ext cx="99725" cy="43200"/>
            </a:xfrm>
            <a:custGeom>
              <a:avLst/>
              <a:gdLst/>
              <a:ahLst/>
              <a:cxnLst/>
              <a:rect l="l" t="t" r="r" b="b"/>
              <a:pathLst>
                <a:path w="3989" h="1728" extrusionOk="0">
                  <a:moveTo>
                    <a:pt x="0" y="1"/>
                  </a:moveTo>
                  <a:cubicBezTo>
                    <a:pt x="0" y="1"/>
                    <a:pt x="869" y="513"/>
                    <a:pt x="1953" y="989"/>
                  </a:cubicBezTo>
                  <a:cubicBezTo>
                    <a:pt x="3036" y="1465"/>
                    <a:pt x="3989" y="1727"/>
                    <a:pt x="3989" y="1727"/>
                  </a:cubicBezTo>
                  <a:cubicBezTo>
                    <a:pt x="3989" y="1727"/>
                    <a:pt x="3215" y="1108"/>
                    <a:pt x="2096" y="608"/>
                  </a:cubicBezTo>
                  <a:cubicBezTo>
                    <a:pt x="977" y="132"/>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7" name="Google Shape;16957;p43"/>
            <p:cNvSpPr/>
            <p:nvPr/>
          </p:nvSpPr>
          <p:spPr>
            <a:xfrm>
              <a:off x="4717550" y="2234025"/>
              <a:ext cx="58050" cy="26825"/>
            </a:xfrm>
            <a:custGeom>
              <a:avLst/>
              <a:gdLst/>
              <a:ahLst/>
              <a:cxnLst/>
              <a:rect l="l" t="t" r="r" b="b"/>
              <a:pathLst>
                <a:path w="2322" h="1073" extrusionOk="0">
                  <a:moveTo>
                    <a:pt x="0" y="1"/>
                  </a:moveTo>
                  <a:cubicBezTo>
                    <a:pt x="0" y="1"/>
                    <a:pt x="488" y="358"/>
                    <a:pt x="1119" y="644"/>
                  </a:cubicBezTo>
                  <a:cubicBezTo>
                    <a:pt x="1738" y="930"/>
                    <a:pt x="2322" y="1072"/>
                    <a:pt x="2322" y="1072"/>
                  </a:cubicBezTo>
                  <a:cubicBezTo>
                    <a:pt x="2322" y="1072"/>
                    <a:pt x="2227" y="953"/>
                    <a:pt x="2048" y="799"/>
                  </a:cubicBezTo>
                  <a:cubicBezTo>
                    <a:pt x="1869" y="632"/>
                    <a:pt x="1608" y="441"/>
                    <a:pt x="1274" y="287"/>
                  </a:cubicBezTo>
                  <a:cubicBezTo>
                    <a:pt x="953" y="144"/>
                    <a:pt x="619" y="60"/>
                    <a:pt x="381" y="37"/>
                  </a:cubicBezTo>
                  <a:cubicBezTo>
                    <a:pt x="143" y="1"/>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8" name="Google Shape;16958;p43"/>
            <p:cNvSpPr/>
            <p:nvPr/>
          </p:nvSpPr>
          <p:spPr>
            <a:xfrm>
              <a:off x="4739875" y="2215275"/>
              <a:ext cx="63125" cy="34275"/>
            </a:xfrm>
            <a:custGeom>
              <a:avLst/>
              <a:gdLst/>
              <a:ahLst/>
              <a:cxnLst/>
              <a:rect l="l" t="t" r="r" b="b"/>
              <a:pathLst>
                <a:path w="2525" h="1371" extrusionOk="0">
                  <a:moveTo>
                    <a:pt x="0" y="1"/>
                  </a:moveTo>
                  <a:cubicBezTo>
                    <a:pt x="0" y="1"/>
                    <a:pt x="524" y="429"/>
                    <a:pt x="1203" y="799"/>
                  </a:cubicBezTo>
                  <a:cubicBezTo>
                    <a:pt x="1893" y="1168"/>
                    <a:pt x="2524" y="1370"/>
                    <a:pt x="2524" y="1370"/>
                  </a:cubicBezTo>
                  <a:cubicBezTo>
                    <a:pt x="2524" y="1370"/>
                    <a:pt x="2096" y="846"/>
                    <a:pt x="1381" y="453"/>
                  </a:cubicBezTo>
                  <a:cubicBezTo>
                    <a:pt x="679" y="72"/>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9" name="Google Shape;16959;p43"/>
            <p:cNvSpPr/>
            <p:nvPr/>
          </p:nvSpPr>
          <p:spPr>
            <a:xfrm>
              <a:off x="3982925" y="2403400"/>
              <a:ext cx="247675" cy="245000"/>
            </a:xfrm>
            <a:custGeom>
              <a:avLst/>
              <a:gdLst/>
              <a:ahLst/>
              <a:cxnLst/>
              <a:rect l="l" t="t" r="r" b="b"/>
              <a:pathLst>
                <a:path w="9907" h="9800" extrusionOk="0">
                  <a:moveTo>
                    <a:pt x="1" y="1"/>
                  </a:moveTo>
                  <a:cubicBezTo>
                    <a:pt x="1" y="1"/>
                    <a:pt x="203" y="72"/>
                    <a:pt x="524" y="239"/>
                  </a:cubicBezTo>
                  <a:cubicBezTo>
                    <a:pt x="691" y="310"/>
                    <a:pt x="894" y="405"/>
                    <a:pt x="1120" y="524"/>
                  </a:cubicBezTo>
                  <a:cubicBezTo>
                    <a:pt x="1346" y="643"/>
                    <a:pt x="1608" y="763"/>
                    <a:pt x="1894" y="929"/>
                  </a:cubicBezTo>
                  <a:cubicBezTo>
                    <a:pt x="2179" y="1072"/>
                    <a:pt x="2489" y="1251"/>
                    <a:pt x="2799" y="1465"/>
                  </a:cubicBezTo>
                  <a:cubicBezTo>
                    <a:pt x="3132" y="1656"/>
                    <a:pt x="3453" y="1894"/>
                    <a:pt x="3811" y="2132"/>
                  </a:cubicBezTo>
                  <a:cubicBezTo>
                    <a:pt x="4501" y="2632"/>
                    <a:pt x="5227" y="3227"/>
                    <a:pt x="5930" y="3918"/>
                  </a:cubicBezTo>
                  <a:cubicBezTo>
                    <a:pt x="6632" y="4596"/>
                    <a:pt x="7228" y="5311"/>
                    <a:pt x="7740" y="6001"/>
                  </a:cubicBezTo>
                  <a:cubicBezTo>
                    <a:pt x="7978" y="6347"/>
                    <a:pt x="8240" y="6668"/>
                    <a:pt x="8430" y="7001"/>
                  </a:cubicBezTo>
                  <a:cubicBezTo>
                    <a:pt x="8644" y="7311"/>
                    <a:pt x="8811" y="7621"/>
                    <a:pt x="8978" y="7906"/>
                  </a:cubicBezTo>
                  <a:cubicBezTo>
                    <a:pt x="9145" y="8192"/>
                    <a:pt x="9264" y="8454"/>
                    <a:pt x="9383" y="8680"/>
                  </a:cubicBezTo>
                  <a:cubicBezTo>
                    <a:pt x="9502" y="8906"/>
                    <a:pt x="9585" y="9109"/>
                    <a:pt x="9668" y="9276"/>
                  </a:cubicBezTo>
                  <a:cubicBezTo>
                    <a:pt x="9811" y="9621"/>
                    <a:pt x="9907" y="9799"/>
                    <a:pt x="9907" y="9799"/>
                  </a:cubicBezTo>
                  <a:cubicBezTo>
                    <a:pt x="9907" y="9799"/>
                    <a:pt x="9835" y="9597"/>
                    <a:pt x="9728" y="9264"/>
                  </a:cubicBezTo>
                  <a:cubicBezTo>
                    <a:pt x="9680" y="9085"/>
                    <a:pt x="9609" y="8871"/>
                    <a:pt x="9502" y="8633"/>
                  </a:cubicBezTo>
                  <a:cubicBezTo>
                    <a:pt x="9406" y="8383"/>
                    <a:pt x="9311" y="8109"/>
                    <a:pt x="9156" y="7811"/>
                  </a:cubicBezTo>
                  <a:cubicBezTo>
                    <a:pt x="9025" y="7513"/>
                    <a:pt x="8859" y="7192"/>
                    <a:pt x="8668" y="6859"/>
                  </a:cubicBezTo>
                  <a:cubicBezTo>
                    <a:pt x="8490" y="6525"/>
                    <a:pt x="8263" y="6180"/>
                    <a:pt x="8025" y="5811"/>
                  </a:cubicBezTo>
                  <a:cubicBezTo>
                    <a:pt x="7525" y="5096"/>
                    <a:pt x="6930" y="4346"/>
                    <a:pt x="6216" y="3632"/>
                  </a:cubicBezTo>
                  <a:cubicBezTo>
                    <a:pt x="5477" y="2929"/>
                    <a:pt x="4727" y="2334"/>
                    <a:pt x="4013" y="1846"/>
                  </a:cubicBezTo>
                  <a:cubicBezTo>
                    <a:pt x="3632" y="1608"/>
                    <a:pt x="3299" y="1382"/>
                    <a:pt x="2953" y="1203"/>
                  </a:cubicBezTo>
                  <a:cubicBezTo>
                    <a:pt x="2608" y="1013"/>
                    <a:pt x="2287" y="870"/>
                    <a:pt x="1989" y="727"/>
                  </a:cubicBezTo>
                  <a:cubicBezTo>
                    <a:pt x="1691" y="584"/>
                    <a:pt x="1405" y="477"/>
                    <a:pt x="1167" y="393"/>
                  </a:cubicBezTo>
                  <a:cubicBezTo>
                    <a:pt x="929" y="286"/>
                    <a:pt x="715" y="227"/>
                    <a:pt x="536" y="167"/>
                  </a:cubicBezTo>
                  <a:cubicBezTo>
                    <a:pt x="203" y="6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0" name="Google Shape;16960;p43"/>
            <p:cNvSpPr/>
            <p:nvPr/>
          </p:nvSpPr>
          <p:spPr>
            <a:xfrm>
              <a:off x="4076400" y="2410250"/>
              <a:ext cx="165500" cy="196175"/>
            </a:xfrm>
            <a:custGeom>
              <a:avLst/>
              <a:gdLst/>
              <a:ahLst/>
              <a:cxnLst/>
              <a:rect l="l" t="t" r="r" b="b"/>
              <a:pathLst>
                <a:path w="6620" h="7847" extrusionOk="0">
                  <a:moveTo>
                    <a:pt x="0" y="0"/>
                  </a:moveTo>
                  <a:lnTo>
                    <a:pt x="0" y="0"/>
                  </a:lnTo>
                  <a:cubicBezTo>
                    <a:pt x="0" y="0"/>
                    <a:pt x="131" y="72"/>
                    <a:pt x="345" y="227"/>
                  </a:cubicBezTo>
                  <a:cubicBezTo>
                    <a:pt x="464" y="286"/>
                    <a:pt x="595" y="381"/>
                    <a:pt x="762" y="489"/>
                  </a:cubicBezTo>
                  <a:cubicBezTo>
                    <a:pt x="917" y="584"/>
                    <a:pt x="1095" y="691"/>
                    <a:pt x="1298" y="846"/>
                  </a:cubicBezTo>
                  <a:cubicBezTo>
                    <a:pt x="1691" y="1108"/>
                    <a:pt x="2131" y="1465"/>
                    <a:pt x="2608" y="1882"/>
                  </a:cubicBezTo>
                  <a:cubicBezTo>
                    <a:pt x="3060" y="2298"/>
                    <a:pt x="3560" y="2786"/>
                    <a:pt x="4013" y="3346"/>
                  </a:cubicBezTo>
                  <a:cubicBezTo>
                    <a:pt x="4477" y="3894"/>
                    <a:pt x="4882" y="4453"/>
                    <a:pt x="5227" y="4977"/>
                  </a:cubicBezTo>
                  <a:cubicBezTo>
                    <a:pt x="5548" y="5513"/>
                    <a:pt x="5822" y="6013"/>
                    <a:pt x="6025" y="6442"/>
                  </a:cubicBezTo>
                  <a:cubicBezTo>
                    <a:pt x="6144" y="6644"/>
                    <a:pt x="6215" y="6835"/>
                    <a:pt x="6299" y="7013"/>
                  </a:cubicBezTo>
                  <a:cubicBezTo>
                    <a:pt x="6370" y="7180"/>
                    <a:pt x="6429" y="7347"/>
                    <a:pt x="6477" y="7466"/>
                  </a:cubicBezTo>
                  <a:cubicBezTo>
                    <a:pt x="6560" y="7716"/>
                    <a:pt x="6620" y="7847"/>
                    <a:pt x="6620" y="7847"/>
                  </a:cubicBezTo>
                  <a:lnTo>
                    <a:pt x="6537" y="7454"/>
                  </a:lnTo>
                  <a:cubicBezTo>
                    <a:pt x="6501" y="7323"/>
                    <a:pt x="6477" y="7156"/>
                    <a:pt x="6418" y="6977"/>
                  </a:cubicBezTo>
                  <a:cubicBezTo>
                    <a:pt x="6370" y="6775"/>
                    <a:pt x="6310" y="6573"/>
                    <a:pt x="6215" y="6346"/>
                  </a:cubicBezTo>
                  <a:cubicBezTo>
                    <a:pt x="6072" y="5906"/>
                    <a:pt x="5834" y="5370"/>
                    <a:pt x="5525" y="4799"/>
                  </a:cubicBezTo>
                  <a:cubicBezTo>
                    <a:pt x="5203" y="4239"/>
                    <a:pt x="4810" y="3644"/>
                    <a:pt x="4334" y="3072"/>
                  </a:cubicBezTo>
                  <a:cubicBezTo>
                    <a:pt x="3834" y="2513"/>
                    <a:pt x="3334" y="2013"/>
                    <a:pt x="2822" y="1620"/>
                  </a:cubicBezTo>
                  <a:cubicBezTo>
                    <a:pt x="2322" y="1215"/>
                    <a:pt x="1846" y="905"/>
                    <a:pt x="1417" y="667"/>
                  </a:cubicBezTo>
                  <a:cubicBezTo>
                    <a:pt x="1203" y="548"/>
                    <a:pt x="1012" y="453"/>
                    <a:pt x="834" y="369"/>
                  </a:cubicBezTo>
                  <a:cubicBezTo>
                    <a:pt x="667" y="274"/>
                    <a:pt x="500" y="203"/>
                    <a:pt x="381" y="155"/>
                  </a:cubicBezTo>
                  <a:cubicBezTo>
                    <a:pt x="131" y="60"/>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1" name="Google Shape;16961;p43"/>
            <p:cNvSpPr/>
            <p:nvPr/>
          </p:nvSpPr>
          <p:spPr>
            <a:xfrm>
              <a:off x="4180875" y="2454000"/>
              <a:ext cx="75925" cy="120575"/>
            </a:xfrm>
            <a:custGeom>
              <a:avLst/>
              <a:gdLst/>
              <a:ahLst/>
              <a:cxnLst/>
              <a:rect l="l" t="t" r="r" b="b"/>
              <a:pathLst>
                <a:path w="3037" h="4823" extrusionOk="0">
                  <a:moveTo>
                    <a:pt x="0" y="1"/>
                  </a:moveTo>
                  <a:lnTo>
                    <a:pt x="0" y="1"/>
                  </a:lnTo>
                  <a:cubicBezTo>
                    <a:pt x="0" y="1"/>
                    <a:pt x="60" y="48"/>
                    <a:pt x="167" y="167"/>
                  </a:cubicBezTo>
                  <a:cubicBezTo>
                    <a:pt x="286" y="251"/>
                    <a:pt x="453" y="405"/>
                    <a:pt x="631" y="596"/>
                  </a:cubicBezTo>
                  <a:cubicBezTo>
                    <a:pt x="1000" y="965"/>
                    <a:pt x="1477" y="1525"/>
                    <a:pt x="1893" y="2191"/>
                  </a:cubicBezTo>
                  <a:cubicBezTo>
                    <a:pt x="2310" y="2858"/>
                    <a:pt x="2608" y="3513"/>
                    <a:pt x="2786" y="4001"/>
                  </a:cubicBezTo>
                  <a:cubicBezTo>
                    <a:pt x="2882" y="4263"/>
                    <a:pt x="2941" y="4454"/>
                    <a:pt x="2977" y="4596"/>
                  </a:cubicBezTo>
                  <a:cubicBezTo>
                    <a:pt x="3012" y="4751"/>
                    <a:pt x="3036" y="4823"/>
                    <a:pt x="3036" y="4823"/>
                  </a:cubicBezTo>
                  <a:lnTo>
                    <a:pt x="3036" y="4585"/>
                  </a:lnTo>
                  <a:cubicBezTo>
                    <a:pt x="3036" y="4442"/>
                    <a:pt x="3024" y="4215"/>
                    <a:pt x="2977" y="3942"/>
                  </a:cubicBezTo>
                  <a:cubicBezTo>
                    <a:pt x="2893" y="3406"/>
                    <a:pt x="2667" y="2680"/>
                    <a:pt x="2227" y="1965"/>
                  </a:cubicBezTo>
                  <a:cubicBezTo>
                    <a:pt x="1774" y="1251"/>
                    <a:pt x="1215" y="751"/>
                    <a:pt x="762" y="429"/>
                  </a:cubicBezTo>
                  <a:cubicBezTo>
                    <a:pt x="536" y="286"/>
                    <a:pt x="345" y="167"/>
                    <a:pt x="215" y="108"/>
                  </a:cubicBezTo>
                  <a:cubicBezTo>
                    <a:pt x="84" y="48"/>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2" name="Google Shape;16962;p43"/>
            <p:cNvSpPr/>
            <p:nvPr/>
          </p:nvSpPr>
          <p:spPr>
            <a:xfrm>
              <a:off x="4220450" y="2450725"/>
              <a:ext cx="54800" cy="87550"/>
            </a:xfrm>
            <a:custGeom>
              <a:avLst/>
              <a:gdLst/>
              <a:ahLst/>
              <a:cxnLst/>
              <a:rect l="l" t="t" r="r" b="b"/>
              <a:pathLst>
                <a:path w="2192" h="3502" extrusionOk="0">
                  <a:moveTo>
                    <a:pt x="1" y="1"/>
                  </a:moveTo>
                  <a:cubicBezTo>
                    <a:pt x="1" y="1"/>
                    <a:pt x="144" y="191"/>
                    <a:pt x="382" y="489"/>
                  </a:cubicBezTo>
                  <a:cubicBezTo>
                    <a:pt x="620" y="786"/>
                    <a:pt x="918" y="1203"/>
                    <a:pt x="1215" y="1679"/>
                  </a:cubicBezTo>
                  <a:cubicBezTo>
                    <a:pt x="1501" y="2156"/>
                    <a:pt x="1751" y="2608"/>
                    <a:pt x="1918" y="2941"/>
                  </a:cubicBezTo>
                  <a:cubicBezTo>
                    <a:pt x="2084" y="3275"/>
                    <a:pt x="2191" y="3501"/>
                    <a:pt x="2191" y="3501"/>
                  </a:cubicBezTo>
                  <a:cubicBezTo>
                    <a:pt x="2191" y="3501"/>
                    <a:pt x="2191" y="3263"/>
                    <a:pt x="2108" y="2870"/>
                  </a:cubicBezTo>
                  <a:cubicBezTo>
                    <a:pt x="2037" y="2489"/>
                    <a:pt x="1858" y="1965"/>
                    <a:pt x="1549" y="1453"/>
                  </a:cubicBezTo>
                  <a:cubicBezTo>
                    <a:pt x="1215" y="953"/>
                    <a:pt x="834" y="584"/>
                    <a:pt x="525" y="346"/>
                  </a:cubicBezTo>
                  <a:cubicBezTo>
                    <a:pt x="203" y="10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3" name="Google Shape;16963;p43"/>
            <p:cNvSpPr/>
            <p:nvPr/>
          </p:nvSpPr>
          <p:spPr>
            <a:xfrm>
              <a:off x="4244275" y="2440900"/>
              <a:ext cx="44675" cy="59900"/>
            </a:xfrm>
            <a:custGeom>
              <a:avLst/>
              <a:gdLst/>
              <a:ahLst/>
              <a:cxnLst/>
              <a:rect l="l" t="t" r="r" b="b"/>
              <a:pathLst>
                <a:path w="1787" h="2396" extrusionOk="0">
                  <a:moveTo>
                    <a:pt x="0" y="1"/>
                  </a:moveTo>
                  <a:cubicBezTo>
                    <a:pt x="0" y="1"/>
                    <a:pt x="226" y="679"/>
                    <a:pt x="679" y="1358"/>
                  </a:cubicBezTo>
                  <a:cubicBezTo>
                    <a:pt x="917" y="1691"/>
                    <a:pt x="1191" y="1965"/>
                    <a:pt x="1381" y="2168"/>
                  </a:cubicBezTo>
                  <a:cubicBezTo>
                    <a:pt x="1489" y="2251"/>
                    <a:pt x="1560" y="2346"/>
                    <a:pt x="1655" y="2382"/>
                  </a:cubicBezTo>
                  <a:cubicBezTo>
                    <a:pt x="1678" y="2392"/>
                    <a:pt x="1698" y="2395"/>
                    <a:pt x="1715" y="2395"/>
                  </a:cubicBezTo>
                  <a:cubicBezTo>
                    <a:pt x="1761" y="2395"/>
                    <a:pt x="1786" y="2370"/>
                    <a:pt x="1786" y="2370"/>
                  </a:cubicBezTo>
                  <a:lnTo>
                    <a:pt x="1786" y="2370"/>
                  </a:lnTo>
                  <a:cubicBezTo>
                    <a:pt x="1786" y="2370"/>
                    <a:pt x="1782" y="2371"/>
                    <a:pt x="1776" y="2371"/>
                  </a:cubicBezTo>
                  <a:cubicBezTo>
                    <a:pt x="1759" y="2371"/>
                    <a:pt x="1725" y="2365"/>
                    <a:pt x="1691" y="2322"/>
                  </a:cubicBezTo>
                  <a:cubicBezTo>
                    <a:pt x="1655" y="2287"/>
                    <a:pt x="1619" y="2168"/>
                    <a:pt x="1560" y="2049"/>
                  </a:cubicBezTo>
                  <a:cubicBezTo>
                    <a:pt x="1441" y="1787"/>
                    <a:pt x="1262" y="1465"/>
                    <a:pt x="1024" y="1120"/>
                  </a:cubicBezTo>
                  <a:cubicBezTo>
                    <a:pt x="548" y="441"/>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4" name="Google Shape;16964;p43"/>
            <p:cNvSpPr/>
            <p:nvPr/>
          </p:nvSpPr>
          <p:spPr>
            <a:xfrm>
              <a:off x="4265700" y="2432875"/>
              <a:ext cx="28000" cy="34550"/>
            </a:xfrm>
            <a:custGeom>
              <a:avLst/>
              <a:gdLst/>
              <a:ahLst/>
              <a:cxnLst/>
              <a:rect l="l" t="t" r="r" b="b"/>
              <a:pathLst>
                <a:path w="1120" h="1382" extrusionOk="0">
                  <a:moveTo>
                    <a:pt x="0" y="0"/>
                  </a:moveTo>
                  <a:cubicBezTo>
                    <a:pt x="0" y="0"/>
                    <a:pt x="96" y="429"/>
                    <a:pt x="405" y="822"/>
                  </a:cubicBezTo>
                  <a:cubicBezTo>
                    <a:pt x="715" y="1203"/>
                    <a:pt x="1120" y="1381"/>
                    <a:pt x="1120" y="1381"/>
                  </a:cubicBezTo>
                  <a:cubicBezTo>
                    <a:pt x="1120" y="1381"/>
                    <a:pt x="1024" y="953"/>
                    <a:pt x="715" y="560"/>
                  </a:cubicBezTo>
                  <a:cubicBezTo>
                    <a:pt x="405" y="179"/>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5" name="Google Shape;16965;p43"/>
            <p:cNvSpPr/>
            <p:nvPr/>
          </p:nvSpPr>
          <p:spPr>
            <a:xfrm>
              <a:off x="4266900" y="2416500"/>
              <a:ext cx="31575" cy="29500"/>
            </a:xfrm>
            <a:custGeom>
              <a:avLst/>
              <a:gdLst/>
              <a:ahLst/>
              <a:cxnLst/>
              <a:rect l="l" t="t" r="r" b="b"/>
              <a:pathLst>
                <a:path w="1263" h="1180" extrusionOk="0">
                  <a:moveTo>
                    <a:pt x="0" y="0"/>
                  </a:moveTo>
                  <a:lnTo>
                    <a:pt x="0" y="0"/>
                  </a:lnTo>
                  <a:cubicBezTo>
                    <a:pt x="0" y="0"/>
                    <a:pt x="179" y="381"/>
                    <a:pt x="524" y="703"/>
                  </a:cubicBezTo>
                  <a:cubicBezTo>
                    <a:pt x="857" y="1012"/>
                    <a:pt x="1262" y="1179"/>
                    <a:pt x="1262" y="1179"/>
                  </a:cubicBezTo>
                  <a:cubicBezTo>
                    <a:pt x="1262" y="1179"/>
                    <a:pt x="1167" y="762"/>
                    <a:pt x="810" y="417"/>
                  </a:cubicBezTo>
                  <a:cubicBezTo>
                    <a:pt x="429" y="72"/>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6" name="Google Shape;16966;p43"/>
            <p:cNvSpPr/>
            <p:nvPr/>
          </p:nvSpPr>
          <p:spPr>
            <a:xfrm>
              <a:off x="4235925" y="1856600"/>
              <a:ext cx="175650" cy="132500"/>
            </a:xfrm>
            <a:custGeom>
              <a:avLst/>
              <a:gdLst/>
              <a:ahLst/>
              <a:cxnLst/>
              <a:rect l="l" t="t" r="r" b="b"/>
              <a:pathLst>
                <a:path w="7026" h="5300" extrusionOk="0">
                  <a:moveTo>
                    <a:pt x="1" y="1"/>
                  </a:moveTo>
                  <a:cubicBezTo>
                    <a:pt x="1" y="1"/>
                    <a:pt x="120" y="37"/>
                    <a:pt x="346" y="96"/>
                  </a:cubicBezTo>
                  <a:cubicBezTo>
                    <a:pt x="465" y="132"/>
                    <a:pt x="596" y="179"/>
                    <a:pt x="751" y="239"/>
                  </a:cubicBezTo>
                  <a:cubicBezTo>
                    <a:pt x="894" y="298"/>
                    <a:pt x="1072" y="334"/>
                    <a:pt x="1275" y="429"/>
                  </a:cubicBezTo>
                  <a:cubicBezTo>
                    <a:pt x="1656" y="572"/>
                    <a:pt x="2084" y="787"/>
                    <a:pt x="2561" y="1037"/>
                  </a:cubicBezTo>
                  <a:cubicBezTo>
                    <a:pt x="3025" y="1311"/>
                    <a:pt x="3537" y="1620"/>
                    <a:pt x="4025" y="1989"/>
                  </a:cubicBezTo>
                  <a:cubicBezTo>
                    <a:pt x="4513" y="2358"/>
                    <a:pt x="4942" y="2763"/>
                    <a:pt x="5335" y="3132"/>
                  </a:cubicBezTo>
                  <a:cubicBezTo>
                    <a:pt x="5704" y="3513"/>
                    <a:pt x="6037" y="3882"/>
                    <a:pt x="6275" y="4204"/>
                  </a:cubicBezTo>
                  <a:cubicBezTo>
                    <a:pt x="6406" y="4370"/>
                    <a:pt x="6514" y="4525"/>
                    <a:pt x="6597" y="4656"/>
                  </a:cubicBezTo>
                  <a:cubicBezTo>
                    <a:pt x="6704" y="4775"/>
                    <a:pt x="6776" y="4894"/>
                    <a:pt x="6835" y="5001"/>
                  </a:cubicBezTo>
                  <a:cubicBezTo>
                    <a:pt x="6954" y="5192"/>
                    <a:pt x="7026" y="5299"/>
                    <a:pt x="7026" y="5299"/>
                  </a:cubicBezTo>
                  <a:cubicBezTo>
                    <a:pt x="7026" y="5299"/>
                    <a:pt x="6990" y="5180"/>
                    <a:pt x="6883" y="4954"/>
                  </a:cubicBezTo>
                  <a:cubicBezTo>
                    <a:pt x="6835" y="4847"/>
                    <a:pt x="6776" y="4716"/>
                    <a:pt x="6704" y="4561"/>
                  </a:cubicBezTo>
                  <a:cubicBezTo>
                    <a:pt x="6633" y="4418"/>
                    <a:pt x="6549" y="4251"/>
                    <a:pt x="6430" y="4073"/>
                  </a:cubicBezTo>
                  <a:cubicBezTo>
                    <a:pt x="6228" y="3716"/>
                    <a:pt x="5930" y="3299"/>
                    <a:pt x="5573" y="2882"/>
                  </a:cubicBezTo>
                  <a:cubicBezTo>
                    <a:pt x="5216" y="2465"/>
                    <a:pt x="4763" y="2037"/>
                    <a:pt x="4263" y="1644"/>
                  </a:cubicBezTo>
                  <a:cubicBezTo>
                    <a:pt x="3739" y="1275"/>
                    <a:pt x="3216" y="965"/>
                    <a:pt x="2715" y="727"/>
                  </a:cubicBezTo>
                  <a:cubicBezTo>
                    <a:pt x="2204" y="501"/>
                    <a:pt x="1727" y="334"/>
                    <a:pt x="1334" y="239"/>
                  </a:cubicBezTo>
                  <a:cubicBezTo>
                    <a:pt x="1120" y="179"/>
                    <a:pt x="941" y="144"/>
                    <a:pt x="775" y="120"/>
                  </a:cubicBezTo>
                  <a:cubicBezTo>
                    <a:pt x="620" y="72"/>
                    <a:pt x="477" y="60"/>
                    <a:pt x="358" y="37"/>
                  </a:cubicBezTo>
                  <a:cubicBezTo>
                    <a:pt x="144"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7" name="Google Shape;16967;p43"/>
            <p:cNvSpPr/>
            <p:nvPr/>
          </p:nvSpPr>
          <p:spPr>
            <a:xfrm>
              <a:off x="4233850" y="1902150"/>
              <a:ext cx="169700" cy="120275"/>
            </a:xfrm>
            <a:custGeom>
              <a:avLst/>
              <a:gdLst/>
              <a:ahLst/>
              <a:cxnLst/>
              <a:rect l="l" t="t" r="r" b="b"/>
              <a:pathLst>
                <a:path w="6788" h="4811" extrusionOk="0">
                  <a:moveTo>
                    <a:pt x="1" y="0"/>
                  </a:moveTo>
                  <a:cubicBezTo>
                    <a:pt x="1" y="0"/>
                    <a:pt x="120" y="24"/>
                    <a:pt x="322" y="60"/>
                  </a:cubicBezTo>
                  <a:cubicBezTo>
                    <a:pt x="536" y="108"/>
                    <a:pt x="846" y="203"/>
                    <a:pt x="1203" y="322"/>
                  </a:cubicBezTo>
                  <a:cubicBezTo>
                    <a:pt x="1929" y="560"/>
                    <a:pt x="2882" y="1048"/>
                    <a:pt x="3799" y="1775"/>
                  </a:cubicBezTo>
                  <a:cubicBezTo>
                    <a:pt x="4703" y="2501"/>
                    <a:pt x="5430" y="3275"/>
                    <a:pt x="5954" y="3858"/>
                  </a:cubicBezTo>
                  <a:cubicBezTo>
                    <a:pt x="6478" y="4441"/>
                    <a:pt x="6787" y="4811"/>
                    <a:pt x="6787" y="4811"/>
                  </a:cubicBezTo>
                  <a:cubicBezTo>
                    <a:pt x="6787" y="4811"/>
                    <a:pt x="6561" y="4394"/>
                    <a:pt x="6120" y="3739"/>
                  </a:cubicBezTo>
                  <a:cubicBezTo>
                    <a:pt x="5680" y="3084"/>
                    <a:pt x="5001" y="2227"/>
                    <a:pt x="4049" y="1465"/>
                  </a:cubicBezTo>
                  <a:cubicBezTo>
                    <a:pt x="3072" y="703"/>
                    <a:pt x="2036" y="286"/>
                    <a:pt x="1263" y="120"/>
                  </a:cubicBezTo>
                  <a:cubicBezTo>
                    <a:pt x="870" y="36"/>
                    <a:pt x="560" y="0"/>
                    <a:pt x="3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8" name="Google Shape;16968;p43"/>
            <p:cNvSpPr/>
            <p:nvPr/>
          </p:nvSpPr>
          <p:spPr>
            <a:xfrm>
              <a:off x="4283250" y="1946200"/>
              <a:ext cx="80100" cy="65500"/>
            </a:xfrm>
            <a:custGeom>
              <a:avLst/>
              <a:gdLst/>
              <a:ahLst/>
              <a:cxnLst/>
              <a:rect l="l" t="t" r="r" b="b"/>
              <a:pathLst>
                <a:path w="3204" h="2620" extrusionOk="0">
                  <a:moveTo>
                    <a:pt x="1" y="1"/>
                  </a:moveTo>
                  <a:lnTo>
                    <a:pt x="1" y="1"/>
                  </a:lnTo>
                  <a:cubicBezTo>
                    <a:pt x="1" y="1"/>
                    <a:pt x="191" y="132"/>
                    <a:pt x="513" y="346"/>
                  </a:cubicBezTo>
                  <a:cubicBezTo>
                    <a:pt x="822" y="548"/>
                    <a:pt x="1239" y="858"/>
                    <a:pt x="1668" y="1215"/>
                  </a:cubicBezTo>
                  <a:cubicBezTo>
                    <a:pt x="2096" y="1572"/>
                    <a:pt x="2489" y="1917"/>
                    <a:pt x="2751" y="2191"/>
                  </a:cubicBezTo>
                  <a:cubicBezTo>
                    <a:pt x="3037" y="2453"/>
                    <a:pt x="3204" y="2620"/>
                    <a:pt x="3204" y="2620"/>
                  </a:cubicBezTo>
                  <a:cubicBezTo>
                    <a:pt x="3204" y="2620"/>
                    <a:pt x="3108" y="2394"/>
                    <a:pt x="2930" y="2072"/>
                  </a:cubicBezTo>
                  <a:cubicBezTo>
                    <a:pt x="2727" y="1739"/>
                    <a:pt x="2394" y="1310"/>
                    <a:pt x="1942" y="917"/>
                  </a:cubicBezTo>
                  <a:cubicBezTo>
                    <a:pt x="1465" y="548"/>
                    <a:pt x="965" y="310"/>
                    <a:pt x="608" y="179"/>
                  </a:cubicBezTo>
                  <a:cubicBezTo>
                    <a:pt x="239"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9" name="Google Shape;16969;p43"/>
            <p:cNvSpPr/>
            <p:nvPr/>
          </p:nvSpPr>
          <p:spPr>
            <a:xfrm>
              <a:off x="4294875" y="2002925"/>
              <a:ext cx="52700" cy="48075"/>
            </a:xfrm>
            <a:custGeom>
              <a:avLst/>
              <a:gdLst/>
              <a:ahLst/>
              <a:cxnLst/>
              <a:rect l="l" t="t" r="r" b="b"/>
              <a:pathLst>
                <a:path w="2108" h="1923" extrusionOk="0">
                  <a:moveTo>
                    <a:pt x="193" y="1"/>
                  </a:moveTo>
                  <a:cubicBezTo>
                    <a:pt x="151" y="1"/>
                    <a:pt x="117" y="9"/>
                    <a:pt x="84" y="18"/>
                  </a:cubicBezTo>
                  <a:cubicBezTo>
                    <a:pt x="0" y="53"/>
                    <a:pt x="12" y="125"/>
                    <a:pt x="12" y="125"/>
                  </a:cubicBezTo>
                  <a:cubicBezTo>
                    <a:pt x="12" y="125"/>
                    <a:pt x="24" y="77"/>
                    <a:pt x="107" y="77"/>
                  </a:cubicBezTo>
                  <a:cubicBezTo>
                    <a:pt x="179" y="77"/>
                    <a:pt x="250" y="137"/>
                    <a:pt x="357" y="232"/>
                  </a:cubicBezTo>
                  <a:cubicBezTo>
                    <a:pt x="560" y="387"/>
                    <a:pt x="834" y="613"/>
                    <a:pt x="1119" y="887"/>
                  </a:cubicBezTo>
                  <a:cubicBezTo>
                    <a:pt x="1393" y="1149"/>
                    <a:pt x="1643" y="1411"/>
                    <a:pt x="1822" y="1601"/>
                  </a:cubicBezTo>
                  <a:cubicBezTo>
                    <a:pt x="2012" y="1792"/>
                    <a:pt x="2108" y="1923"/>
                    <a:pt x="2108" y="1923"/>
                  </a:cubicBezTo>
                  <a:cubicBezTo>
                    <a:pt x="2108" y="1923"/>
                    <a:pt x="2096" y="1768"/>
                    <a:pt x="1989" y="1506"/>
                  </a:cubicBezTo>
                  <a:cubicBezTo>
                    <a:pt x="1893" y="1244"/>
                    <a:pt x="1691" y="899"/>
                    <a:pt x="1381" y="601"/>
                  </a:cubicBezTo>
                  <a:cubicBezTo>
                    <a:pt x="1072" y="303"/>
                    <a:pt x="715" y="125"/>
                    <a:pt x="441" y="53"/>
                  </a:cubicBezTo>
                  <a:cubicBezTo>
                    <a:pt x="369" y="41"/>
                    <a:pt x="322" y="18"/>
                    <a:pt x="250" y="6"/>
                  </a:cubicBezTo>
                  <a:cubicBezTo>
                    <a:pt x="229" y="2"/>
                    <a:pt x="211" y="1"/>
                    <a:pt x="1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0" name="Google Shape;16970;p43"/>
            <p:cNvSpPr/>
            <p:nvPr/>
          </p:nvSpPr>
          <p:spPr>
            <a:xfrm>
              <a:off x="4289225" y="2038775"/>
              <a:ext cx="37225" cy="29200"/>
            </a:xfrm>
            <a:custGeom>
              <a:avLst/>
              <a:gdLst/>
              <a:ahLst/>
              <a:cxnLst/>
              <a:rect l="l" t="t" r="r" b="b"/>
              <a:pathLst>
                <a:path w="1489" h="1168" extrusionOk="0">
                  <a:moveTo>
                    <a:pt x="0" y="0"/>
                  </a:moveTo>
                  <a:lnTo>
                    <a:pt x="0" y="0"/>
                  </a:lnTo>
                  <a:cubicBezTo>
                    <a:pt x="0" y="0"/>
                    <a:pt x="72" y="96"/>
                    <a:pt x="191" y="227"/>
                  </a:cubicBezTo>
                  <a:cubicBezTo>
                    <a:pt x="310" y="358"/>
                    <a:pt x="476" y="524"/>
                    <a:pt x="667" y="667"/>
                  </a:cubicBezTo>
                  <a:cubicBezTo>
                    <a:pt x="857" y="834"/>
                    <a:pt x="1072" y="941"/>
                    <a:pt x="1226" y="1024"/>
                  </a:cubicBezTo>
                  <a:cubicBezTo>
                    <a:pt x="1381" y="1120"/>
                    <a:pt x="1488" y="1167"/>
                    <a:pt x="1488" y="1167"/>
                  </a:cubicBezTo>
                  <a:cubicBezTo>
                    <a:pt x="1488" y="1167"/>
                    <a:pt x="1453" y="1060"/>
                    <a:pt x="1369" y="870"/>
                  </a:cubicBezTo>
                  <a:cubicBezTo>
                    <a:pt x="1286" y="715"/>
                    <a:pt x="1131" y="512"/>
                    <a:pt x="929" y="346"/>
                  </a:cubicBezTo>
                  <a:cubicBezTo>
                    <a:pt x="703" y="179"/>
                    <a:pt x="476" y="96"/>
                    <a:pt x="298" y="48"/>
                  </a:cubicBezTo>
                  <a:cubicBezTo>
                    <a:pt x="119" y="0"/>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1" name="Google Shape;16971;p43"/>
            <p:cNvSpPr/>
            <p:nvPr/>
          </p:nvSpPr>
          <p:spPr>
            <a:xfrm>
              <a:off x="3982625" y="2187600"/>
              <a:ext cx="289650" cy="171175"/>
            </a:xfrm>
            <a:custGeom>
              <a:avLst/>
              <a:gdLst/>
              <a:ahLst/>
              <a:cxnLst/>
              <a:rect l="l" t="t" r="r" b="b"/>
              <a:pathLst>
                <a:path w="11586" h="6847" extrusionOk="0">
                  <a:moveTo>
                    <a:pt x="1" y="1"/>
                  </a:moveTo>
                  <a:cubicBezTo>
                    <a:pt x="1" y="1"/>
                    <a:pt x="179" y="60"/>
                    <a:pt x="513" y="167"/>
                  </a:cubicBezTo>
                  <a:cubicBezTo>
                    <a:pt x="846" y="274"/>
                    <a:pt x="1310" y="429"/>
                    <a:pt x="1894" y="655"/>
                  </a:cubicBezTo>
                  <a:cubicBezTo>
                    <a:pt x="2453" y="882"/>
                    <a:pt x="3144" y="1167"/>
                    <a:pt x="3870" y="1501"/>
                  </a:cubicBezTo>
                  <a:cubicBezTo>
                    <a:pt x="4620" y="1858"/>
                    <a:pt x="5406" y="2263"/>
                    <a:pt x="6204" y="2739"/>
                  </a:cubicBezTo>
                  <a:cubicBezTo>
                    <a:pt x="7013" y="3215"/>
                    <a:pt x="7752" y="3703"/>
                    <a:pt x="8406" y="4180"/>
                  </a:cubicBezTo>
                  <a:cubicBezTo>
                    <a:pt x="9061" y="4656"/>
                    <a:pt x="9645" y="5108"/>
                    <a:pt x="10109" y="5513"/>
                  </a:cubicBezTo>
                  <a:cubicBezTo>
                    <a:pt x="10573" y="5906"/>
                    <a:pt x="10942" y="6239"/>
                    <a:pt x="11193" y="6478"/>
                  </a:cubicBezTo>
                  <a:cubicBezTo>
                    <a:pt x="11443" y="6716"/>
                    <a:pt x="11585" y="6847"/>
                    <a:pt x="11585" y="6847"/>
                  </a:cubicBezTo>
                  <a:cubicBezTo>
                    <a:pt x="11585" y="6847"/>
                    <a:pt x="11466" y="6704"/>
                    <a:pt x="11240" y="6430"/>
                  </a:cubicBezTo>
                  <a:cubicBezTo>
                    <a:pt x="11014" y="6156"/>
                    <a:pt x="10692" y="5787"/>
                    <a:pt x="10240" y="5358"/>
                  </a:cubicBezTo>
                  <a:cubicBezTo>
                    <a:pt x="9799" y="4930"/>
                    <a:pt x="9240" y="4430"/>
                    <a:pt x="8609" y="3918"/>
                  </a:cubicBezTo>
                  <a:cubicBezTo>
                    <a:pt x="7966" y="3406"/>
                    <a:pt x="7216" y="2882"/>
                    <a:pt x="6406" y="2394"/>
                  </a:cubicBezTo>
                  <a:cubicBezTo>
                    <a:pt x="5585" y="1906"/>
                    <a:pt x="4763" y="1513"/>
                    <a:pt x="4001" y="1191"/>
                  </a:cubicBezTo>
                  <a:cubicBezTo>
                    <a:pt x="3251" y="882"/>
                    <a:pt x="2549" y="643"/>
                    <a:pt x="1953" y="465"/>
                  </a:cubicBezTo>
                  <a:cubicBezTo>
                    <a:pt x="1358" y="298"/>
                    <a:pt x="870" y="167"/>
                    <a:pt x="525" y="108"/>
                  </a:cubicBezTo>
                  <a:cubicBezTo>
                    <a:pt x="191"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2" name="Google Shape;16972;p43"/>
            <p:cNvSpPr/>
            <p:nvPr/>
          </p:nvSpPr>
          <p:spPr>
            <a:xfrm>
              <a:off x="4128175" y="2210825"/>
              <a:ext cx="99450" cy="64900"/>
            </a:xfrm>
            <a:custGeom>
              <a:avLst/>
              <a:gdLst/>
              <a:ahLst/>
              <a:cxnLst/>
              <a:rect l="l" t="t" r="r" b="b"/>
              <a:pathLst>
                <a:path w="3978" h="2596" extrusionOk="0">
                  <a:moveTo>
                    <a:pt x="1" y="0"/>
                  </a:moveTo>
                  <a:cubicBezTo>
                    <a:pt x="1" y="0"/>
                    <a:pt x="870" y="572"/>
                    <a:pt x="1977" y="1310"/>
                  </a:cubicBezTo>
                  <a:cubicBezTo>
                    <a:pt x="3085" y="2024"/>
                    <a:pt x="3977" y="2596"/>
                    <a:pt x="3977" y="2596"/>
                  </a:cubicBezTo>
                  <a:cubicBezTo>
                    <a:pt x="3977" y="2596"/>
                    <a:pt x="3811" y="2381"/>
                    <a:pt x="3513" y="2084"/>
                  </a:cubicBezTo>
                  <a:cubicBezTo>
                    <a:pt x="3215" y="1750"/>
                    <a:pt x="2763" y="1346"/>
                    <a:pt x="2203" y="977"/>
                  </a:cubicBezTo>
                  <a:cubicBezTo>
                    <a:pt x="1632" y="607"/>
                    <a:pt x="1084" y="357"/>
                    <a:pt x="668" y="203"/>
                  </a:cubicBezTo>
                  <a:cubicBezTo>
                    <a:pt x="263"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3" name="Google Shape;16973;p43"/>
            <p:cNvSpPr/>
            <p:nvPr/>
          </p:nvSpPr>
          <p:spPr>
            <a:xfrm>
              <a:off x="4185025" y="2212900"/>
              <a:ext cx="47950" cy="35150"/>
            </a:xfrm>
            <a:custGeom>
              <a:avLst/>
              <a:gdLst/>
              <a:ahLst/>
              <a:cxnLst/>
              <a:rect l="l" t="t" r="r" b="b"/>
              <a:pathLst>
                <a:path w="1918" h="1406" extrusionOk="0">
                  <a:moveTo>
                    <a:pt x="1" y="1"/>
                  </a:moveTo>
                  <a:lnTo>
                    <a:pt x="1" y="1"/>
                  </a:lnTo>
                  <a:cubicBezTo>
                    <a:pt x="1" y="1"/>
                    <a:pt x="310" y="477"/>
                    <a:pt x="846" y="870"/>
                  </a:cubicBezTo>
                  <a:cubicBezTo>
                    <a:pt x="1370" y="1251"/>
                    <a:pt x="1918" y="1406"/>
                    <a:pt x="1918" y="1406"/>
                  </a:cubicBezTo>
                  <a:cubicBezTo>
                    <a:pt x="1918" y="1406"/>
                    <a:pt x="1608" y="929"/>
                    <a:pt x="1072" y="536"/>
                  </a:cubicBezTo>
                  <a:cubicBezTo>
                    <a:pt x="549" y="155"/>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4" name="Google Shape;16974;p43"/>
            <p:cNvSpPr/>
            <p:nvPr/>
          </p:nvSpPr>
          <p:spPr>
            <a:xfrm>
              <a:off x="4198125" y="2195925"/>
              <a:ext cx="44675" cy="26225"/>
            </a:xfrm>
            <a:custGeom>
              <a:avLst/>
              <a:gdLst/>
              <a:ahLst/>
              <a:cxnLst/>
              <a:rect l="l" t="t" r="r" b="b"/>
              <a:pathLst>
                <a:path w="1787" h="1049" extrusionOk="0">
                  <a:moveTo>
                    <a:pt x="1" y="1"/>
                  </a:moveTo>
                  <a:cubicBezTo>
                    <a:pt x="1" y="1"/>
                    <a:pt x="334" y="370"/>
                    <a:pt x="822" y="656"/>
                  </a:cubicBezTo>
                  <a:cubicBezTo>
                    <a:pt x="1299" y="930"/>
                    <a:pt x="1787" y="1049"/>
                    <a:pt x="1787" y="1049"/>
                  </a:cubicBezTo>
                  <a:cubicBezTo>
                    <a:pt x="1787" y="1049"/>
                    <a:pt x="1513" y="620"/>
                    <a:pt x="1013" y="310"/>
                  </a:cubicBezTo>
                  <a:cubicBezTo>
                    <a:pt x="501"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5" name="Google Shape;16975;p43"/>
            <p:cNvSpPr/>
            <p:nvPr/>
          </p:nvSpPr>
          <p:spPr>
            <a:xfrm>
              <a:off x="4220150" y="2186850"/>
              <a:ext cx="28900" cy="14625"/>
            </a:xfrm>
            <a:custGeom>
              <a:avLst/>
              <a:gdLst/>
              <a:ahLst/>
              <a:cxnLst/>
              <a:rect l="l" t="t" r="r" b="b"/>
              <a:pathLst>
                <a:path w="1156" h="585" extrusionOk="0">
                  <a:moveTo>
                    <a:pt x="123" y="0"/>
                  </a:moveTo>
                  <a:cubicBezTo>
                    <a:pt x="48" y="0"/>
                    <a:pt x="1" y="7"/>
                    <a:pt x="1" y="7"/>
                  </a:cubicBezTo>
                  <a:cubicBezTo>
                    <a:pt x="1" y="7"/>
                    <a:pt x="156" y="304"/>
                    <a:pt x="489" y="459"/>
                  </a:cubicBezTo>
                  <a:cubicBezTo>
                    <a:pt x="686" y="565"/>
                    <a:pt x="902" y="585"/>
                    <a:pt x="1033" y="585"/>
                  </a:cubicBezTo>
                  <a:cubicBezTo>
                    <a:pt x="1108" y="585"/>
                    <a:pt x="1156" y="578"/>
                    <a:pt x="1156" y="578"/>
                  </a:cubicBezTo>
                  <a:cubicBezTo>
                    <a:pt x="1156" y="578"/>
                    <a:pt x="977" y="269"/>
                    <a:pt x="668" y="126"/>
                  </a:cubicBezTo>
                  <a:cubicBezTo>
                    <a:pt x="471" y="20"/>
                    <a:pt x="254" y="0"/>
                    <a:pt x="1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6" name="Google Shape;16976;p43"/>
            <p:cNvSpPr/>
            <p:nvPr/>
          </p:nvSpPr>
          <p:spPr>
            <a:xfrm>
              <a:off x="4228200" y="2167775"/>
              <a:ext cx="32175" cy="13300"/>
            </a:xfrm>
            <a:custGeom>
              <a:avLst/>
              <a:gdLst/>
              <a:ahLst/>
              <a:cxnLst/>
              <a:rect l="l" t="t" r="r" b="b"/>
              <a:pathLst>
                <a:path w="1287" h="532" extrusionOk="0">
                  <a:moveTo>
                    <a:pt x="241" y="0"/>
                  </a:moveTo>
                  <a:cubicBezTo>
                    <a:pt x="98" y="0"/>
                    <a:pt x="0" y="20"/>
                    <a:pt x="0" y="20"/>
                  </a:cubicBezTo>
                  <a:cubicBezTo>
                    <a:pt x="0" y="20"/>
                    <a:pt x="215" y="317"/>
                    <a:pt x="572" y="448"/>
                  </a:cubicBezTo>
                  <a:cubicBezTo>
                    <a:pt x="731" y="514"/>
                    <a:pt x="896" y="532"/>
                    <a:pt x="1026" y="532"/>
                  </a:cubicBezTo>
                  <a:cubicBezTo>
                    <a:pt x="1179" y="532"/>
                    <a:pt x="1286" y="508"/>
                    <a:pt x="1286" y="508"/>
                  </a:cubicBezTo>
                  <a:cubicBezTo>
                    <a:pt x="1286" y="508"/>
                    <a:pt x="1072" y="210"/>
                    <a:pt x="715" y="79"/>
                  </a:cubicBezTo>
                  <a:cubicBezTo>
                    <a:pt x="544" y="17"/>
                    <a:pt x="373" y="0"/>
                    <a:pt x="2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7" name="Google Shape;16977;p43"/>
            <p:cNvSpPr/>
            <p:nvPr/>
          </p:nvSpPr>
          <p:spPr>
            <a:xfrm>
              <a:off x="4240400" y="2145775"/>
              <a:ext cx="32175" cy="16025"/>
            </a:xfrm>
            <a:custGeom>
              <a:avLst/>
              <a:gdLst/>
              <a:ahLst/>
              <a:cxnLst/>
              <a:rect l="l" t="t" r="r" b="b"/>
              <a:pathLst>
                <a:path w="1287" h="641" extrusionOk="0">
                  <a:moveTo>
                    <a:pt x="118" y="1"/>
                  </a:moveTo>
                  <a:cubicBezTo>
                    <a:pt x="45" y="1"/>
                    <a:pt x="0" y="7"/>
                    <a:pt x="0" y="7"/>
                  </a:cubicBezTo>
                  <a:cubicBezTo>
                    <a:pt x="0" y="7"/>
                    <a:pt x="191" y="316"/>
                    <a:pt x="548" y="495"/>
                  </a:cubicBezTo>
                  <a:cubicBezTo>
                    <a:pt x="812" y="622"/>
                    <a:pt x="1075" y="641"/>
                    <a:pt x="1205" y="641"/>
                  </a:cubicBezTo>
                  <a:cubicBezTo>
                    <a:pt x="1256" y="641"/>
                    <a:pt x="1286" y="638"/>
                    <a:pt x="1286" y="638"/>
                  </a:cubicBezTo>
                  <a:cubicBezTo>
                    <a:pt x="1286" y="638"/>
                    <a:pt x="1096" y="316"/>
                    <a:pt x="727" y="138"/>
                  </a:cubicBezTo>
                  <a:cubicBezTo>
                    <a:pt x="494" y="21"/>
                    <a:pt x="256" y="1"/>
                    <a:pt x="1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8" name="Google Shape;16978;p43"/>
            <p:cNvSpPr/>
            <p:nvPr/>
          </p:nvSpPr>
          <p:spPr>
            <a:xfrm>
              <a:off x="4261825" y="2129550"/>
              <a:ext cx="18475" cy="12825"/>
            </a:xfrm>
            <a:custGeom>
              <a:avLst/>
              <a:gdLst/>
              <a:ahLst/>
              <a:cxnLst/>
              <a:rect l="l" t="t" r="r" b="b"/>
              <a:pathLst>
                <a:path w="739" h="513" extrusionOk="0">
                  <a:moveTo>
                    <a:pt x="1" y="1"/>
                  </a:moveTo>
                  <a:cubicBezTo>
                    <a:pt x="1" y="1"/>
                    <a:pt x="13" y="72"/>
                    <a:pt x="36" y="168"/>
                  </a:cubicBezTo>
                  <a:cubicBezTo>
                    <a:pt x="72" y="251"/>
                    <a:pt x="144" y="358"/>
                    <a:pt x="251" y="429"/>
                  </a:cubicBezTo>
                  <a:cubicBezTo>
                    <a:pt x="358" y="489"/>
                    <a:pt x="489" y="513"/>
                    <a:pt x="572" y="513"/>
                  </a:cubicBezTo>
                  <a:cubicBezTo>
                    <a:pt x="679" y="513"/>
                    <a:pt x="739" y="477"/>
                    <a:pt x="739" y="477"/>
                  </a:cubicBezTo>
                  <a:lnTo>
                    <a:pt x="667" y="334"/>
                  </a:lnTo>
                  <a:cubicBezTo>
                    <a:pt x="620" y="239"/>
                    <a:pt x="548" y="144"/>
                    <a:pt x="453" y="96"/>
                  </a:cubicBezTo>
                  <a:cubicBezTo>
                    <a:pt x="370" y="25"/>
                    <a:pt x="251" y="13"/>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9" name="Google Shape;16979;p43"/>
            <p:cNvSpPr/>
            <p:nvPr/>
          </p:nvSpPr>
          <p:spPr>
            <a:xfrm>
              <a:off x="3927550" y="1657175"/>
              <a:ext cx="105400" cy="101525"/>
            </a:xfrm>
            <a:custGeom>
              <a:avLst/>
              <a:gdLst/>
              <a:ahLst/>
              <a:cxnLst/>
              <a:rect l="l" t="t" r="r" b="b"/>
              <a:pathLst>
                <a:path w="4216" h="4061" extrusionOk="0">
                  <a:moveTo>
                    <a:pt x="1" y="1"/>
                  </a:moveTo>
                  <a:cubicBezTo>
                    <a:pt x="1" y="1"/>
                    <a:pt x="144" y="298"/>
                    <a:pt x="442" y="739"/>
                  </a:cubicBezTo>
                  <a:cubicBezTo>
                    <a:pt x="739" y="1191"/>
                    <a:pt x="1192" y="1787"/>
                    <a:pt x="1787" y="2358"/>
                  </a:cubicBezTo>
                  <a:cubicBezTo>
                    <a:pt x="2382" y="2930"/>
                    <a:pt x="2989" y="3358"/>
                    <a:pt x="3454" y="3644"/>
                  </a:cubicBezTo>
                  <a:cubicBezTo>
                    <a:pt x="3918" y="3930"/>
                    <a:pt x="4216" y="4061"/>
                    <a:pt x="4216" y="4061"/>
                  </a:cubicBezTo>
                  <a:cubicBezTo>
                    <a:pt x="4216" y="4061"/>
                    <a:pt x="3966" y="3834"/>
                    <a:pt x="3561" y="3489"/>
                  </a:cubicBezTo>
                  <a:cubicBezTo>
                    <a:pt x="3168" y="3132"/>
                    <a:pt x="2632" y="2644"/>
                    <a:pt x="2049" y="2084"/>
                  </a:cubicBezTo>
                  <a:cubicBezTo>
                    <a:pt x="1477" y="1525"/>
                    <a:pt x="965" y="1001"/>
                    <a:pt x="596" y="620"/>
                  </a:cubicBezTo>
                  <a:cubicBezTo>
                    <a:pt x="227" y="22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0" name="Google Shape;16980;p43"/>
            <p:cNvSpPr/>
            <p:nvPr/>
          </p:nvSpPr>
          <p:spPr>
            <a:xfrm>
              <a:off x="3920425" y="1678025"/>
              <a:ext cx="44075" cy="55075"/>
            </a:xfrm>
            <a:custGeom>
              <a:avLst/>
              <a:gdLst/>
              <a:ahLst/>
              <a:cxnLst/>
              <a:rect l="l" t="t" r="r" b="b"/>
              <a:pathLst>
                <a:path w="1763" h="2203" extrusionOk="0">
                  <a:moveTo>
                    <a:pt x="0" y="0"/>
                  </a:moveTo>
                  <a:cubicBezTo>
                    <a:pt x="0" y="0"/>
                    <a:pt x="48" y="155"/>
                    <a:pt x="143" y="393"/>
                  </a:cubicBezTo>
                  <a:cubicBezTo>
                    <a:pt x="238" y="631"/>
                    <a:pt x="393" y="964"/>
                    <a:pt x="643" y="1274"/>
                  </a:cubicBezTo>
                  <a:cubicBezTo>
                    <a:pt x="893" y="1584"/>
                    <a:pt x="1179" y="1822"/>
                    <a:pt x="1393" y="1977"/>
                  </a:cubicBezTo>
                  <a:cubicBezTo>
                    <a:pt x="1608" y="2119"/>
                    <a:pt x="1762" y="2203"/>
                    <a:pt x="1762" y="2203"/>
                  </a:cubicBezTo>
                  <a:cubicBezTo>
                    <a:pt x="1762" y="2203"/>
                    <a:pt x="1691" y="2048"/>
                    <a:pt x="1524" y="1846"/>
                  </a:cubicBezTo>
                  <a:cubicBezTo>
                    <a:pt x="1369" y="1619"/>
                    <a:pt x="1179" y="1334"/>
                    <a:pt x="941" y="1036"/>
                  </a:cubicBezTo>
                  <a:cubicBezTo>
                    <a:pt x="715" y="738"/>
                    <a:pt x="476" y="488"/>
                    <a:pt x="298" y="298"/>
                  </a:cubicBezTo>
                  <a:lnTo>
                    <a:pt x="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1" name="Google Shape;16981;p43"/>
            <p:cNvSpPr/>
            <p:nvPr/>
          </p:nvSpPr>
          <p:spPr>
            <a:xfrm>
              <a:off x="3854625" y="1739325"/>
              <a:ext cx="52425" cy="40800"/>
            </a:xfrm>
            <a:custGeom>
              <a:avLst/>
              <a:gdLst/>
              <a:ahLst/>
              <a:cxnLst/>
              <a:rect l="l" t="t" r="r" b="b"/>
              <a:pathLst>
                <a:path w="2097" h="1632" extrusionOk="0">
                  <a:moveTo>
                    <a:pt x="1" y="1"/>
                  </a:moveTo>
                  <a:lnTo>
                    <a:pt x="1" y="1"/>
                  </a:lnTo>
                  <a:cubicBezTo>
                    <a:pt x="1" y="1"/>
                    <a:pt x="61" y="132"/>
                    <a:pt x="215" y="346"/>
                  </a:cubicBezTo>
                  <a:cubicBezTo>
                    <a:pt x="358" y="548"/>
                    <a:pt x="584" y="798"/>
                    <a:pt x="882" y="1037"/>
                  </a:cubicBezTo>
                  <a:cubicBezTo>
                    <a:pt x="1180" y="1275"/>
                    <a:pt x="1477" y="1430"/>
                    <a:pt x="1715" y="1513"/>
                  </a:cubicBezTo>
                  <a:cubicBezTo>
                    <a:pt x="1954" y="1608"/>
                    <a:pt x="2096" y="1632"/>
                    <a:pt x="2096" y="1632"/>
                  </a:cubicBezTo>
                  <a:cubicBezTo>
                    <a:pt x="2096" y="1632"/>
                    <a:pt x="1680" y="1156"/>
                    <a:pt x="1132" y="727"/>
                  </a:cubicBezTo>
                  <a:cubicBezTo>
                    <a:pt x="549" y="28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2" name="Google Shape;16982;p43"/>
            <p:cNvSpPr/>
            <p:nvPr/>
          </p:nvSpPr>
          <p:spPr>
            <a:xfrm>
              <a:off x="3530500" y="2110500"/>
              <a:ext cx="175025" cy="115525"/>
            </a:xfrm>
            <a:custGeom>
              <a:avLst/>
              <a:gdLst/>
              <a:ahLst/>
              <a:cxnLst/>
              <a:rect l="l" t="t" r="r" b="b"/>
              <a:pathLst>
                <a:path w="7001" h="4621" extrusionOk="0">
                  <a:moveTo>
                    <a:pt x="0" y="1"/>
                  </a:moveTo>
                  <a:cubicBezTo>
                    <a:pt x="0" y="1"/>
                    <a:pt x="310" y="358"/>
                    <a:pt x="869" y="894"/>
                  </a:cubicBezTo>
                  <a:cubicBezTo>
                    <a:pt x="1417" y="1418"/>
                    <a:pt x="2227" y="2120"/>
                    <a:pt x="3203" y="2763"/>
                  </a:cubicBezTo>
                  <a:cubicBezTo>
                    <a:pt x="4191" y="3394"/>
                    <a:pt x="5144" y="3870"/>
                    <a:pt x="5834" y="4168"/>
                  </a:cubicBezTo>
                  <a:cubicBezTo>
                    <a:pt x="6548" y="4466"/>
                    <a:pt x="7001" y="4620"/>
                    <a:pt x="7001" y="4620"/>
                  </a:cubicBezTo>
                  <a:cubicBezTo>
                    <a:pt x="7001" y="4620"/>
                    <a:pt x="6596" y="4382"/>
                    <a:pt x="5929" y="3978"/>
                  </a:cubicBezTo>
                  <a:cubicBezTo>
                    <a:pt x="5263" y="3585"/>
                    <a:pt x="4382" y="3061"/>
                    <a:pt x="3417" y="2418"/>
                  </a:cubicBezTo>
                  <a:cubicBezTo>
                    <a:pt x="2465" y="1787"/>
                    <a:pt x="1595" y="1180"/>
                    <a:pt x="988" y="739"/>
                  </a:cubicBezTo>
                  <a:cubicBezTo>
                    <a:pt x="381" y="287"/>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3" name="Google Shape;16983;p43"/>
            <p:cNvSpPr/>
            <p:nvPr/>
          </p:nvSpPr>
          <p:spPr>
            <a:xfrm>
              <a:off x="3556375" y="2081925"/>
              <a:ext cx="44675" cy="31275"/>
            </a:xfrm>
            <a:custGeom>
              <a:avLst/>
              <a:gdLst/>
              <a:ahLst/>
              <a:cxnLst/>
              <a:rect l="l" t="t" r="r" b="b"/>
              <a:pathLst>
                <a:path w="1787" h="1251" extrusionOk="0">
                  <a:moveTo>
                    <a:pt x="1" y="1"/>
                  </a:moveTo>
                  <a:lnTo>
                    <a:pt x="1" y="1"/>
                  </a:lnTo>
                  <a:cubicBezTo>
                    <a:pt x="1" y="1"/>
                    <a:pt x="275" y="441"/>
                    <a:pt x="775" y="787"/>
                  </a:cubicBezTo>
                  <a:cubicBezTo>
                    <a:pt x="1275" y="1132"/>
                    <a:pt x="1787" y="1251"/>
                    <a:pt x="1787" y="1251"/>
                  </a:cubicBezTo>
                  <a:cubicBezTo>
                    <a:pt x="1787" y="1251"/>
                    <a:pt x="1513" y="810"/>
                    <a:pt x="1001" y="465"/>
                  </a:cubicBezTo>
                  <a:cubicBezTo>
                    <a:pt x="501"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4" name="Google Shape;16984;p43"/>
            <p:cNvSpPr/>
            <p:nvPr/>
          </p:nvSpPr>
          <p:spPr>
            <a:xfrm>
              <a:off x="3575725" y="2060800"/>
              <a:ext cx="44675" cy="27100"/>
            </a:xfrm>
            <a:custGeom>
              <a:avLst/>
              <a:gdLst/>
              <a:ahLst/>
              <a:cxnLst/>
              <a:rect l="l" t="t" r="r" b="b"/>
              <a:pathLst>
                <a:path w="1787" h="1084" extrusionOk="0">
                  <a:moveTo>
                    <a:pt x="1" y="0"/>
                  </a:moveTo>
                  <a:cubicBezTo>
                    <a:pt x="1" y="1"/>
                    <a:pt x="298" y="417"/>
                    <a:pt x="787" y="715"/>
                  </a:cubicBezTo>
                  <a:cubicBezTo>
                    <a:pt x="1275" y="1013"/>
                    <a:pt x="1787" y="1084"/>
                    <a:pt x="1787" y="1084"/>
                  </a:cubicBezTo>
                  <a:cubicBezTo>
                    <a:pt x="1787" y="1084"/>
                    <a:pt x="1501" y="667"/>
                    <a:pt x="989" y="370"/>
                  </a:cubicBezTo>
                  <a:cubicBezTo>
                    <a:pt x="501" y="72"/>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5" name="Google Shape;16985;p43"/>
            <p:cNvSpPr/>
            <p:nvPr/>
          </p:nvSpPr>
          <p:spPr>
            <a:xfrm>
              <a:off x="3595975" y="2038475"/>
              <a:ext cx="25925" cy="19675"/>
            </a:xfrm>
            <a:custGeom>
              <a:avLst/>
              <a:gdLst/>
              <a:ahLst/>
              <a:cxnLst/>
              <a:rect l="l" t="t" r="r" b="b"/>
              <a:pathLst>
                <a:path w="1037" h="787" extrusionOk="0">
                  <a:moveTo>
                    <a:pt x="0" y="1"/>
                  </a:moveTo>
                  <a:cubicBezTo>
                    <a:pt x="0" y="1"/>
                    <a:pt x="108" y="322"/>
                    <a:pt x="393" y="548"/>
                  </a:cubicBezTo>
                  <a:cubicBezTo>
                    <a:pt x="679" y="774"/>
                    <a:pt x="1036" y="786"/>
                    <a:pt x="1036" y="786"/>
                  </a:cubicBezTo>
                  <a:cubicBezTo>
                    <a:pt x="1036" y="786"/>
                    <a:pt x="929" y="453"/>
                    <a:pt x="643" y="239"/>
                  </a:cubicBezTo>
                  <a:cubicBezTo>
                    <a:pt x="358" y="12"/>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6" name="Google Shape;16986;p43"/>
            <p:cNvSpPr/>
            <p:nvPr/>
          </p:nvSpPr>
          <p:spPr>
            <a:xfrm>
              <a:off x="3611450" y="2019575"/>
              <a:ext cx="24125" cy="12350"/>
            </a:xfrm>
            <a:custGeom>
              <a:avLst/>
              <a:gdLst/>
              <a:ahLst/>
              <a:cxnLst/>
              <a:rect l="l" t="t" r="r" b="b"/>
              <a:pathLst>
                <a:path w="965" h="494" extrusionOk="0">
                  <a:moveTo>
                    <a:pt x="282" y="0"/>
                  </a:moveTo>
                  <a:cubicBezTo>
                    <a:pt x="244" y="0"/>
                    <a:pt x="209" y="3"/>
                    <a:pt x="179" y="6"/>
                  </a:cubicBezTo>
                  <a:cubicBezTo>
                    <a:pt x="72" y="30"/>
                    <a:pt x="1" y="54"/>
                    <a:pt x="1" y="54"/>
                  </a:cubicBezTo>
                  <a:cubicBezTo>
                    <a:pt x="1" y="54"/>
                    <a:pt x="36" y="114"/>
                    <a:pt x="120" y="185"/>
                  </a:cubicBezTo>
                  <a:cubicBezTo>
                    <a:pt x="191" y="268"/>
                    <a:pt x="274" y="352"/>
                    <a:pt x="417" y="411"/>
                  </a:cubicBezTo>
                  <a:cubicBezTo>
                    <a:pt x="548" y="471"/>
                    <a:pt x="679" y="483"/>
                    <a:pt x="786" y="483"/>
                  </a:cubicBezTo>
                  <a:cubicBezTo>
                    <a:pt x="822" y="491"/>
                    <a:pt x="854" y="493"/>
                    <a:pt x="880" y="493"/>
                  </a:cubicBezTo>
                  <a:cubicBezTo>
                    <a:pt x="933" y="493"/>
                    <a:pt x="965" y="483"/>
                    <a:pt x="965" y="483"/>
                  </a:cubicBezTo>
                  <a:cubicBezTo>
                    <a:pt x="965" y="483"/>
                    <a:pt x="929" y="411"/>
                    <a:pt x="894" y="328"/>
                  </a:cubicBezTo>
                  <a:cubicBezTo>
                    <a:pt x="810" y="221"/>
                    <a:pt x="727" y="114"/>
                    <a:pt x="572" y="54"/>
                  </a:cubicBezTo>
                  <a:cubicBezTo>
                    <a:pt x="473" y="13"/>
                    <a:pt x="369" y="0"/>
                    <a:pt x="2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7" name="Google Shape;16987;p43"/>
            <p:cNvSpPr/>
            <p:nvPr/>
          </p:nvSpPr>
          <p:spPr>
            <a:xfrm>
              <a:off x="3350400" y="2217075"/>
              <a:ext cx="106600" cy="25450"/>
            </a:xfrm>
            <a:custGeom>
              <a:avLst/>
              <a:gdLst/>
              <a:ahLst/>
              <a:cxnLst/>
              <a:rect l="l" t="t" r="r" b="b"/>
              <a:pathLst>
                <a:path w="4264" h="1018" extrusionOk="0">
                  <a:moveTo>
                    <a:pt x="1" y="0"/>
                  </a:moveTo>
                  <a:lnTo>
                    <a:pt x="1" y="0"/>
                  </a:lnTo>
                  <a:cubicBezTo>
                    <a:pt x="1" y="0"/>
                    <a:pt x="215" y="131"/>
                    <a:pt x="584" y="298"/>
                  </a:cubicBezTo>
                  <a:cubicBezTo>
                    <a:pt x="941" y="465"/>
                    <a:pt x="1465" y="655"/>
                    <a:pt x="2061" y="798"/>
                  </a:cubicBezTo>
                  <a:cubicBezTo>
                    <a:pt x="2656" y="953"/>
                    <a:pt x="3204" y="1000"/>
                    <a:pt x="3608" y="1012"/>
                  </a:cubicBezTo>
                  <a:cubicBezTo>
                    <a:pt x="3743" y="1016"/>
                    <a:pt x="3861" y="1018"/>
                    <a:pt x="3958" y="1018"/>
                  </a:cubicBezTo>
                  <a:cubicBezTo>
                    <a:pt x="4152" y="1018"/>
                    <a:pt x="4263" y="1012"/>
                    <a:pt x="4263" y="1012"/>
                  </a:cubicBezTo>
                  <a:cubicBezTo>
                    <a:pt x="4263" y="1012"/>
                    <a:pt x="3323" y="715"/>
                    <a:pt x="2144" y="429"/>
                  </a:cubicBezTo>
                  <a:cubicBezTo>
                    <a:pt x="989" y="14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8" name="Google Shape;16988;p43"/>
            <p:cNvSpPr/>
            <p:nvPr/>
          </p:nvSpPr>
          <p:spPr>
            <a:xfrm>
              <a:off x="3366475" y="2199750"/>
              <a:ext cx="48850" cy="13675"/>
            </a:xfrm>
            <a:custGeom>
              <a:avLst/>
              <a:gdLst/>
              <a:ahLst/>
              <a:cxnLst/>
              <a:rect l="l" t="t" r="r" b="b"/>
              <a:pathLst>
                <a:path w="1954" h="547" extrusionOk="0">
                  <a:moveTo>
                    <a:pt x="487" y="1"/>
                  </a:moveTo>
                  <a:cubicBezTo>
                    <a:pt x="199" y="1"/>
                    <a:pt x="1" y="50"/>
                    <a:pt x="1" y="50"/>
                  </a:cubicBezTo>
                  <a:cubicBezTo>
                    <a:pt x="1" y="50"/>
                    <a:pt x="417" y="324"/>
                    <a:pt x="941" y="455"/>
                  </a:cubicBezTo>
                  <a:cubicBezTo>
                    <a:pt x="1251" y="531"/>
                    <a:pt x="1542" y="547"/>
                    <a:pt x="1731" y="547"/>
                  </a:cubicBezTo>
                  <a:cubicBezTo>
                    <a:pt x="1869" y="547"/>
                    <a:pt x="1953" y="538"/>
                    <a:pt x="1953" y="538"/>
                  </a:cubicBezTo>
                  <a:cubicBezTo>
                    <a:pt x="1953" y="538"/>
                    <a:pt x="1584" y="217"/>
                    <a:pt x="1025" y="62"/>
                  </a:cubicBezTo>
                  <a:cubicBezTo>
                    <a:pt x="830" y="16"/>
                    <a:pt x="645" y="1"/>
                    <a:pt x="4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9" name="Google Shape;16989;p43"/>
            <p:cNvSpPr/>
            <p:nvPr/>
          </p:nvSpPr>
          <p:spPr>
            <a:xfrm>
              <a:off x="3390600" y="2171725"/>
              <a:ext cx="31275" cy="11725"/>
            </a:xfrm>
            <a:custGeom>
              <a:avLst/>
              <a:gdLst/>
              <a:ahLst/>
              <a:cxnLst/>
              <a:rect l="l" t="t" r="r" b="b"/>
              <a:pathLst>
                <a:path w="1251" h="469" extrusionOk="0">
                  <a:moveTo>
                    <a:pt x="415" y="0"/>
                  </a:moveTo>
                  <a:cubicBezTo>
                    <a:pt x="176" y="0"/>
                    <a:pt x="0" y="76"/>
                    <a:pt x="0" y="76"/>
                  </a:cubicBezTo>
                  <a:cubicBezTo>
                    <a:pt x="0" y="76"/>
                    <a:pt x="262" y="314"/>
                    <a:pt x="584" y="409"/>
                  </a:cubicBezTo>
                  <a:cubicBezTo>
                    <a:pt x="726" y="455"/>
                    <a:pt x="869" y="468"/>
                    <a:pt x="986" y="468"/>
                  </a:cubicBezTo>
                  <a:cubicBezTo>
                    <a:pt x="1141" y="468"/>
                    <a:pt x="1250" y="445"/>
                    <a:pt x="1250" y="445"/>
                  </a:cubicBezTo>
                  <a:cubicBezTo>
                    <a:pt x="1250" y="445"/>
                    <a:pt x="1048" y="147"/>
                    <a:pt x="703" y="40"/>
                  </a:cubicBezTo>
                  <a:cubicBezTo>
                    <a:pt x="602" y="11"/>
                    <a:pt x="504"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0" name="Google Shape;16990;p43"/>
            <p:cNvSpPr/>
            <p:nvPr/>
          </p:nvSpPr>
          <p:spPr>
            <a:xfrm>
              <a:off x="3495950" y="2066750"/>
              <a:ext cx="35750" cy="12850"/>
            </a:xfrm>
            <a:custGeom>
              <a:avLst/>
              <a:gdLst/>
              <a:ahLst/>
              <a:cxnLst/>
              <a:rect l="l" t="t" r="r" b="b"/>
              <a:pathLst>
                <a:path w="1430" h="514" extrusionOk="0">
                  <a:moveTo>
                    <a:pt x="1" y="1"/>
                  </a:moveTo>
                  <a:cubicBezTo>
                    <a:pt x="1" y="1"/>
                    <a:pt x="60" y="72"/>
                    <a:pt x="168" y="179"/>
                  </a:cubicBezTo>
                  <a:cubicBezTo>
                    <a:pt x="275" y="286"/>
                    <a:pt x="430" y="405"/>
                    <a:pt x="644" y="465"/>
                  </a:cubicBezTo>
                  <a:cubicBezTo>
                    <a:pt x="758" y="499"/>
                    <a:pt x="872" y="513"/>
                    <a:pt x="975" y="513"/>
                  </a:cubicBezTo>
                  <a:cubicBezTo>
                    <a:pt x="1055" y="513"/>
                    <a:pt x="1129" y="504"/>
                    <a:pt x="1192" y="489"/>
                  </a:cubicBezTo>
                  <a:cubicBezTo>
                    <a:pt x="1346" y="477"/>
                    <a:pt x="1430" y="429"/>
                    <a:pt x="1430" y="429"/>
                  </a:cubicBezTo>
                  <a:cubicBezTo>
                    <a:pt x="1430" y="429"/>
                    <a:pt x="1358" y="370"/>
                    <a:pt x="1239" y="298"/>
                  </a:cubicBezTo>
                  <a:cubicBezTo>
                    <a:pt x="1120" y="239"/>
                    <a:pt x="953" y="143"/>
                    <a:pt x="763" y="84"/>
                  </a:cubicBezTo>
                  <a:cubicBezTo>
                    <a:pt x="572" y="24"/>
                    <a:pt x="394" y="13"/>
                    <a:pt x="2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1" name="Google Shape;16991;p43"/>
            <p:cNvSpPr/>
            <p:nvPr/>
          </p:nvSpPr>
          <p:spPr>
            <a:xfrm>
              <a:off x="3512625" y="2047400"/>
              <a:ext cx="24725" cy="11650"/>
            </a:xfrm>
            <a:custGeom>
              <a:avLst/>
              <a:gdLst/>
              <a:ahLst/>
              <a:cxnLst/>
              <a:rect l="l" t="t" r="r" b="b"/>
              <a:pathLst>
                <a:path w="989" h="466" extrusionOk="0">
                  <a:moveTo>
                    <a:pt x="302" y="1"/>
                  </a:moveTo>
                  <a:cubicBezTo>
                    <a:pt x="133" y="1"/>
                    <a:pt x="1" y="48"/>
                    <a:pt x="1" y="48"/>
                  </a:cubicBezTo>
                  <a:cubicBezTo>
                    <a:pt x="1" y="48"/>
                    <a:pt x="155" y="310"/>
                    <a:pt x="417" y="417"/>
                  </a:cubicBezTo>
                  <a:cubicBezTo>
                    <a:pt x="509" y="453"/>
                    <a:pt x="603" y="465"/>
                    <a:pt x="687" y="465"/>
                  </a:cubicBezTo>
                  <a:cubicBezTo>
                    <a:pt x="857" y="465"/>
                    <a:pt x="989" y="417"/>
                    <a:pt x="989" y="417"/>
                  </a:cubicBezTo>
                  <a:cubicBezTo>
                    <a:pt x="989" y="417"/>
                    <a:pt x="834" y="144"/>
                    <a:pt x="572" y="48"/>
                  </a:cubicBezTo>
                  <a:cubicBezTo>
                    <a:pt x="481" y="13"/>
                    <a:pt x="387" y="1"/>
                    <a:pt x="3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2" name="Google Shape;16992;p43"/>
            <p:cNvSpPr/>
            <p:nvPr/>
          </p:nvSpPr>
          <p:spPr>
            <a:xfrm>
              <a:off x="3541800" y="2027850"/>
              <a:ext cx="21450" cy="11150"/>
            </a:xfrm>
            <a:custGeom>
              <a:avLst/>
              <a:gdLst/>
              <a:ahLst/>
              <a:cxnLst/>
              <a:rect l="l" t="t" r="r" b="b"/>
              <a:pathLst>
                <a:path w="858" h="446" extrusionOk="0">
                  <a:moveTo>
                    <a:pt x="301" y="1"/>
                  </a:moveTo>
                  <a:cubicBezTo>
                    <a:pt x="136" y="1"/>
                    <a:pt x="0" y="56"/>
                    <a:pt x="0" y="56"/>
                  </a:cubicBezTo>
                  <a:cubicBezTo>
                    <a:pt x="0" y="56"/>
                    <a:pt x="120" y="318"/>
                    <a:pt x="358" y="414"/>
                  </a:cubicBezTo>
                  <a:cubicBezTo>
                    <a:pt x="424" y="437"/>
                    <a:pt x="493" y="445"/>
                    <a:pt x="557" y="445"/>
                  </a:cubicBezTo>
                  <a:cubicBezTo>
                    <a:pt x="722" y="445"/>
                    <a:pt x="858" y="390"/>
                    <a:pt x="858" y="390"/>
                  </a:cubicBezTo>
                  <a:cubicBezTo>
                    <a:pt x="858" y="390"/>
                    <a:pt x="739" y="128"/>
                    <a:pt x="501" y="33"/>
                  </a:cubicBezTo>
                  <a:cubicBezTo>
                    <a:pt x="434" y="9"/>
                    <a:pt x="365" y="1"/>
                    <a:pt x="3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3" name="Google Shape;16993;p43"/>
            <p:cNvSpPr/>
            <p:nvPr/>
          </p:nvSpPr>
          <p:spPr>
            <a:xfrm>
              <a:off x="3503400" y="2281375"/>
              <a:ext cx="359000" cy="107175"/>
            </a:xfrm>
            <a:custGeom>
              <a:avLst/>
              <a:gdLst/>
              <a:ahLst/>
              <a:cxnLst/>
              <a:rect l="l" t="t" r="r" b="b"/>
              <a:pathLst>
                <a:path w="14360" h="4287" extrusionOk="0">
                  <a:moveTo>
                    <a:pt x="1" y="0"/>
                  </a:moveTo>
                  <a:cubicBezTo>
                    <a:pt x="1" y="0"/>
                    <a:pt x="3168" y="1143"/>
                    <a:pt x="7132" y="2334"/>
                  </a:cubicBezTo>
                  <a:cubicBezTo>
                    <a:pt x="11085" y="3512"/>
                    <a:pt x="14360" y="4286"/>
                    <a:pt x="14360" y="4286"/>
                  </a:cubicBezTo>
                  <a:cubicBezTo>
                    <a:pt x="14360" y="4286"/>
                    <a:pt x="11192" y="3143"/>
                    <a:pt x="7240" y="1953"/>
                  </a:cubicBezTo>
                  <a:cubicBezTo>
                    <a:pt x="3275" y="774"/>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4" name="Google Shape;16994;p43"/>
            <p:cNvSpPr/>
            <p:nvPr/>
          </p:nvSpPr>
          <p:spPr>
            <a:xfrm>
              <a:off x="3535850" y="2266775"/>
              <a:ext cx="176225" cy="59550"/>
            </a:xfrm>
            <a:custGeom>
              <a:avLst/>
              <a:gdLst/>
              <a:ahLst/>
              <a:cxnLst/>
              <a:rect l="l" t="t" r="r" b="b"/>
              <a:pathLst>
                <a:path w="7049" h="2382" extrusionOk="0">
                  <a:moveTo>
                    <a:pt x="0" y="1"/>
                  </a:moveTo>
                  <a:cubicBezTo>
                    <a:pt x="0" y="1"/>
                    <a:pt x="1560" y="596"/>
                    <a:pt x="3513" y="1251"/>
                  </a:cubicBezTo>
                  <a:cubicBezTo>
                    <a:pt x="5442" y="1906"/>
                    <a:pt x="7049" y="2382"/>
                    <a:pt x="7049" y="2382"/>
                  </a:cubicBezTo>
                  <a:cubicBezTo>
                    <a:pt x="7049" y="2382"/>
                    <a:pt x="6680" y="2179"/>
                    <a:pt x="6073" y="1882"/>
                  </a:cubicBezTo>
                  <a:cubicBezTo>
                    <a:pt x="5453" y="1584"/>
                    <a:pt x="4608" y="1215"/>
                    <a:pt x="3632" y="882"/>
                  </a:cubicBezTo>
                  <a:cubicBezTo>
                    <a:pt x="2667" y="560"/>
                    <a:pt x="1751" y="334"/>
                    <a:pt x="1084" y="203"/>
                  </a:cubicBezTo>
                  <a:cubicBezTo>
                    <a:pt x="417" y="60"/>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5" name="Google Shape;16995;p43"/>
            <p:cNvSpPr/>
            <p:nvPr/>
          </p:nvSpPr>
          <p:spPr>
            <a:xfrm>
              <a:off x="3534650" y="2247425"/>
              <a:ext cx="84575" cy="30400"/>
            </a:xfrm>
            <a:custGeom>
              <a:avLst/>
              <a:gdLst/>
              <a:ahLst/>
              <a:cxnLst/>
              <a:rect l="l" t="t" r="r" b="b"/>
              <a:pathLst>
                <a:path w="3383" h="1216" extrusionOk="0">
                  <a:moveTo>
                    <a:pt x="1" y="1"/>
                  </a:moveTo>
                  <a:cubicBezTo>
                    <a:pt x="1" y="1"/>
                    <a:pt x="703" y="453"/>
                    <a:pt x="1620" y="798"/>
                  </a:cubicBezTo>
                  <a:cubicBezTo>
                    <a:pt x="2561" y="1120"/>
                    <a:pt x="3382" y="1215"/>
                    <a:pt x="3382" y="1215"/>
                  </a:cubicBezTo>
                  <a:cubicBezTo>
                    <a:pt x="3382" y="1215"/>
                    <a:pt x="2692" y="751"/>
                    <a:pt x="1763" y="417"/>
                  </a:cubicBezTo>
                  <a:cubicBezTo>
                    <a:pt x="822" y="9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6" name="Google Shape;16996;p43"/>
            <p:cNvSpPr/>
            <p:nvPr/>
          </p:nvSpPr>
          <p:spPr>
            <a:xfrm>
              <a:off x="3540900" y="2226150"/>
              <a:ext cx="47050" cy="16400"/>
            </a:xfrm>
            <a:custGeom>
              <a:avLst/>
              <a:gdLst/>
              <a:ahLst/>
              <a:cxnLst/>
              <a:rect l="l" t="t" r="r" b="b"/>
              <a:pathLst>
                <a:path w="1882" h="656" extrusionOk="0">
                  <a:moveTo>
                    <a:pt x="161" y="1"/>
                  </a:moveTo>
                  <a:cubicBezTo>
                    <a:pt x="61" y="1"/>
                    <a:pt x="1" y="6"/>
                    <a:pt x="1" y="6"/>
                  </a:cubicBezTo>
                  <a:cubicBezTo>
                    <a:pt x="1" y="6"/>
                    <a:pt x="358" y="352"/>
                    <a:pt x="882" y="518"/>
                  </a:cubicBezTo>
                  <a:cubicBezTo>
                    <a:pt x="1216" y="635"/>
                    <a:pt x="1539" y="655"/>
                    <a:pt x="1724" y="655"/>
                  </a:cubicBezTo>
                  <a:cubicBezTo>
                    <a:pt x="1823" y="655"/>
                    <a:pt x="1882" y="649"/>
                    <a:pt x="1882" y="649"/>
                  </a:cubicBezTo>
                  <a:cubicBezTo>
                    <a:pt x="1882" y="649"/>
                    <a:pt x="1525" y="316"/>
                    <a:pt x="1001" y="137"/>
                  </a:cubicBezTo>
                  <a:cubicBezTo>
                    <a:pt x="675" y="21"/>
                    <a:pt x="349" y="1"/>
                    <a:pt x="1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7" name="Google Shape;16997;p43"/>
            <p:cNvSpPr/>
            <p:nvPr/>
          </p:nvSpPr>
          <p:spPr>
            <a:xfrm>
              <a:off x="3515000" y="2193500"/>
              <a:ext cx="24450" cy="13175"/>
            </a:xfrm>
            <a:custGeom>
              <a:avLst/>
              <a:gdLst/>
              <a:ahLst/>
              <a:cxnLst/>
              <a:rect l="l" t="t" r="r" b="b"/>
              <a:pathLst>
                <a:path w="978" h="527" extrusionOk="0">
                  <a:moveTo>
                    <a:pt x="314" y="0"/>
                  </a:moveTo>
                  <a:cubicBezTo>
                    <a:pt x="264" y="0"/>
                    <a:pt x="219" y="6"/>
                    <a:pt x="180" y="15"/>
                  </a:cubicBezTo>
                  <a:cubicBezTo>
                    <a:pt x="72" y="38"/>
                    <a:pt x="1" y="74"/>
                    <a:pt x="1" y="74"/>
                  </a:cubicBezTo>
                  <a:cubicBezTo>
                    <a:pt x="1" y="74"/>
                    <a:pt x="49" y="134"/>
                    <a:pt x="144" y="217"/>
                  </a:cubicBezTo>
                  <a:cubicBezTo>
                    <a:pt x="227" y="288"/>
                    <a:pt x="322" y="360"/>
                    <a:pt x="441" y="419"/>
                  </a:cubicBezTo>
                  <a:cubicBezTo>
                    <a:pt x="561" y="479"/>
                    <a:pt x="703" y="491"/>
                    <a:pt x="799" y="515"/>
                  </a:cubicBezTo>
                  <a:cubicBezTo>
                    <a:pt x="906" y="527"/>
                    <a:pt x="977" y="527"/>
                    <a:pt x="977" y="527"/>
                  </a:cubicBezTo>
                  <a:cubicBezTo>
                    <a:pt x="977" y="527"/>
                    <a:pt x="965" y="455"/>
                    <a:pt x="906" y="348"/>
                  </a:cubicBezTo>
                  <a:cubicBezTo>
                    <a:pt x="846" y="241"/>
                    <a:pt x="739" y="122"/>
                    <a:pt x="596" y="62"/>
                  </a:cubicBezTo>
                  <a:cubicBezTo>
                    <a:pt x="498" y="17"/>
                    <a:pt x="400" y="0"/>
                    <a:pt x="3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8" name="Google Shape;16998;p43"/>
            <p:cNvSpPr/>
            <p:nvPr/>
          </p:nvSpPr>
          <p:spPr>
            <a:xfrm>
              <a:off x="4025500" y="2731725"/>
              <a:ext cx="351250" cy="135750"/>
            </a:xfrm>
            <a:custGeom>
              <a:avLst/>
              <a:gdLst/>
              <a:ahLst/>
              <a:cxnLst/>
              <a:rect l="l" t="t" r="r" b="b"/>
              <a:pathLst>
                <a:path w="14050" h="5430" extrusionOk="0">
                  <a:moveTo>
                    <a:pt x="0" y="0"/>
                  </a:moveTo>
                  <a:cubicBezTo>
                    <a:pt x="1" y="0"/>
                    <a:pt x="3060" y="1393"/>
                    <a:pt x="6941" y="2893"/>
                  </a:cubicBezTo>
                  <a:cubicBezTo>
                    <a:pt x="10835" y="4405"/>
                    <a:pt x="14050" y="5429"/>
                    <a:pt x="14050" y="5429"/>
                  </a:cubicBezTo>
                  <a:cubicBezTo>
                    <a:pt x="14050" y="5429"/>
                    <a:pt x="10978" y="4024"/>
                    <a:pt x="7096" y="2524"/>
                  </a:cubicBezTo>
                  <a:cubicBezTo>
                    <a:pt x="3215" y="1024"/>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9" name="Google Shape;16999;p43"/>
            <p:cNvSpPr/>
            <p:nvPr/>
          </p:nvSpPr>
          <p:spPr>
            <a:xfrm>
              <a:off x="4029950" y="2719800"/>
              <a:ext cx="156600" cy="59575"/>
            </a:xfrm>
            <a:custGeom>
              <a:avLst/>
              <a:gdLst/>
              <a:ahLst/>
              <a:cxnLst/>
              <a:rect l="l" t="t" r="r" b="b"/>
              <a:pathLst>
                <a:path w="6264" h="2383" extrusionOk="0">
                  <a:moveTo>
                    <a:pt x="1" y="1"/>
                  </a:moveTo>
                  <a:cubicBezTo>
                    <a:pt x="1" y="1"/>
                    <a:pt x="1334" y="715"/>
                    <a:pt x="3061" y="1370"/>
                  </a:cubicBezTo>
                  <a:cubicBezTo>
                    <a:pt x="4787" y="2037"/>
                    <a:pt x="6263" y="2382"/>
                    <a:pt x="6263" y="2382"/>
                  </a:cubicBezTo>
                  <a:cubicBezTo>
                    <a:pt x="6263" y="2382"/>
                    <a:pt x="4930" y="1668"/>
                    <a:pt x="3192" y="1013"/>
                  </a:cubicBezTo>
                  <a:cubicBezTo>
                    <a:pt x="1477" y="334"/>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0" name="Google Shape;17000;p43"/>
            <p:cNvSpPr/>
            <p:nvPr/>
          </p:nvSpPr>
          <p:spPr>
            <a:xfrm>
              <a:off x="4058525" y="2714150"/>
              <a:ext cx="124750" cy="47350"/>
            </a:xfrm>
            <a:custGeom>
              <a:avLst/>
              <a:gdLst/>
              <a:ahLst/>
              <a:cxnLst/>
              <a:rect l="l" t="t" r="r" b="b"/>
              <a:pathLst>
                <a:path w="4990" h="1894" extrusionOk="0">
                  <a:moveTo>
                    <a:pt x="1" y="1"/>
                  </a:moveTo>
                  <a:cubicBezTo>
                    <a:pt x="1" y="1"/>
                    <a:pt x="1060" y="608"/>
                    <a:pt x="2430" y="1132"/>
                  </a:cubicBezTo>
                  <a:cubicBezTo>
                    <a:pt x="3799" y="1656"/>
                    <a:pt x="4989" y="1894"/>
                    <a:pt x="4989" y="1894"/>
                  </a:cubicBezTo>
                  <a:cubicBezTo>
                    <a:pt x="4989" y="1894"/>
                    <a:pt x="3942" y="1275"/>
                    <a:pt x="2561" y="763"/>
                  </a:cubicBezTo>
                  <a:cubicBezTo>
                    <a:pt x="1191" y="23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1" name="Google Shape;17001;p43"/>
            <p:cNvSpPr/>
            <p:nvPr/>
          </p:nvSpPr>
          <p:spPr>
            <a:xfrm>
              <a:off x="4118350" y="2718625"/>
              <a:ext cx="130400" cy="49425"/>
            </a:xfrm>
            <a:custGeom>
              <a:avLst/>
              <a:gdLst/>
              <a:ahLst/>
              <a:cxnLst/>
              <a:rect l="l" t="t" r="r" b="b"/>
              <a:pathLst>
                <a:path w="5216" h="1977" extrusionOk="0">
                  <a:moveTo>
                    <a:pt x="1" y="0"/>
                  </a:moveTo>
                  <a:cubicBezTo>
                    <a:pt x="1" y="0"/>
                    <a:pt x="1096" y="619"/>
                    <a:pt x="2537" y="1179"/>
                  </a:cubicBezTo>
                  <a:cubicBezTo>
                    <a:pt x="3978" y="1715"/>
                    <a:pt x="5216" y="1977"/>
                    <a:pt x="5216" y="1977"/>
                  </a:cubicBezTo>
                  <a:cubicBezTo>
                    <a:pt x="5216" y="1977"/>
                    <a:pt x="4120" y="1358"/>
                    <a:pt x="2680" y="798"/>
                  </a:cubicBezTo>
                  <a:cubicBezTo>
                    <a:pt x="1239" y="262"/>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2" name="Google Shape;17002;p43"/>
            <p:cNvSpPr/>
            <p:nvPr/>
          </p:nvSpPr>
          <p:spPr>
            <a:xfrm>
              <a:off x="5117900" y="2785300"/>
              <a:ext cx="11625" cy="60150"/>
            </a:xfrm>
            <a:custGeom>
              <a:avLst/>
              <a:gdLst/>
              <a:ahLst/>
              <a:cxnLst/>
              <a:rect l="l" t="t" r="r" b="b"/>
              <a:pathLst>
                <a:path w="465" h="2406" extrusionOk="0">
                  <a:moveTo>
                    <a:pt x="464" y="0"/>
                  </a:moveTo>
                  <a:lnTo>
                    <a:pt x="464" y="0"/>
                  </a:lnTo>
                  <a:cubicBezTo>
                    <a:pt x="464" y="0"/>
                    <a:pt x="357" y="96"/>
                    <a:pt x="214" y="322"/>
                  </a:cubicBezTo>
                  <a:cubicBezTo>
                    <a:pt x="119" y="512"/>
                    <a:pt x="0" y="846"/>
                    <a:pt x="0" y="1203"/>
                  </a:cubicBezTo>
                  <a:cubicBezTo>
                    <a:pt x="0" y="1572"/>
                    <a:pt x="95" y="1881"/>
                    <a:pt x="202" y="2096"/>
                  </a:cubicBezTo>
                  <a:cubicBezTo>
                    <a:pt x="310" y="2298"/>
                    <a:pt x="417" y="2405"/>
                    <a:pt x="417" y="2405"/>
                  </a:cubicBezTo>
                  <a:cubicBezTo>
                    <a:pt x="417" y="2405"/>
                    <a:pt x="417" y="2262"/>
                    <a:pt x="393" y="2036"/>
                  </a:cubicBezTo>
                  <a:lnTo>
                    <a:pt x="393" y="1203"/>
                  </a:lnTo>
                  <a:cubicBezTo>
                    <a:pt x="417" y="893"/>
                    <a:pt x="417" y="596"/>
                    <a:pt x="429" y="369"/>
                  </a:cubicBezTo>
                  <a:cubicBezTo>
                    <a:pt x="441" y="131"/>
                    <a:pt x="464" y="0"/>
                    <a:pt x="4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3" name="Google Shape;17003;p43"/>
            <p:cNvSpPr/>
            <p:nvPr/>
          </p:nvSpPr>
          <p:spPr>
            <a:xfrm>
              <a:off x="5097050" y="2811200"/>
              <a:ext cx="10750" cy="29775"/>
            </a:xfrm>
            <a:custGeom>
              <a:avLst/>
              <a:gdLst/>
              <a:ahLst/>
              <a:cxnLst/>
              <a:rect l="l" t="t" r="r" b="b"/>
              <a:pathLst>
                <a:path w="430" h="1191" extrusionOk="0">
                  <a:moveTo>
                    <a:pt x="191" y="0"/>
                  </a:moveTo>
                  <a:cubicBezTo>
                    <a:pt x="191" y="0"/>
                    <a:pt x="1" y="262"/>
                    <a:pt x="24" y="607"/>
                  </a:cubicBezTo>
                  <a:cubicBezTo>
                    <a:pt x="48" y="941"/>
                    <a:pt x="251" y="1191"/>
                    <a:pt x="251" y="1191"/>
                  </a:cubicBezTo>
                  <a:cubicBezTo>
                    <a:pt x="251" y="1191"/>
                    <a:pt x="429" y="905"/>
                    <a:pt x="417" y="583"/>
                  </a:cubicBezTo>
                  <a:cubicBezTo>
                    <a:pt x="405" y="250"/>
                    <a:pt x="191"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4" name="Google Shape;17004;p43"/>
            <p:cNvSpPr/>
            <p:nvPr/>
          </p:nvSpPr>
          <p:spPr>
            <a:xfrm>
              <a:off x="5064025" y="2168250"/>
              <a:ext cx="10725" cy="52425"/>
            </a:xfrm>
            <a:custGeom>
              <a:avLst/>
              <a:gdLst/>
              <a:ahLst/>
              <a:cxnLst/>
              <a:rect l="l" t="t" r="r" b="b"/>
              <a:pathLst>
                <a:path w="429" h="2097" extrusionOk="0">
                  <a:moveTo>
                    <a:pt x="214" y="1"/>
                  </a:moveTo>
                  <a:cubicBezTo>
                    <a:pt x="214" y="1"/>
                    <a:pt x="60" y="477"/>
                    <a:pt x="24" y="1048"/>
                  </a:cubicBezTo>
                  <a:cubicBezTo>
                    <a:pt x="0" y="1608"/>
                    <a:pt x="95" y="2096"/>
                    <a:pt x="95" y="2096"/>
                  </a:cubicBezTo>
                  <a:cubicBezTo>
                    <a:pt x="95" y="2096"/>
                    <a:pt x="155" y="2001"/>
                    <a:pt x="226" y="1798"/>
                  </a:cubicBezTo>
                  <a:cubicBezTo>
                    <a:pt x="310" y="1608"/>
                    <a:pt x="393" y="1358"/>
                    <a:pt x="417" y="1060"/>
                  </a:cubicBezTo>
                  <a:cubicBezTo>
                    <a:pt x="429" y="763"/>
                    <a:pt x="381" y="489"/>
                    <a:pt x="322" y="298"/>
                  </a:cubicBezTo>
                  <a:cubicBezTo>
                    <a:pt x="274" y="120"/>
                    <a:pt x="214"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5" name="Google Shape;17005;p43"/>
            <p:cNvSpPr/>
            <p:nvPr/>
          </p:nvSpPr>
          <p:spPr>
            <a:xfrm>
              <a:off x="3860000" y="2309950"/>
              <a:ext cx="44975" cy="74425"/>
            </a:xfrm>
            <a:custGeom>
              <a:avLst/>
              <a:gdLst/>
              <a:ahLst/>
              <a:cxnLst/>
              <a:rect l="l" t="t" r="r" b="b"/>
              <a:pathLst>
                <a:path w="1799" h="2977" extrusionOk="0">
                  <a:moveTo>
                    <a:pt x="1798" y="0"/>
                  </a:moveTo>
                  <a:lnTo>
                    <a:pt x="1798" y="0"/>
                  </a:lnTo>
                  <a:cubicBezTo>
                    <a:pt x="1798" y="0"/>
                    <a:pt x="1227" y="572"/>
                    <a:pt x="727" y="1393"/>
                  </a:cubicBezTo>
                  <a:cubicBezTo>
                    <a:pt x="238" y="2226"/>
                    <a:pt x="0" y="2977"/>
                    <a:pt x="0" y="2977"/>
                  </a:cubicBezTo>
                  <a:cubicBezTo>
                    <a:pt x="0" y="2977"/>
                    <a:pt x="572" y="2417"/>
                    <a:pt x="1072" y="1595"/>
                  </a:cubicBezTo>
                  <a:cubicBezTo>
                    <a:pt x="1560" y="774"/>
                    <a:pt x="1798" y="0"/>
                    <a:pt x="1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6" name="Google Shape;17006;p43"/>
            <p:cNvSpPr/>
            <p:nvPr/>
          </p:nvSpPr>
          <p:spPr>
            <a:xfrm>
              <a:off x="3877250" y="2371850"/>
              <a:ext cx="14625" cy="20850"/>
            </a:xfrm>
            <a:custGeom>
              <a:avLst/>
              <a:gdLst/>
              <a:ahLst/>
              <a:cxnLst/>
              <a:rect l="l" t="t" r="r" b="b"/>
              <a:pathLst>
                <a:path w="585" h="834" extrusionOk="0">
                  <a:moveTo>
                    <a:pt x="572" y="0"/>
                  </a:moveTo>
                  <a:cubicBezTo>
                    <a:pt x="572" y="0"/>
                    <a:pt x="513" y="24"/>
                    <a:pt x="418" y="84"/>
                  </a:cubicBezTo>
                  <a:cubicBezTo>
                    <a:pt x="346" y="143"/>
                    <a:pt x="239" y="227"/>
                    <a:pt x="168" y="322"/>
                  </a:cubicBezTo>
                  <a:cubicBezTo>
                    <a:pt x="96" y="429"/>
                    <a:pt x="48" y="548"/>
                    <a:pt x="37" y="655"/>
                  </a:cubicBezTo>
                  <a:cubicBezTo>
                    <a:pt x="1" y="762"/>
                    <a:pt x="1" y="834"/>
                    <a:pt x="1" y="834"/>
                  </a:cubicBezTo>
                  <a:cubicBezTo>
                    <a:pt x="1" y="834"/>
                    <a:pt x="72" y="834"/>
                    <a:pt x="179" y="786"/>
                  </a:cubicBezTo>
                  <a:cubicBezTo>
                    <a:pt x="275" y="739"/>
                    <a:pt x="394" y="667"/>
                    <a:pt x="477" y="548"/>
                  </a:cubicBezTo>
                  <a:cubicBezTo>
                    <a:pt x="560" y="429"/>
                    <a:pt x="584" y="274"/>
                    <a:pt x="584" y="179"/>
                  </a:cubicBezTo>
                  <a:cubicBezTo>
                    <a:pt x="584" y="72"/>
                    <a:pt x="572" y="0"/>
                    <a:pt x="5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7" name="Google Shape;17007;p43"/>
            <p:cNvSpPr/>
            <p:nvPr/>
          </p:nvSpPr>
          <p:spPr>
            <a:xfrm>
              <a:off x="3895125" y="2380475"/>
              <a:ext cx="16100" cy="16400"/>
            </a:xfrm>
            <a:custGeom>
              <a:avLst/>
              <a:gdLst/>
              <a:ahLst/>
              <a:cxnLst/>
              <a:rect l="l" t="t" r="r" b="b"/>
              <a:pathLst>
                <a:path w="644" h="656" extrusionOk="0">
                  <a:moveTo>
                    <a:pt x="596" y="1"/>
                  </a:moveTo>
                  <a:lnTo>
                    <a:pt x="596" y="1"/>
                  </a:lnTo>
                  <a:cubicBezTo>
                    <a:pt x="595" y="1"/>
                    <a:pt x="334" y="37"/>
                    <a:pt x="167" y="203"/>
                  </a:cubicBezTo>
                  <a:cubicBezTo>
                    <a:pt x="24" y="382"/>
                    <a:pt x="0" y="656"/>
                    <a:pt x="0" y="656"/>
                  </a:cubicBezTo>
                  <a:cubicBezTo>
                    <a:pt x="0" y="656"/>
                    <a:pt x="4" y="656"/>
                    <a:pt x="10" y="656"/>
                  </a:cubicBezTo>
                  <a:cubicBezTo>
                    <a:pt x="62" y="656"/>
                    <a:pt x="306" y="646"/>
                    <a:pt x="465" y="477"/>
                  </a:cubicBezTo>
                  <a:cubicBezTo>
                    <a:pt x="643" y="275"/>
                    <a:pt x="596" y="1"/>
                    <a:pt x="5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8" name="Google Shape;17008;p43"/>
            <p:cNvSpPr/>
            <p:nvPr/>
          </p:nvSpPr>
          <p:spPr>
            <a:xfrm>
              <a:off x="4099000" y="1753925"/>
              <a:ext cx="31300" cy="50325"/>
            </a:xfrm>
            <a:custGeom>
              <a:avLst/>
              <a:gdLst/>
              <a:ahLst/>
              <a:cxnLst/>
              <a:rect l="l" t="t" r="r" b="b"/>
              <a:pathLst>
                <a:path w="1252" h="2013" extrusionOk="0">
                  <a:moveTo>
                    <a:pt x="1251" y="0"/>
                  </a:moveTo>
                  <a:lnTo>
                    <a:pt x="1251" y="0"/>
                  </a:lnTo>
                  <a:cubicBezTo>
                    <a:pt x="1251" y="0"/>
                    <a:pt x="811" y="357"/>
                    <a:pt x="465" y="905"/>
                  </a:cubicBezTo>
                  <a:cubicBezTo>
                    <a:pt x="120" y="1465"/>
                    <a:pt x="1" y="2012"/>
                    <a:pt x="1" y="2012"/>
                  </a:cubicBezTo>
                  <a:cubicBezTo>
                    <a:pt x="1" y="2012"/>
                    <a:pt x="453" y="1667"/>
                    <a:pt x="799" y="1107"/>
                  </a:cubicBezTo>
                  <a:cubicBezTo>
                    <a:pt x="1132" y="548"/>
                    <a:pt x="1251"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9" name="Google Shape;17009;p43"/>
            <p:cNvSpPr/>
            <p:nvPr/>
          </p:nvSpPr>
          <p:spPr>
            <a:xfrm>
              <a:off x="4130275" y="1766125"/>
              <a:ext cx="14300" cy="18475"/>
            </a:xfrm>
            <a:custGeom>
              <a:avLst/>
              <a:gdLst/>
              <a:ahLst/>
              <a:cxnLst/>
              <a:rect l="l" t="t" r="r" b="b"/>
              <a:pathLst>
                <a:path w="572" h="739" extrusionOk="0">
                  <a:moveTo>
                    <a:pt x="572" y="0"/>
                  </a:moveTo>
                  <a:cubicBezTo>
                    <a:pt x="572" y="0"/>
                    <a:pt x="488" y="0"/>
                    <a:pt x="405" y="24"/>
                  </a:cubicBezTo>
                  <a:cubicBezTo>
                    <a:pt x="298" y="60"/>
                    <a:pt x="179" y="119"/>
                    <a:pt x="107" y="238"/>
                  </a:cubicBezTo>
                  <a:cubicBezTo>
                    <a:pt x="36" y="346"/>
                    <a:pt x="0" y="477"/>
                    <a:pt x="24" y="584"/>
                  </a:cubicBezTo>
                  <a:cubicBezTo>
                    <a:pt x="24" y="679"/>
                    <a:pt x="48" y="739"/>
                    <a:pt x="48" y="739"/>
                  </a:cubicBezTo>
                  <a:lnTo>
                    <a:pt x="191" y="667"/>
                  </a:lnTo>
                  <a:cubicBezTo>
                    <a:pt x="286" y="619"/>
                    <a:pt x="369" y="548"/>
                    <a:pt x="429" y="465"/>
                  </a:cubicBezTo>
                  <a:cubicBezTo>
                    <a:pt x="488" y="358"/>
                    <a:pt x="524" y="250"/>
                    <a:pt x="536" y="167"/>
                  </a:cubicBezTo>
                  <a:cubicBezTo>
                    <a:pt x="572" y="72"/>
                    <a:pt x="572" y="0"/>
                    <a:pt x="5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0" name="Google Shape;17010;p43"/>
            <p:cNvSpPr/>
            <p:nvPr/>
          </p:nvSpPr>
          <p:spPr>
            <a:xfrm>
              <a:off x="3648350" y="2253075"/>
              <a:ext cx="34575" cy="42000"/>
            </a:xfrm>
            <a:custGeom>
              <a:avLst/>
              <a:gdLst/>
              <a:ahLst/>
              <a:cxnLst/>
              <a:rect l="l" t="t" r="r" b="b"/>
              <a:pathLst>
                <a:path w="1383" h="1680" extrusionOk="0">
                  <a:moveTo>
                    <a:pt x="1382" y="1"/>
                  </a:moveTo>
                  <a:lnTo>
                    <a:pt x="1382" y="1"/>
                  </a:lnTo>
                  <a:cubicBezTo>
                    <a:pt x="1382" y="1"/>
                    <a:pt x="918" y="251"/>
                    <a:pt x="549" y="715"/>
                  </a:cubicBezTo>
                  <a:cubicBezTo>
                    <a:pt x="156" y="1180"/>
                    <a:pt x="1" y="1680"/>
                    <a:pt x="1" y="1680"/>
                  </a:cubicBezTo>
                  <a:cubicBezTo>
                    <a:pt x="1" y="1680"/>
                    <a:pt x="465" y="1430"/>
                    <a:pt x="846" y="965"/>
                  </a:cubicBezTo>
                  <a:cubicBezTo>
                    <a:pt x="1227" y="513"/>
                    <a:pt x="1382" y="1"/>
                    <a:pt x="1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1" name="Google Shape;17011;p43"/>
            <p:cNvSpPr/>
            <p:nvPr/>
          </p:nvSpPr>
          <p:spPr>
            <a:xfrm>
              <a:off x="3665325" y="2277200"/>
              <a:ext cx="19975" cy="22950"/>
            </a:xfrm>
            <a:custGeom>
              <a:avLst/>
              <a:gdLst/>
              <a:ahLst/>
              <a:cxnLst/>
              <a:rect l="l" t="t" r="r" b="b"/>
              <a:pathLst>
                <a:path w="799" h="918" extrusionOk="0">
                  <a:moveTo>
                    <a:pt x="798" y="0"/>
                  </a:moveTo>
                  <a:lnTo>
                    <a:pt x="798" y="0"/>
                  </a:lnTo>
                  <a:cubicBezTo>
                    <a:pt x="798" y="0"/>
                    <a:pt x="465" y="84"/>
                    <a:pt x="251" y="334"/>
                  </a:cubicBezTo>
                  <a:cubicBezTo>
                    <a:pt x="24" y="572"/>
                    <a:pt x="1" y="917"/>
                    <a:pt x="1" y="917"/>
                  </a:cubicBezTo>
                  <a:cubicBezTo>
                    <a:pt x="1" y="917"/>
                    <a:pt x="322" y="834"/>
                    <a:pt x="548" y="584"/>
                  </a:cubicBezTo>
                  <a:cubicBezTo>
                    <a:pt x="774" y="346"/>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2" name="Google Shape;17012;p43"/>
            <p:cNvSpPr/>
            <p:nvPr/>
          </p:nvSpPr>
          <p:spPr>
            <a:xfrm>
              <a:off x="4449050" y="2891250"/>
              <a:ext cx="460800" cy="175350"/>
            </a:xfrm>
            <a:custGeom>
              <a:avLst/>
              <a:gdLst/>
              <a:ahLst/>
              <a:cxnLst/>
              <a:rect l="l" t="t" r="r" b="b"/>
              <a:pathLst>
                <a:path w="18432" h="7014" extrusionOk="0">
                  <a:moveTo>
                    <a:pt x="1" y="1"/>
                  </a:moveTo>
                  <a:cubicBezTo>
                    <a:pt x="1" y="1"/>
                    <a:pt x="4049" y="1751"/>
                    <a:pt x="9145" y="3692"/>
                  </a:cubicBezTo>
                  <a:cubicBezTo>
                    <a:pt x="14229" y="5621"/>
                    <a:pt x="18432" y="7014"/>
                    <a:pt x="18432" y="7014"/>
                  </a:cubicBezTo>
                  <a:cubicBezTo>
                    <a:pt x="18432" y="7014"/>
                    <a:pt x="14383" y="5252"/>
                    <a:pt x="9288" y="3323"/>
                  </a:cubicBezTo>
                  <a:cubicBezTo>
                    <a:pt x="4204" y="138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3" name="Google Shape;17013;p43"/>
            <p:cNvSpPr/>
            <p:nvPr/>
          </p:nvSpPr>
          <p:spPr>
            <a:xfrm>
              <a:off x="4925600" y="3071050"/>
              <a:ext cx="52125" cy="19675"/>
            </a:xfrm>
            <a:custGeom>
              <a:avLst/>
              <a:gdLst/>
              <a:ahLst/>
              <a:cxnLst/>
              <a:rect l="l" t="t" r="r" b="b"/>
              <a:pathLst>
                <a:path w="2085" h="787" extrusionOk="0">
                  <a:moveTo>
                    <a:pt x="1" y="0"/>
                  </a:moveTo>
                  <a:cubicBezTo>
                    <a:pt x="1" y="0"/>
                    <a:pt x="382" y="357"/>
                    <a:pt x="965" y="572"/>
                  </a:cubicBezTo>
                  <a:cubicBezTo>
                    <a:pt x="1548" y="786"/>
                    <a:pt x="2084" y="786"/>
                    <a:pt x="2084" y="786"/>
                  </a:cubicBezTo>
                  <a:cubicBezTo>
                    <a:pt x="2084" y="786"/>
                    <a:pt x="1691" y="429"/>
                    <a:pt x="1108" y="203"/>
                  </a:cubicBezTo>
                  <a:cubicBezTo>
                    <a:pt x="525" y="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4" name="Google Shape;17014;p43"/>
            <p:cNvSpPr/>
            <p:nvPr/>
          </p:nvSpPr>
          <p:spPr>
            <a:xfrm>
              <a:off x="4994950" y="3093775"/>
              <a:ext cx="31875" cy="13500"/>
            </a:xfrm>
            <a:custGeom>
              <a:avLst/>
              <a:gdLst/>
              <a:ahLst/>
              <a:cxnLst/>
              <a:rect l="l" t="t" r="r" b="b"/>
              <a:pathLst>
                <a:path w="1275" h="540" extrusionOk="0">
                  <a:moveTo>
                    <a:pt x="240" y="0"/>
                  </a:moveTo>
                  <a:cubicBezTo>
                    <a:pt x="98" y="0"/>
                    <a:pt x="1" y="20"/>
                    <a:pt x="1" y="20"/>
                  </a:cubicBezTo>
                  <a:cubicBezTo>
                    <a:pt x="1" y="20"/>
                    <a:pt x="215" y="318"/>
                    <a:pt x="572" y="460"/>
                  </a:cubicBezTo>
                  <a:cubicBezTo>
                    <a:pt x="732" y="523"/>
                    <a:pt x="899" y="539"/>
                    <a:pt x="1031" y="539"/>
                  </a:cubicBezTo>
                  <a:cubicBezTo>
                    <a:pt x="1174" y="539"/>
                    <a:pt x="1275" y="520"/>
                    <a:pt x="1275" y="520"/>
                  </a:cubicBezTo>
                  <a:cubicBezTo>
                    <a:pt x="1275" y="520"/>
                    <a:pt x="1049" y="222"/>
                    <a:pt x="703" y="79"/>
                  </a:cubicBezTo>
                  <a:cubicBezTo>
                    <a:pt x="538" y="17"/>
                    <a:pt x="370" y="0"/>
                    <a:pt x="2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5" name="Google Shape;17015;p43"/>
            <p:cNvSpPr/>
            <p:nvPr/>
          </p:nvSpPr>
          <p:spPr>
            <a:xfrm>
              <a:off x="5042275" y="3114625"/>
              <a:ext cx="26825" cy="11900"/>
            </a:xfrm>
            <a:custGeom>
              <a:avLst/>
              <a:gdLst/>
              <a:ahLst/>
              <a:cxnLst/>
              <a:rect l="l" t="t" r="r" b="b"/>
              <a:pathLst>
                <a:path w="1073" h="476" extrusionOk="0">
                  <a:moveTo>
                    <a:pt x="272" y="0"/>
                  </a:moveTo>
                  <a:cubicBezTo>
                    <a:pt x="116" y="0"/>
                    <a:pt x="1" y="31"/>
                    <a:pt x="1" y="31"/>
                  </a:cubicBezTo>
                  <a:cubicBezTo>
                    <a:pt x="1" y="31"/>
                    <a:pt x="168" y="305"/>
                    <a:pt x="465" y="424"/>
                  </a:cubicBezTo>
                  <a:cubicBezTo>
                    <a:pt x="572" y="463"/>
                    <a:pt x="681" y="475"/>
                    <a:pt x="776" y="475"/>
                  </a:cubicBezTo>
                  <a:cubicBezTo>
                    <a:pt x="946" y="475"/>
                    <a:pt x="1072" y="436"/>
                    <a:pt x="1072" y="436"/>
                  </a:cubicBezTo>
                  <a:cubicBezTo>
                    <a:pt x="1072" y="436"/>
                    <a:pt x="906" y="162"/>
                    <a:pt x="608" y="55"/>
                  </a:cubicBezTo>
                  <a:cubicBezTo>
                    <a:pt x="492" y="13"/>
                    <a:pt x="373" y="0"/>
                    <a:pt x="2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6" name="Google Shape;17016;p43"/>
            <p:cNvSpPr/>
            <p:nvPr/>
          </p:nvSpPr>
          <p:spPr>
            <a:xfrm>
              <a:off x="5104500" y="3139425"/>
              <a:ext cx="44375" cy="16800"/>
            </a:xfrm>
            <a:custGeom>
              <a:avLst/>
              <a:gdLst/>
              <a:ahLst/>
              <a:cxnLst/>
              <a:rect l="l" t="t" r="r" b="b"/>
              <a:pathLst>
                <a:path w="1775" h="672" extrusionOk="0">
                  <a:moveTo>
                    <a:pt x="102" y="1"/>
                  </a:moveTo>
                  <a:cubicBezTo>
                    <a:pt x="37" y="1"/>
                    <a:pt x="0" y="4"/>
                    <a:pt x="0" y="4"/>
                  </a:cubicBezTo>
                  <a:cubicBezTo>
                    <a:pt x="0" y="4"/>
                    <a:pt x="322" y="325"/>
                    <a:pt x="822" y="516"/>
                  </a:cubicBezTo>
                  <a:cubicBezTo>
                    <a:pt x="1207" y="657"/>
                    <a:pt x="1578" y="671"/>
                    <a:pt x="1717" y="671"/>
                  </a:cubicBezTo>
                  <a:cubicBezTo>
                    <a:pt x="1754" y="671"/>
                    <a:pt x="1774" y="670"/>
                    <a:pt x="1774" y="670"/>
                  </a:cubicBezTo>
                  <a:cubicBezTo>
                    <a:pt x="1774" y="670"/>
                    <a:pt x="1441" y="325"/>
                    <a:pt x="953" y="147"/>
                  </a:cubicBezTo>
                  <a:cubicBezTo>
                    <a:pt x="596" y="19"/>
                    <a:pt x="263"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7" name="Google Shape;17017;p43"/>
            <p:cNvSpPr/>
            <p:nvPr/>
          </p:nvSpPr>
          <p:spPr>
            <a:xfrm>
              <a:off x="3391175" y="2492100"/>
              <a:ext cx="606350" cy="231000"/>
            </a:xfrm>
            <a:custGeom>
              <a:avLst/>
              <a:gdLst/>
              <a:ahLst/>
              <a:cxnLst/>
              <a:rect l="l" t="t" r="r" b="b"/>
              <a:pathLst>
                <a:path w="24254" h="9240" extrusionOk="0">
                  <a:moveTo>
                    <a:pt x="1" y="1"/>
                  </a:moveTo>
                  <a:cubicBezTo>
                    <a:pt x="2" y="1"/>
                    <a:pt x="5359" y="2263"/>
                    <a:pt x="12050" y="4799"/>
                  </a:cubicBezTo>
                  <a:cubicBezTo>
                    <a:pt x="18753" y="7347"/>
                    <a:pt x="24254" y="9240"/>
                    <a:pt x="24254" y="9240"/>
                  </a:cubicBezTo>
                  <a:cubicBezTo>
                    <a:pt x="24254" y="9240"/>
                    <a:pt x="18896" y="6978"/>
                    <a:pt x="12205" y="4430"/>
                  </a:cubicBezTo>
                  <a:cubicBezTo>
                    <a:pt x="5502" y="1882"/>
                    <a:pt x="2"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8" name="Google Shape;17018;p43"/>
            <p:cNvSpPr/>
            <p:nvPr/>
          </p:nvSpPr>
          <p:spPr>
            <a:xfrm>
              <a:off x="3365875" y="2483750"/>
              <a:ext cx="10450" cy="7200"/>
            </a:xfrm>
            <a:custGeom>
              <a:avLst/>
              <a:gdLst/>
              <a:ahLst/>
              <a:cxnLst/>
              <a:rect l="l" t="t" r="r" b="b"/>
              <a:pathLst>
                <a:path w="418" h="288" extrusionOk="0">
                  <a:moveTo>
                    <a:pt x="178" y="0"/>
                  </a:moveTo>
                  <a:cubicBezTo>
                    <a:pt x="157" y="0"/>
                    <a:pt x="144" y="1"/>
                    <a:pt x="144" y="1"/>
                  </a:cubicBezTo>
                  <a:cubicBezTo>
                    <a:pt x="144" y="1"/>
                    <a:pt x="1" y="156"/>
                    <a:pt x="25" y="227"/>
                  </a:cubicBezTo>
                  <a:cubicBezTo>
                    <a:pt x="51" y="281"/>
                    <a:pt x="172" y="288"/>
                    <a:pt x="231" y="288"/>
                  </a:cubicBezTo>
                  <a:cubicBezTo>
                    <a:pt x="250" y="288"/>
                    <a:pt x="263" y="287"/>
                    <a:pt x="263" y="287"/>
                  </a:cubicBezTo>
                  <a:cubicBezTo>
                    <a:pt x="263" y="287"/>
                    <a:pt x="418" y="132"/>
                    <a:pt x="382" y="61"/>
                  </a:cubicBezTo>
                  <a:cubicBezTo>
                    <a:pt x="364" y="7"/>
                    <a:pt x="239" y="0"/>
                    <a:pt x="1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9" name="Google Shape;17019;p43"/>
            <p:cNvSpPr/>
            <p:nvPr/>
          </p:nvSpPr>
          <p:spPr>
            <a:xfrm>
              <a:off x="3254550" y="2441875"/>
              <a:ext cx="25325" cy="11775"/>
            </a:xfrm>
            <a:custGeom>
              <a:avLst/>
              <a:gdLst/>
              <a:ahLst/>
              <a:cxnLst/>
              <a:rect l="l" t="t" r="r" b="b"/>
              <a:pathLst>
                <a:path w="1013" h="471" extrusionOk="0">
                  <a:moveTo>
                    <a:pt x="288" y="1"/>
                  </a:moveTo>
                  <a:cubicBezTo>
                    <a:pt x="124" y="1"/>
                    <a:pt x="1" y="45"/>
                    <a:pt x="1" y="45"/>
                  </a:cubicBezTo>
                  <a:cubicBezTo>
                    <a:pt x="1" y="45"/>
                    <a:pt x="144" y="307"/>
                    <a:pt x="430" y="414"/>
                  </a:cubicBezTo>
                  <a:cubicBezTo>
                    <a:pt x="532" y="457"/>
                    <a:pt x="635" y="470"/>
                    <a:pt x="726" y="470"/>
                  </a:cubicBezTo>
                  <a:cubicBezTo>
                    <a:pt x="890" y="470"/>
                    <a:pt x="1013" y="426"/>
                    <a:pt x="1013" y="426"/>
                  </a:cubicBezTo>
                  <a:cubicBezTo>
                    <a:pt x="1013" y="426"/>
                    <a:pt x="858" y="164"/>
                    <a:pt x="584" y="57"/>
                  </a:cubicBezTo>
                  <a:cubicBezTo>
                    <a:pt x="482" y="14"/>
                    <a:pt x="379" y="1"/>
                    <a:pt x="2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0" name="Google Shape;17020;p43"/>
            <p:cNvSpPr/>
            <p:nvPr/>
          </p:nvSpPr>
          <p:spPr>
            <a:xfrm>
              <a:off x="4807725" y="3065975"/>
              <a:ext cx="148550" cy="56575"/>
            </a:xfrm>
            <a:custGeom>
              <a:avLst/>
              <a:gdLst/>
              <a:ahLst/>
              <a:cxnLst/>
              <a:rect l="l" t="t" r="r" b="b"/>
              <a:pathLst>
                <a:path w="5942" h="2263" extrusionOk="0">
                  <a:moveTo>
                    <a:pt x="1" y="1"/>
                  </a:moveTo>
                  <a:lnTo>
                    <a:pt x="1" y="1"/>
                  </a:lnTo>
                  <a:cubicBezTo>
                    <a:pt x="1" y="1"/>
                    <a:pt x="1275" y="691"/>
                    <a:pt x="2906" y="1310"/>
                  </a:cubicBezTo>
                  <a:cubicBezTo>
                    <a:pt x="4549" y="1942"/>
                    <a:pt x="5942" y="2263"/>
                    <a:pt x="5942" y="2263"/>
                  </a:cubicBezTo>
                  <a:cubicBezTo>
                    <a:pt x="5942" y="2263"/>
                    <a:pt x="4692" y="1572"/>
                    <a:pt x="3037" y="953"/>
                  </a:cubicBezTo>
                  <a:cubicBezTo>
                    <a:pt x="1406" y="334"/>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1" name="Google Shape;17021;p43"/>
            <p:cNvSpPr/>
            <p:nvPr/>
          </p:nvSpPr>
          <p:spPr>
            <a:xfrm>
              <a:off x="3101575" y="2163200"/>
              <a:ext cx="25" cy="25"/>
            </a:xfrm>
            <a:custGeom>
              <a:avLst/>
              <a:gdLst/>
              <a:ahLst/>
              <a:cxnLst/>
              <a:rect l="l" t="t" r="r" b="b"/>
              <a:pathLst>
                <a:path w="1" h="1" extrusionOk="0">
                  <a:moveTo>
                    <a:pt x="0" y="0"/>
                  </a:move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2" name="Google Shape;17022;p43"/>
            <p:cNvSpPr/>
            <p:nvPr/>
          </p:nvSpPr>
          <p:spPr>
            <a:xfrm>
              <a:off x="3335525" y="1978050"/>
              <a:ext cx="25" cy="25"/>
            </a:xfrm>
            <a:custGeom>
              <a:avLst/>
              <a:gdLst/>
              <a:ahLst/>
              <a:cxnLst/>
              <a:rect l="l" t="t" r="r" b="b"/>
              <a:pathLst>
                <a:path w="1" h="1" extrusionOk="0">
                  <a:moveTo>
                    <a:pt x="0" y="1"/>
                  </a:move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3" name="Google Shape;17023;p43"/>
            <p:cNvSpPr/>
            <p:nvPr/>
          </p:nvSpPr>
          <p:spPr>
            <a:xfrm>
              <a:off x="4480000" y="1694975"/>
              <a:ext cx="472725" cy="324775"/>
            </a:xfrm>
            <a:custGeom>
              <a:avLst/>
              <a:gdLst/>
              <a:ahLst/>
              <a:cxnLst/>
              <a:rect l="l" t="t" r="r" b="b"/>
              <a:pathLst>
                <a:path w="18909" h="12991" extrusionOk="0">
                  <a:moveTo>
                    <a:pt x="18634" y="1"/>
                  </a:moveTo>
                  <a:lnTo>
                    <a:pt x="18634" y="1"/>
                  </a:lnTo>
                  <a:cubicBezTo>
                    <a:pt x="18682" y="156"/>
                    <a:pt x="18730" y="406"/>
                    <a:pt x="18741" y="715"/>
                  </a:cubicBezTo>
                  <a:cubicBezTo>
                    <a:pt x="18753" y="1346"/>
                    <a:pt x="18587" y="2299"/>
                    <a:pt x="17956" y="3204"/>
                  </a:cubicBezTo>
                  <a:cubicBezTo>
                    <a:pt x="17325" y="4120"/>
                    <a:pt x="16182" y="4894"/>
                    <a:pt x="14777" y="5335"/>
                  </a:cubicBezTo>
                  <a:cubicBezTo>
                    <a:pt x="13384" y="5787"/>
                    <a:pt x="11729" y="5894"/>
                    <a:pt x="9990" y="6109"/>
                  </a:cubicBezTo>
                  <a:cubicBezTo>
                    <a:pt x="8228" y="6299"/>
                    <a:pt x="6561" y="6752"/>
                    <a:pt x="5180" y="7430"/>
                  </a:cubicBezTo>
                  <a:cubicBezTo>
                    <a:pt x="3787" y="8097"/>
                    <a:pt x="2668" y="8966"/>
                    <a:pt x="1882" y="9811"/>
                  </a:cubicBezTo>
                  <a:cubicBezTo>
                    <a:pt x="1073" y="10657"/>
                    <a:pt x="608" y="11478"/>
                    <a:pt x="358" y="12074"/>
                  </a:cubicBezTo>
                  <a:cubicBezTo>
                    <a:pt x="215" y="12359"/>
                    <a:pt x="156" y="12586"/>
                    <a:pt x="96" y="12752"/>
                  </a:cubicBezTo>
                  <a:cubicBezTo>
                    <a:pt x="37" y="12907"/>
                    <a:pt x="1" y="12990"/>
                    <a:pt x="1" y="12990"/>
                  </a:cubicBezTo>
                  <a:cubicBezTo>
                    <a:pt x="1" y="12990"/>
                    <a:pt x="37" y="12907"/>
                    <a:pt x="108" y="12752"/>
                  </a:cubicBezTo>
                  <a:cubicBezTo>
                    <a:pt x="180" y="12609"/>
                    <a:pt x="275" y="12371"/>
                    <a:pt x="442" y="12097"/>
                  </a:cubicBezTo>
                  <a:cubicBezTo>
                    <a:pt x="739" y="11538"/>
                    <a:pt x="1251" y="10764"/>
                    <a:pt x="2085" y="10002"/>
                  </a:cubicBezTo>
                  <a:cubicBezTo>
                    <a:pt x="3692" y="8442"/>
                    <a:pt x="6609" y="7025"/>
                    <a:pt x="10050" y="6704"/>
                  </a:cubicBezTo>
                  <a:cubicBezTo>
                    <a:pt x="11764" y="6502"/>
                    <a:pt x="13467" y="6347"/>
                    <a:pt x="14931" y="5811"/>
                  </a:cubicBezTo>
                  <a:cubicBezTo>
                    <a:pt x="16396" y="5299"/>
                    <a:pt x="17587" y="4394"/>
                    <a:pt x="18194" y="3370"/>
                  </a:cubicBezTo>
                  <a:cubicBezTo>
                    <a:pt x="18813" y="2358"/>
                    <a:pt x="18908" y="1358"/>
                    <a:pt x="18813" y="715"/>
                  </a:cubicBezTo>
                  <a:cubicBezTo>
                    <a:pt x="18777" y="406"/>
                    <a:pt x="18694" y="167"/>
                    <a:pt x="186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4" name="Google Shape;17024;p43"/>
            <p:cNvSpPr/>
            <p:nvPr/>
          </p:nvSpPr>
          <p:spPr>
            <a:xfrm>
              <a:off x="4942875" y="1689025"/>
              <a:ext cx="163425" cy="922750"/>
            </a:xfrm>
            <a:custGeom>
              <a:avLst/>
              <a:gdLst/>
              <a:ahLst/>
              <a:cxnLst/>
              <a:rect l="l" t="t" r="r" b="b"/>
              <a:pathLst>
                <a:path w="6537" h="36910" extrusionOk="0">
                  <a:moveTo>
                    <a:pt x="0" y="1"/>
                  </a:moveTo>
                  <a:cubicBezTo>
                    <a:pt x="2" y="2"/>
                    <a:pt x="121" y="73"/>
                    <a:pt x="334" y="227"/>
                  </a:cubicBezTo>
                  <a:cubicBezTo>
                    <a:pt x="536" y="370"/>
                    <a:pt x="822" y="608"/>
                    <a:pt x="1155" y="989"/>
                  </a:cubicBezTo>
                  <a:cubicBezTo>
                    <a:pt x="1810" y="1703"/>
                    <a:pt x="2501" y="2953"/>
                    <a:pt x="3060" y="4596"/>
                  </a:cubicBezTo>
                  <a:cubicBezTo>
                    <a:pt x="3620" y="6263"/>
                    <a:pt x="4215" y="8252"/>
                    <a:pt x="4691" y="10514"/>
                  </a:cubicBezTo>
                  <a:cubicBezTo>
                    <a:pt x="5144" y="12776"/>
                    <a:pt x="5501" y="15288"/>
                    <a:pt x="5632" y="17931"/>
                  </a:cubicBezTo>
                  <a:cubicBezTo>
                    <a:pt x="5918" y="23253"/>
                    <a:pt x="5275" y="28075"/>
                    <a:pt x="4465" y="31469"/>
                  </a:cubicBezTo>
                  <a:cubicBezTo>
                    <a:pt x="4275" y="32326"/>
                    <a:pt x="4096" y="33088"/>
                    <a:pt x="3894" y="33755"/>
                  </a:cubicBezTo>
                  <a:cubicBezTo>
                    <a:pt x="3691" y="34422"/>
                    <a:pt x="3536" y="35005"/>
                    <a:pt x="3370" y="35469"/>
                  </a:cubicBezTo>
                  <a:cubicBezTo>
                    <a:pt x="3072" y="36386"/>
                    <a:pt x="2893" y="36910"/>
                    <a:pt x="2893" y="36910"/>
                  </a:cubicBezTo>
                  <a:cubicBezTo>
                    <a:pt x="2893" y="36910"/>
                    <a:pt x="3096" y="36410"/>
                    <a:pt x="3477" y="35457"/>
                  </a:cubicBezTo>
                  <a:cubicBezTo>
                    <a:pt x="3667" y="35005"/>
                    <a:pt x="3858" y="34422"/>
                    <a:pt x="4084" y="33767"/>
                  </a:cubicBezTo>
                  <a:cubicBezTo>
                    <a:pt x="4322" y="33112"/>
                    <a:pt x="4548" y="32362"/>
                    <a:pt x="4787" y="31504"/>
                  </a:cubicBezTo>
                  <a:cubicBezTo>
                    <a:pt x="5739" y="28135"/>
                    <a:pt x="6537" y="23265"/>
                    <a:pt x="6251" y="17872"/>
                  </a:cubicBezTo>
                  <a:cubicBezTo>
                    <a:pt x="6108" y="15193"/>
                    <a:pt x="5715" y="12657"/>
                    <a:pt x="5203" y="10371"/>
                  </a:cubicBezTo>
                  <a:cubicBezTo>
                    <a:pt x="4667" y="8109"/>
                    <a:pt x="3977" y="6120"/>
                    <a:pt x="3358" y="4477"/>
                  </a:cubicBezTo>
                  <a:cubicBezTo>
                    <a:pt x="2715" y="2846"/>
                    <a:pt x="1929" y="1608"/>
                    <a:pt x="1227" y="905"/>
                  </a:cubicBezTo>
                  <a:cubicBezTo>
                    <a:pt x="869" y="572"/>
                    <a:pt x="560" y="346"/>
                    <a:pt x="345" y="191"/>
                  </a:cubicBezTo>
                  <a:cubicBezTo>
                    <a:pt x="121" y="73"/>
                    <a:pt x="2" y="2"/>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5" name="Google Shape;17025;p43"/>
            <p:cNvSpPr/>
            <p:nvPr/>
          </p:nvSpPr>
          <p:spPr>
            <a:xfrm>
              <a:off x="4221650" y="2505975"/>
              <a:ext cx="790600" cy="210275"/>
            </a:xfrm>
            <a:custGeom>
              <a:avLst/>
              <a:gdLst/>
              <a:ahLst/>
              <a:cxnLst/>
              <a:rect l="l" t="t" r="r" b="b"/>
              <a:pathLst>
                <a:path w="31624" h="8411" extrusionOk="0">
                  <a:moveTo>
                    <a:pt x="31623" y="3934"/>
                  </a:moveTo>
                  <a:cubicBezTo>
                    <a:pt x="31623" y="3934"/>
                    <a:pt x="31516" y="3994"/>
                    <a:pt x="31314" y="4125"/>
                  </a:cubicBezTo>
                  <a:cubicBezTo>
                    <a:pt x="31516" y="4006"/>
                    <a:pt x="31623" y="3934"/>
                    <a:pt x="31623" y="3934"/>
                  </a:cubicBezTo>
                  <a:close/>
                  <a:moveTo>
                    <a:pt x="14063" y="0"/>
                  </a:moveTo>
                  <a:cubicBezTo>
                    <a:pt x="11743" y="0"/>
                    <a:pt x="9519" y="291"/>
                    <a:pt x="7573" y="910"/>
                  </a:cubicBezTo>
                  <a:cubicBezTo>
                    <a:pt x="5489" y="1589"/>
                    <a:pt x="3751" y="2660"/>
                    <a:pt x="2584" y="3827"/>
                  </a:cubicBezTo>
                  <a:cubicBezTo>
                    <a:pt x="1393" y="4994"/>
                    <a:pt x="739" y="6196"/>
                    <a:pt x="417" y="7042"/>
                  </a:cubicBezTo>
                  <a:cubicBezTo>
                    <a:pt x="238" y="7482"/>
                    <a:pt x="143" y="7816"/>
                    <a:pt x="84" y="8054"/>
                  </a:cubicBezTo>
                  <a:lnTo>
                    <a:pt x="35" y="8264"/>
                  </a:lnTo>
                  <a:lnTo>
                    <a:pt x="35" y="8264"/>
                  </a:lnTo>
                  <a:cubicBezTo>
                    <a:pt x="49" y="8208"/>
                    <a:pt x="69" y="8138"/>
                    <a:pt x="96" y="8054"/>
                  </a:cubicBezTo>
                  <a:cubicBezTo>
                    <a:pt x="179" y="7840"/>
                    <a:pt x="298" y="7506"/>
                    <a:pt x="489" y="7089"/>
                  </a:cubicBezTo>
                  <a:cubicBezTo>
                    <a:pt x="870" y="6268"/>
                    <a:pt x="1572" y="5125"/>
                    <a:pt x="2775" y="4053"/>
                  </a:cubicBezTo>
                  <a:cubicBezTo>
                    <a:pt x="3953" y="2958"/>
                    <a:pt x="5668" y="1982"/>
                    <a:pt x="7704" y="1410"/>
                  </a:cubicBezTo>
                  <a:cubicBezTo>
                    <a:pt x="9608" y="853"/>
                    <a:pt x="11804" y="609"/>
                    <a:pt x="14088" y="609"/>
                  </a:cubicBezTo>
                  <a:cubicBezTo>
                    <a:pt x="14245" y="609"/>
                    <a:pt x="14403" y="610"/>
                    <a:pt x="14562" y="612"/>
                  </a:cubicBezTo>
                  <a:cubicBezTo>
                    <a:pt x="15800" y="648"/>
                    <a:pt x="16991" y="767"/>
                    <a:pt x="18110" y="1053"/>
                  </a:cubicBezTo>
                  <a:cubicBezTo>
                    <a:pt x="19229" y="1315"/>
                    <a:pt x="20229" y="1744"/>
                    <a:pt x="21205" y="2220"/>
                  </a:cubicBezTo>
                  <a:cubicBezTo>
                    <a:pt x="23110" y="3196"/>
                    <a:pt x="24849" y="4184"/>
                    <a:pt x="26468" y="4565"/>
                  </a:cubicBezTo>
                  <a:cubicBezTo>
                    <a:pt x="27191" y="4753"/>
                    <a:pt x="27868" y="4827"/>
                    <a:pt x="28475" y="4827"/>
                  </a:cubicBezTo>
                  <a:cubicBezTo>
                    <a:pt x="29217" y="4827"/>
                    <a:pt x="29853" y="4716"/>
                    <a:pt x="30337" y="4565"/>
                  </a:cubicBezTo>
                  <a:cubicBezTo>
                    <a:pt x="30790" y="4411"/>
                    <a:pt x="31099" y="4244"/>
                    <a:pt x="31314" y="4125"/>
                  </a:cubicBezTo>
                  <a:lnTo>
                    <a:pt x="31314" y="4125"/>
                  </a:lnTo>
                  <a:cubicBezTo>
                    <a:pt x="31088" y="4232"/>
                    <a:pt x="30778" y="4375"/>
                    <a:pt x="30326" y="4482"/>
                  </a:cubicBezTo>
                  <a:cubicBezTo>
                    <a:pt x="29935" y="4582"/>
                    <a:pt x="29455" y="4647"/>
                    <a:pt x="28908" y="4647"/>
                  </a:cubicBezTo>
                  <a:cubicBezTo>
                    <a:pt x="28220" y="4647"/>
                    <a:pt x="27425" y="4545"/>
                    <a:pt x="26563" y="4280"/>
                  </a:cubicBezTo>
                  <a:cubicBezTo>
                    <a:pt x="25003" y="3827"/>
                    <a:pt x="23360" y="2803"/>
                    <a:pt x="21444" y="1779"/>
                  </a:cubicBezTo>
                  <a:cubicBezTo>
                    <a:pt x="20491" y="1267"/>
                    <a:pt x="19419" y="779"/>
                    <a:pt x="18253" y="481"/>
                  </a:cubicBezTo>
                  <a:cubicBezTo>
                    <a:pt x="17098" y="184"/>
                    <a:pt x="15859" y="29"/>
                    <a:pt x="14597" y="5"/>
                  </a:cubicBezTo>
                  <a:cubicBezTo>
                    <a:pt x="14419" y="2"/>
                    <a:pt x="14241" y="0"/>
                    <a:pt x="14063" y="0"/>
                  </a:cubicBezTo>
                  <a:close/>
                  <a:moveTo>
                    <a:pt x="35" y="8264"/>
                  </a:moveTo>
                  <a:cubicBezTo>
                    <a:pt x="10" y="8359"/>
                    <a:pt x="0" y="8411"/>
                    <a:pt x="0" y="8411"/>
                  </a:cubicBezTo>
                  <a:lnTo>
                    <a:pt x="35" y="8264"/>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6" name="Google Shape;17026;p43"/>
            <p:cNvSpPr/>
            <p:nvPr/>
          </p:nvSpPr>
          <p:spPr>
            <a:xfrm>
              <a:off x="4967575" y="1766725"/>
              <a:ext cx="70275" cy="246475"/>
            </a:xfrm>
            <a:custGeom>
              <a:avLst/>
              <a:gdLst/>
              <a:ahLst/>
              <a:cxnLst/>
              <a:rect l="l" t="t" r="r" b="b"/>
              <a:pathLst>
                <a:path w="2811" h="9859" extrusionOk="0">
                  <a:moveTo>
                    <a:pt x="0" y="0"/>
                  </a:moveTo>
                  <a:lnTo>
                    <a:pt x="0" y="0"/>
                  </a:lnTo>
                  <a:cubicBezTo>
                    <a:pt x="0" y="0"/>
                    <a:pt x="155" y="560"/>
                    <a:pt x="441" y="1453"/>
                  </a:cubicBezTo>
                  <a:cubicBezTo>
                    <a:pt x="727" y="2346"/>
                    <a:pt x="1084" y="3560"/>
                    <a:pt x="1477" y="4917"/>
                  </a:cubicBezTo>
                  <a:cubicBezTo>
                    <a:pt x="1858" y="6263"/>
                    <a:pt x="2191" y="7501"/>
                    <a:pt x="2429" y="8394"/>
                  </a:cubicBezTo>
                  <a:cubicBezTo>
                    <a:pt x="2644" y="9287"/>
                    <a:pt x="2798" y="9858"/>
                    <a:pt x="2798" y="9858"/>
                  </a:cubicBezTo>
                  <a:cubicBezTo>
                    <a:pt x="2798" y="9858"/>
                    <a:pt x="2810" y="9275"/>
                    <a:pt x="2727" y="8335"/>
                  </a:cubicBezTo>
                  <a:cubicBezTo>
                    <a:pt x="2632" y="7394"/>
                    <a:pt x="2441" y="6120"/>
                    <a:pt x="2048" y="4739"/>
                  </a:cubicBezTo>
                  <a:cubicBezTo>
                    <a:pt x="1667" y="3358"/>
                    <a:pt x="1143" y="2167"/>
                    <a:pt x="727" y="1334"/>
                  </a:cubicBezTo>
                  <a:cubicBezTo>
                    <a:pt x="310" y="500"/>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7" name="Google Shape;17027;p43"/>
            <p:cNvSpPr/>
            <p:nvPr/>
          </p:nvSpPr>
          <p:spPr>
            <a:xfrm>
              <a:off x="4466925" y="1872375"/>
              <a:ext cx="408700" cy="144700"/>
            </a:xfrm>
            <a:custGeom>
              <a:avLst/>
              <a:gdLst/>
              <a:ahLst/>
              <a:cxnLst/>
              <a:rect l="l" t="t" r="r" b="b"/>
              <a:pathLst>
                <a:path w="16348" h="5788" extrusionOk="0">
                  <a:moveTo>
                    <a:pt x="16347" y="1"/>
                  </a:moveTo>
                  <a:cubicBezTo>
                    <a:pt x="16347" y="1"/>
                    <a:pt x="16109" y="96"/>
                    <a:pt x="15657" y="191"/>
                  </a:cubicBezTo>
                  <a:cubicBezTo>
                    <a:pt x="15228" y="310"/>
                    <a:pt x="14585" y="513"/>
                    <a:pt x="13788" y="608"/>
                  </a:cubicBezTo>
                  <a:cubicBezTo>
                    <a:pt x="12990" y="727"/>
                    <a:pt x="12014" y="810"/>
                    <a:pt x="10942" y="846"/>
                  </a:cubicBezTo>
                  <a:cubicBezTo>
                    <a:pt x="9870" y="906"/>
                    <a:pt x="8680" y="941"/>
                    <a:pt x="7430" y="1108"/>
                  </a:cubicBezTo>
                  <a:cubicBezTo>
                    <a:pt x="6191" y="1275"/>
                    <a:pt x="5001" y="1584"/>
                    <a:pt x="4024" y="2073"/>
                  </a:cubicBezTo>
                  <a:cubicBezTo>
                    <a:pt x="3048" y="2549"/>
                    <a:pt x="2238" y="3144"/>
                    <a:pt x="1643" y="3704"/>
                  </a:cubicBezTo>
                  <a:cubicBezTo>
                    <a:pt x="1048" y="4275"/>
                    <a:pt x="643" y="4811"/>
                    <a:pt x="381" y="5180"/>
                  </a:cubicBezTo>
                  <a:cubicBezTo>
                    <a:pt x="262" y="5371"/>
                    <a:pt x="155" y="5525"/>
                    <a:pt x="95" y="5632"/>
                  </a:cubicBezTo>
                  <a:cubicBezTo>
                    <a:pt x="36" y="5740"/>
                    <a:pt x="0" y="5787"/>
                    <a:pt x="0" y="5787"/>
                  </a:cubicBezTo>
                  <a:cubicBezTo>
                    <a:pt x="0" y="5787"/>
                    <a:pt x="36" y="5752"/>
                    <a:pt x="107" y="5644"/>
                  </a:cubicBezTo>
                  <a:cubicBezTo>
                    <a:pt x="167" y="5537"/>
                    <a:pt x="274" y="5406"/>
                    <a:pt x="417" y="5228"/>
                  </a:cubicBezTo>
                  <a:cubicBezTo>
                    <a:pt x="703" y="4882"/>
                    <a:pt x="1131" y="4382"/>
                    <a:pt x="1762" y="3858"/>
                  </a:cubicBezTo>
                  <a:cubicBezTo>
                    <a:pt x="2381" y="3335"/>
                    <a:pt x="3191" y="2787"/>
                    <a:pt x="4155" y="2358"/>
                  </a:cubicBezTo>
                  <a:cubicBezTo>
                    <a:pt x="5120" y="1918"/>
                    <a:pt x="6275" y="1644"/>
                    <a:pt x="7489" y="1477"/>
                  </a:cubicBezTo>
                  <a:cubicBezTo>
                    <a:pt x="8715" y="1311"/>
                    <a:pt x="9906" y="1275"/>
                    <a:pt x="10978" y="1180"/>
                  </a:cubicBezTo>
                  <a:cubicBezTo>
                    <a:pt x="12049" y="1108"/>
                    <a:pt x="13026" y="989"/>
                    <a:pt x="13835" y="822"/>
                  </a:cubicBezTo>
                  <a:cubicBezTo>
                    <a:pt x="14633" y="680"/>
                    <a:pt x="15264" y="453"/>
                    <a:pt x="15693" y="287"/>
                  </a:cubicBezTo>
                  <a:cubicBezTo>
                    <a:pt x="16109" y="108"/>
                    <a:pt x="16347" y="1"/>
                    <a:pt x="16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8" name="Google Shape;17028;p43"/>
            <p:cNvSpPr/>
            <p:nvPr/>
          </p:nvSpPr>
          <p:spPr>
            <a:xfrm>
              <a:off x="4889875" y="1845000"/>
              <a:ext cx="31575" cy="22050"/>
            </a:xfrm>
            <a:custGeom>
              <a:avLst/>
              <a:gdLst/>
              <a:ahLst/>
              <a:cxnLst/>
              <a:rect l="l" t="t" r="r" b="b"/>
              <a:pathLst>
                <a:path w="1263" h="882" extrusionOk="0">
                  <a:moveTo>
                    <a:pt x="1263" y="0"/>
                  </a:moveTo>
                  <a:cubicBezTo>
                    <a:pt x="1263" y="0"/>
                    <a:pt x="870" y="60"/>
                    <a:pt x="537" y="298"/>
                  </a:cubicBezTo>
                  <a:cubicBezTo>
                    <a:pt x="191" y="536"/>
                    <a:pt x="1" y="882"/>
                    <a:pt x="1" y="882"/>
                  </a:cubicBezTo>
                  <a:cubicBezTo>
                    <a:pt x="1" y="882"/>
                    <a:pt x="370" y="822"/>
                    <a:pt x="727" y="584"/>
                  </a:cubicBezTo>
                  <a:cubicBezTo>
                    <a:pt x="1072" y="346"/>
                    <a:pt x="1263" y="1"/>
                    <a:pt x="12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9" name="Google Shape;17029;p43"/>
            <p:cNvSpPr/>
            <p:nvPr/>
          </p:nvSpPr>
          <p:spPr>
            <a:xfrm>
              <a:off x="5036025" y="2284350"/>
              <a:ext cx="21750" cy="156575"/>
            </a:xfrm>
            <a:custGeom>
              <a:avLst/>
              <a:gdLst/>
              <a:ahLst/>
              <a:cxnLst/>
              <a:rect l="l" t="t" r="r" b="b"/>
              <a:pathLst>
                <a:path w="870" h="6263" extrusionOk="0">
                  <a:moveTo>
                    <a:pt x="870" y="0"/>
                  </a:moveTo>
                  <a:lnTo>
                    <a:pt x="870" y="0"/>
                  </a:lnTo>
                  <a:cubicBezTo>
                    <a:pt x="870" y="0"/>
                    <a:pt x="501" y="1381"/>
                    <a:pt x="263" y="3108"/>
                  </a:cubicBezTo>
                  <a:cubicBezTo>
                    <a:pt x="25" y="4834"/>
                    <a:pt x="1" y="6263"/>
                    <a:pt x="1" y="6263"/>
                  </a:cubicBezTo>
                  <a:cubicBezTo>
                    <a:pt x="1" y="6263"/>
                    <a:pt x="370" y="4894"/>
                    <a:pt x="608" y="3155"/>
                  </a:cubicBezTo>
                  <a:cubicBezTo>
                    <a:pt x="846" y="1417"/>
                    <a:pt x="870" y="0"/>
                    <a:pt x="8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0" name="Google Shape;17030;p43"/>
            <p:cNvSpPr/>
            <p:nvPr/>
          </p:nvSpPr>
          <p:spPr>
            <a:xfrm>
              <a:off x="5055375" y="2246825"/>
              <a:ext cx="8950" cy="17900"/>
            </a:xfrm>
            <a:custGeom>
              <a:avLst/>
              <a:gdLst/>
              <a:ahLst/>
              <a:cxnLst/>
              <a:rect l="l" t="t" r="r" b="b"/>
              <a:pathLst>
                <a:path w="358" h="716" extrusionOk="0">
                  <a:moveTo>
                    <a:pt x="179" y="1"/>
                  </a:moveTo>
                  <a:cubicBezTo>
                    <a:pt x="179" y="1"/>
                    <a:pt x="1" y="168"/>
                    <a:pt x="1" y="358"/>
                  </a:cubicBezTo>
                  <a:cubicBezTo>
                    <a:pt x="1" y="549"/>
                    <a:pt x="179" y="715"/>
                    <a:pt x="179" y="715"/>
                  </a:cubicBezTo>
                  <a:cubicBezTo>
                    <a:pt x="179" y="715"/>
                    <a:pt x="346" y="560"/>
                    <a:pt x="358" y="358"/>
                  </a:cubicBezTo>
                  <a:cubicBezTo>
                    <a:pt x="358" y="168"/>
                    <a:pt x="179"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1" name="Google Shape;17031;p43"/>
            <p:cNvSpPr/>
            <p:nvPr/>
          </p:nvSpPr>
          <p:spPr>
            <a:xfrm>
              <a:off x="4015675" y="2738550"/>
              <a:ext cx="217900" cy="124750"/>
            </a:xfrm>
            <a:custGeom>
              <a:avLst/>
              <a:gdLst/>
              <a:ahLst/>
              <a:cxnLst/>
              <a:rect l="l" t="t" r="r" b="b"/>
              <a:pathLst>
                <a:path w="8716" h="4990" extrusionOk="0">
                  <a:moveTo>
                    <a:pt x="0" y="1"/>
                  </a:moveTo>
                  <a:cubicBezTo>
                    <a:pt x="0" y="1"/>
                    <a:pt x="36" y="156"/>
                    <a:pt x="107" y="406"/>
                  </a:cubicBezTo>
                  <a:cubicBezTo>
                    <a:pt x="191" y="656"/>
                    <a:pt x="346" y="1037"/>
                    <a:pt x="596" y="1454"/>
                  </a:cubicBezTo>
                  <a:cubicBezTo>
                    <a:pt x="1084" y="2299"/>
                    <a:pt x="2096" y="3299"/>
                    <a:pt x="3465" y="3918"/>
                  </a:cubicBezTo>
                  <a:cubicBezTo>
                    <a:pt x="4846" y="4549"/>
                    <a:pt x="6191" y="4740"/>
                    <a:pt x="7144" y="4859"/>
                  </a:cubicBezTo>
                  <a:cubicBezTo>
                    <a:pt x="8120" y="4954"/>
                    <a:pt x="8716" y="4990"/>
                    <a:pt x="8716" y="4990"/>
                  </a:cubicBezTo>
                  <a:cubicBezTo>
                    <a:pt x="8716" y="4990"/>
                    <a:pt x="8132" y="4883"/>
                    <a:pt x="7192" y="4704"/>
                  </a:cubicBezTo>
                  <a:cubicBezTo>
                    <a:pt x="6251" y="4513"/>
                    <a:pt x="4941" y="4228"/>
                    <a:pt x="3632" y="3620"/>
                  </a:cubicBezTo>
                  <a:cubicBezTo>
                    <a:pt x="2310" y="3013"/>
                    <a:pt x="1298" y="2132"/>
                    <a:pt x="750" y="1358"/>
                  </a:cubicBezTo>
                  <a:cubicBezTo>
                    <a:pt x="465" y="989"/>
                    <a:pt x="274" y="644"/>
                    <a:pt x="167" y="394"/>
                  </a:cubicBezTo>
                  <a:cubicBezTo>
                    <a:pt x="48" y="14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2" name="Google Shape;17032;p43"/>
            <p:cNvSpPr/>
            <p:nvPr/>
          </p:nvSpPr>
          <p:spPr>
            <a:xfrm>
              <a:off x="4086800" y="2797800"/>
              <a:ext cx="25" cy="25"/>
            </a:xfrm>
            <a:custGeom>
              <a:avLst/>
              <a:gdLst/>
              <a:ahLst/>
              <a:cxnLst/>
              <a:rect l="l" t="t" r="r" b="b"/>
              <a:pathLst>
                <a:path w="1" h="1" extrusionOk="0">
                  <a:moveTo>
                    <a:pt x="1" y="0"/>
                  </a:move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3" name="Google Shape;17033;p43"/>
            <p:cNvSpPr/>
            <p:nvPr/>
          </p:nvSpPr>
          <p:spPr>
            <a:xfrm>
              <a:off x="4069250" y="2783800"/>
              <a:ext cx="73550" cy="37525"/>
            </a:xfrm>
            <a:custGeom>
              <a:avLst/>
              <a:gdLst/>
              <a:ahLst/>
              <a:cxnLst/>
              <a:rect l="l" t="t" r="r" b="b"/>
              <a:pathLst>
                <a:path w="2942" h="1501" extrusionOk="0">
                  <a:moveTo>
                    <a:pt x="0" y="1"/>
                  </a:moveTo>
                  <a:cubicBezTo>
                    <a:pt x="0" y="1"/>
                    <a:pt x="119" y="144"/>
                    <a:pt x="346" y="358"/>
                  </a:cubicBezTo>
                  <a:cubicBezTo>
                    <a:pt x="584" y="548"/>
                    <a:pt x="917" y="810"/>
                    <a:pt x="1334" y="1025"/>
                  </a:cubicBezTo>
                  <a:cubicBezTo>
                    <a:pt x="1751" y="1251"/>
                    <a:pt x="2143" y="1370"/>
                    <a:pt x="2441" y="1429"/>
                  </a:cubicBezTo>
                  <a:cubicBezTo>
                    <a:pt x="2739" y="1489"/>
                    <a:pt x="2941" y="1501"/>
                    <a:pt x="2941" y="1501"/>
                  </a:cubicBezTo>
                  <a:cubicBezTo>
                    <a:pt x="2941" y="1501"/>
                    <a:pt x="2263" y="1132"/>
                    <a:pt x="1489" y="715"/>
                  </a:cubicBezTo>
                  <a:cubicBezTo>
                    <a:pt x="691" y="310"/>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4" name="Google Shape;17034;p43"/>
            <p:cNvSpPr/>
            <p:nvPr/>
          </p:nvSpPr>
          <p:spPr>
            <a:xfrm>
              <a:off x="4090975" y="2778475"/>
              <a:ext cx="47350" cy="19350"/>
            </a:xfrm>
            <a:custGeom>
              <a:avLst/>
              <a:gdLst/>
              <a:ahLst/>
              <a:cxnLst/>
              <a:rect l="l" t="t" r="r" b="b"/>
              <a:pathLst>
                <a:path w="1894" h="774" extrusionOk="0">
                  <a:moveTo>
                    <a:pt x="195" y="1"/>
                  </a:moveTo>
                  <a:cubicBezTo>
                    <a:pt x="74" y="1"/>
                    <a:pt x="1" y="11"/>
                    <a:pt x="1" y="11"/>
                  </a:cubicBezTo>
                  <a:cubicBezTo>
                    <a:pt x="1" y="11"/>
                    <a:pt x="405" y="273"/>
                    <a:pt x="905" y="476"/>
                  </a:cubicBezTo>
                  <a:cubicBezTo>
                    <a:pt x="1417" y="678"/>
                    <a:pt x="1894" y="773"/>
                    <a:pt x="1894" y="773"/>
                  </a:cubicBezTo>
                  <a:cubicBezTo>
                    <a:pt x="1894" y="773"/>
                    <a:pt x="1596" y="380"/>
                    <a:pt x="1036" y="166"/>
                  </a:cubicBezTo>
                  <a:cubicBezTo>
                    <a:pt x="701" y="27"/>
                    <a:pt x="387" y="1"/>
                    <a:pt x="1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035" name="Google Shape;17035;p43"/>
          <p:cNvSpPr txBox="1">
            <a:spLocks noGrp="1"/>
          </p:cNvSpPr>
          <p:nvPr>
            <p:ph type="title"/>
          </p:nvPr>
        </p:nvSpPr>
        <p:spPr>
          <a:xfrm>
            <a:off x="713225" y="445025"/>
            <a:ext cx="7717500" cy="2363756"/>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4800"/>
              <a:t>Terima</a:t>
            </a:r>
            <a:br>
              <a:rPr lang="en-MY" sz="4800"/>
            </a:br>
            <a:r>
              <a:rPr lang="en-MY" sz="4800"/>
              <a:t>Kasih</a:t>
            </a:r>
            <a:endParaRPr/>
          </a:p>
        </p:txBody>
      </p:sp>
      <p:grpSp>
        <p:nvGrpSpPr>
          <p:cNvPr id="17036" name="Google Shape;17036;p43"/>
          <p:cNvGrpSpPr/>
          <p:nvPr/>
        </p:nvGrpSpPr>
        <p:grpSpPr>
          <a:xfrm rot="-6805185">
            <a:off x="-1226138" y="2232693"/>
            <a:ext cx="3236666" cy="2992724"/>
            <a:chOff x="2483025" y="1774950"/>
            <a:chExt cx="1815750" cy="1678900"/>
          </a:xfrm>
        </p:grpSpPr>
        <p:sp>
          <p:nvSpPr>
            <p:cNvPr id="17037" name="Google Shape;17037;p43"/>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8" name="Google Shape;17038;p43"/>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9" name="Google Shape;17039;p43"/>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0" name="Google Shape;17040;p43"/>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1" name="Google Shape;17041;p43"/>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2" name="Google Shape;17042;p43"/>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3" name="Google Shape;17043;p43"/>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4" name="Google Shape;17044;p43"/>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5" name="Google Shape;17045;p43"/>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6" name="Google Shape;17046;p43"/>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7" name="Google Shape;17047;p43"/>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8" name="Google Shape;17048;p43"/>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9" name="Google Shape;17049;p43"/>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0" name="Google Shape;17050;p43"/>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1" name="Google Shape;17051;p43"/>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2" name="Google Shape;17052;p43"/>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3" name="Google Shape;17053;p43"/>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4" name="Google Shape;17054;p43"/>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5" name="Google Shape;17055;p43"/>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6" name="Google Shape;17056;p43"/>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7" name="Google Shape;17057;p43"/>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8" name="Google Shape;17058;p43"/>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9" name="Google Shape;17059;p43"/>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0" name="Google Shape;17060;p43"/>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1" name="Google Shape;17061;p43"/>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2" name="Google Shape;17062;p43"/>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3" name="Google Shape;17063;p43"/>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4" name="Google Shape;17064;p43"/>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5" name="Google Shape;17065;p43"/>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6" name="Google Shape;17066;p43"/>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7" name="Google Shape;17067;p43"/>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8" name="Google Shape;17068;p43"/>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9" name="Google Shape;17069;p43"/>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0" name="Google Shape;17070;p43"/>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1" name="Google Shape;17071;p43"/>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2" name="Google Shape;17072;p43"/>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3" name="Google Shape;17073;p43"/>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4" name="Google Shape;17074;p43"/>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5" name="Google Shape;17075;p43"/>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6" name="Google Shape;17076;p43"/>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7" name="Google Shape;17077;p43"/>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8" name="Google Shape;17078;p43"/>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9" name="Google Shape;17079;p43"/>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0" name="Google Shape;17080;p43"/>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1" name="Google Shape;17081;p43"/>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2" name="Google Shape;17082;p43"/>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3" name="Google Shape;17083;p43"/>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4" name="Google Shape;17084;p43"/>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5" name="Google Shape;17085;p43"/>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6" name="Google Shape;17086;p43"/>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7" name="Google Shape;17087;p43"/>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8" name="Google Shape;17088;p43"/>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9" name="Google Shape;17089;p43"/>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0" name="Google Shape;17090;p43"/>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1" name="Google Shape;17091;p43"/>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2" name="Google Shape;17092;p43"/>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3" name="Google Shape;17093;p43"/>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4" name="Google Shape;17094;p43"/>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5" name="Google Shape;17095;p43"/>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96" name="Google Shape;17096;p43"/>
          <p:cNvGrpSpPr/>
          <p:nvPr/>
        </p:nvGrpSpPr>
        <p:grpSpPr>
          <a:xfrm rot="-6805185">
            <a:off x="-1232745" y="2248343"/>
            <a:ext cx="3236666" cy="2992724"/>
            <a:chOff x="2483025" y="1774950"/>
            <a:chExt cx="1815750" cy="1678900"/>
          </a:xfrm>
        </p:grpSpPr>
        <p:sp>
          <p:nvSpPr>
            <p:cNvPr id="17097" name="Google Shape;17097;p43"/>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8" name="Google Shape;17098;p43"/>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9" name="Google Shape;17099;p43"/>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0" name="Google Shape;17100;p43"/>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1" name="Google Shape;17101;p43"/>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2" name="Google Shape;17102;p43"/>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3" name="Google Shape;17103;p43"/>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4" name="Google Shape;17104;p43"/>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5" name="Google Shape;17105;p43"/>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6" name="Google Shape;17106;p43"/>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7" name="Google Shape;17107;p43"/>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8" name="Google Shape;17108;p43"/>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9" name="Google Shape;17109;p43"/>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0" name="Google Shape;17110;p43"/>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1" name="Google Shape;17111;p43"/>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2" name="Google Shape;17112;p43"/>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3" name="Google Shape;17113;p43"/>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4" name="Google Shape;17114;p43"/>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5" name="Google Shape;17115;p43"/>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6" name="Google Shape;17116;p43"/>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7" name="Google Shape;17117;p43"/>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8" name="Google Shape;17118;p43"/>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9" name="Google Shape;17119;p43"/>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0" name="Google Shape;17120;p43"/>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1" name="Google Shape;17121;p43"/>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2" name="Google Shape;17122;p43"/>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3" name="Google Shape;17123;p43"/>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4" name="Google Shape;17124;p43"/>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5" name="Google Shape;17125;p43"/>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6" name="Google Shape;17126;p43"/>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7" name="Google Shape;17127;p43"/>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8" name="Google Shape;17128;p43"/>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9" name="Google Shape;17129;p43"/>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0" name="Google Shape;17130;p43"/>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1" name="Google Shape;17131;p43"/>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2" name="Google Shape;17132;p43"/>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3" name="Google Shape;17133;p43"/>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4" name="Google Shape;17134;p43"/>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5" name="Google Shape;17135;p43"/>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6" name="Google Shape;17136;p43"/>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7" name="Google Shape;17137;p43"/>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8" name="Google Shape;17138;p43"/>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9" name="Google Shape;17139;p43"/>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0" name="Google Shape;17140;p43"/>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1" name="Google Shape;17141;p43"/>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2" name="Google Shape;17142;p43"/>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3" name="Google Shape;17143;p43"/>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4" name="Google Shape;17144;p43"/>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5" name="Google Shape;17145;p43"/>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6" name="Google Shape;17146;p43"/>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7" name="Google Shape;17147;p43"/>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8" name="Google Shape;17148;p43"/>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9" name="Google Shape;17149;p43"/>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0" name="Google Shape;17150;p43"/>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1" name="Google Shape;17151;p43"/>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2" name="Google Shape;17152;p43"/>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3" name="Google Shape;17153;p43"/>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4" name="Google Shape;17154;p43"/>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5" name="Google Shape;17155;p43"/>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56" name="Google Shape;17156;p43"/>
          <p:cNvGrpSpPr/>
          <p:nvPr/>
        </p:nvGrpSpPr>
        <p:grpSpPr>
          <a:xfrm flipH="1">
            <a:off x="7030891" y="1296517"/>
            <a:ext cx="3512857" cy="2398417"/>
            <a:chOff x="2993825" y="1633600"/>
            <a:chExt cx="2381275" cy="1625825"/>
          </a:xfrm>
        </p:grpSpPr>
        <p:sp>
          <p:nvSpPr>
            <p:cNvPr id="17157" name="Google Shape;17157;p43"/>
            <p:cNvSpPr/>
            <p:nvPr/>
          </p:nvSpPr>
          <p:spPr>
            <a:xfrm>
              <a:off x="2993825" y="1797200"/>
              <a:ext cx="983775" cy="949725"/>
            </a:xfrm>
            <a:custGeom>
              <a:avLst/>
              <a:gdLst/>
              <a:ahLst/>
              <a:cxnLst/>
              <a:rect l="l" t="t" r="r" b="b"/>
              <a:pathLst>
                <a:path w="39351" h="37989" extrusionOk="0">
                  <a:moveTo>
                    <a:pt x="24803" y="1"/>
                  </a:moveTo>
                  <a:cubicBezTo>
                    <a:pt x="24324" y="1"/>
                    <a:pt x="23849" y="173"/>
                    <a:pt x="23479" y="496"/>
                  </a:cubicBezTo>
                  <a:lnTo>
                    <a:pt x="893" y="19903"/>
                  </a:lnTo>
                  <a:cubicBezTo>
                    <a:pt x="274" y="20427"/>
                    <a:pt x="0" y="21212"/>
                    <a:pt x="143" y="21998"/>
                  </a:cubicBezTo>
                  <a:cubicBezTo>
                    <a:pt x="274" y="22796"/>
                    <a:pt x="810" y="23427"/>
                    <a:pt x="1560" y="23725"/>
                  </a:cubicBezTo>
                  <a:lnTo>
                    <a:pt x="38660" y="37869"/>
                  </a:lnTo>
                  <a:lnTo>
                    <a:pt x="38695" y="37929"/>
                  </a:lnTo>
                  <a:cubicBezTo>
                    <a:pt x="38910" y="37941"/>
                    <a:pt x="39124" y="37976"/>
                    <a:pt x="39350" y="37988"/>
                  </a:cubicBezTo>
                  <a:lnTo>
                    <a:pt x="39172" y="37536"/>
                  </a:lnTo>
                  <a:cubicBezTo>
                    <a:pt x="39136" y="37464"/>
                    <a:pt x="39076" y="37393"/>
                    <a:pt x="38981" y="37357"/>
                  </a:cubicBezTo>
                  <a:lnTo>
                    <a:pt x="1762" y="23177"/>
                  </a:lnTo>
                  <a:cubicBezTo>
                    <a:pt x="1215" y="22975"/>
                    <a:pt x="810" y="22498"/>
                    <a:pt x="726" y="21915"/>
                  </a:cubicBezTo>
                  <a:cubicBezTo>
                    <a:pt x="619" y="21332"/>
                    <a:pt x="834" y="20748"/>
                    <a:pt x="1274" y="20367"/>
                  </a:cubicBezTo>
                  <a:lnTo>
                    <a:pt x="23848" y="948"/>
                  </a:lnTo>
                  <a:cubicBezTo>
                    <a:pt x="24119" y="717"/>
                    <a:pt x="24459" y="593"/>
                    <a:pt x="24804" y="593"/>
                  </a:cubicBezTo>
                  <a:cubicBezTo>
                    <a:pt x="24975" y="593"/>
                    <a:pt x="25147" y="623"/>
                    <a:pt x="25313" y="686"/>
                  </a:cubicBezTo>
                  <a:lnTo>
                    <a:pt x="25944" y="924"/>
                  </a:lnTo>
                  <a:cubicBezTo>
                    <a:pt x="25981" y="939"/>
                    <a:pt x="26020" y="945"/>
                    <a:pt x="26058" y="945"/>
                  </a:cubicBezTo>
                  <a:cubicBezTo>
                    <a:pt x="26178" y="945"/>
                    <a:pt x="26291" y="878"/>
                    <a:pt x="26337" y="769"/>
                  </a:cubicBezTo>
                  <a:cubicBezTo>
                    <a:pt x="26396" y="615"/>
                    <a:pt x="26325" y="436"/>
                    <a:pt x="26170" y="377"/>
                  </a:cubicBezTo>
                  <a:lnTo>
                    <a:pt x="25527" y="138"/>
                  </a:lnTo>
                  <a:cubicBezTo>
                    <a:pt x="25293" y="46"/>
                    <a:pt x="25047" y="1"/>
                    <a:pt x="248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8" name="Google Shape;17158;p43"/>
            <p:cNvSpPr/>
            <p:nvPr/>
          </p:nvSpPr>
          <p:spPr>
            <a:xfrm>
              <a:off x="4368625" y="2394275"/>
              <a:ext cx="1006475" cy="865150"/>
            </a:xfrm>
            <a:custGeom>
              <a:avLst/>
              <a:gdLst/>
              <a:ahLst/>
              <a:cxnLst/>
              <a:rect l="l" t="t" r="r" b="b"/>
              <a:pathLst>
                <a:path w="40259" h="34606" extrusionOk="0">
                  <a:moveTo>
                    <a:pt x="32813" y="1"/>
                  </a:moveTo>
                  <a:cubicBezTo>
                    <a:pt x="32695" y="1"/>
                    <a:pt x="32577" y="76"/>
                    <a:pt x="32531" y="187"/>
                  </a:cubicBezTo>
                  <a:cubicBezTo>
                    <a:pt x="32471" y="342"/>
                    <a:pt x="32543" y="520"/>
                    <a:pt x="32698" y="580"/>
                  </a:cubicBezTo>
                  <a:lnTo>
                    <a:pt x="34579" y="1294"/>
                  </a:lnTo>
                  <a:cubicBezTo>
                    <a:pt x="34865" y="1389"/>
                    <a:pt x="35079" y="1651"/>
                    <a:pt x="35115" y="1961"/>
                  </a:cubicBezTo>
                  <a:lnTo>
                    <a:pt x="39556" y="32381"/>
                  </a:lnTo>
                  <a:cubicBezTo>
                    <a:pt x="39627" y="32881"/>
                    <a:pt x="39437" y="33382"/>
                    <a:pt x="39032" y="33703"/>
                  </a:cubicBezTo>
                  <a:cubicBezTo>
                    <a:pt x="38770" y="33918"/>
                    <a:pt x="38464" y="34024"/>
                    <a:pt x="38152" y="34024"/>
                  </a:cubicBezTo>
                  <a:cubicBezTo>
                    <a:pt x="37981" y="34024"/>
                    <a:pt x="37807" y="33992"/>
                    <a:pt x="37639" y="33929"/>
                  </a:cubicBezTo>
                  <a:lnTo>
                    <a:pt x="991" y="19951"/>
                  </a:lnTo>
                  <a:cubicBezTo>
                    <a:pt x="961" y="19933"/>
                    <a:pt x="929" y="19925"/>
                    <a:pt x="893" y="19925"/>
                  </a:cubicBezTo>
                  <a:cubicBezTo>
                    <a:pt x="857" y="19925"/>
                    <a:pt x="819" y="19933"/>
                    <a:pt x="777" y="19951"/>
                  </a:cubicBezTo>
                  <a:lnTo>
                    <a:pt x="289" y="20130"/>
                  </a:lnTo>
                  <a:cubicBezTo>
                    <a:pt x="486" y="20196"/>
                    <a:pt x="1047" y="20494"/>
                    <a:pt x="930" y="20494"/>
                  </a:cubicBezTo>
                  <a:cubicBezTo>
                    <a:pt x="920" y="20494"/>
                    <a:pt x="905" y="20492"/>
                    <a:pt x="884" y="20487"/>
                  </a:cubicBezTo>
                  <a:cubicBezTo>
                    <a:pt x="389" y="20382"/>
                    <a:pt x="62" y="20304"/>
                    <a:pt x="9" y="20304"/>
                  </a:cubicBezTo>
                  <a:cubicBezTo>
                    <a:pt x="2" y="20304"/>
                    <a:pt x="0" y="20306"/>
                    <a:pt x="3" y="20308"/>
                  </a:cubicBezTo>
                  <a:lnTo>
                    <a:pt x="37424" y="34477"/>
                  </a:lnTo>
                  <a:cubicBezTo>
                    <a:pt x="37655" y="34564"/>
                    <a:pt x="37896" y="34606"/>
                    <a:pt x="38136" y="34606"/>
                  </a:cubicBezTo>
                  <a:cubicBezTo>
                    <a:pt x="38588" y="34606"/>
                    <a:pt x="39035" y="34455"/>
                    <a:pt x="39401" y="34167"/>
                  </a:cubicBezTo>
                  <a:cubicBezTo>
                    <a:pt x="39984" y="33703"/>
                    <a:pt x="40258" y="33001"/>
                    <a:pt x="40151" y="32286"/>
                  </a:cubicBezTo>
                  <a:lnTo>
                    <a:pt x="35710" y="1866"/>
                  </a:lnTo>
                  <a:cubicBezTo>
                    <a:pt x="35638" y="1354"/>
                    <a:pt x="35293" y="913"/>
                    <a:pt x="34805" y="735"/>
                  </a:cubicBezTo>
                  <a:lnTo>
                    <a:pt x="32912" y="20"/>
                  </a:lnTo>
                  <a:cubicBezTo>
                    <a:pt x="32880" y="7"/>
                    <a:pt x="32846" y="1"/>
                    <a:pt x="3281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9" name="Google Shape;17159;p43"/>
            <p:cNvSpPr/>
            <p:nvPr/>
          </p:nvSpPr>
          <p:spPr>
            <a:xfrm>
              <a:off x="3958525" y="2730625"/>
              <a:ext cx="439350" cy="179125"/>
            </a:xfrm>
            <a:custGeom>
              <a:avLst/>
              <a:gdLst/>
              <a:ahLst/>
              <a:cxnLst/>
              <a:rect l="l" t="t" r="r" b="b"/>
              <a:pathLst>
                <a:path w="17574" h="7165" extrusionOk="0">
                  <a:moveTo>
                    <a:pt x="324" y="1"/>
                  </a:moveTo>
                  <a:cubicBezTo>
                    <a:pt x="291" y="1"/>
                    <a:pt x="258" y="7"/>
                    <a:pt x="226" y="20"/>
                  </a:cubicBezTo>
                  <a:cubicBezTo>
                    <a:pt x="72" y="68"/>
                    <a:pt x="0" y="235"/>
                    <a:pt x="60" y="377"/>
                  </a:cubicBezTo>
                  <a:cubicBezTo>
                    <a:pt x="84" y="461"/>
                    <a:pt x="857" y="2437"/>
                    <a:pt x="3394" y="4247"/>
                  </a:cubicBezTo>
                  <a:cubicBezTo>
                    <a:pt x="5358" y="5652"/>
                    <a:pt x="8716" y="7164"/>
                    <a:pt x="14121" y="7164"/>
                  </a:cubicBezTo>
                  <a:cubicBezTo>
                    <a:pt x="15121" y="7164"/>
                    <a:pt x="16169" y="7128"/>
                    <a:pt x="17300" y="7033"/>
                  </a:cubicBezTo>
                  <a:cubicBezTo>
                    <a:pt x="17455" y="7021"/>
                    <a:pt x="17574" y="6866"/>
                    <a:pt x="17562" y="6724"/>
                  </a:cubicBezTo>
                  <a:cubicBezTo>
                    <a:pt x="17551" y="6582"/>
                    <a:pt x="17421" y="6470"/>
                    <a:pt x="17289" y="6470"/>
                  </a:cubicBezTo>
                  <a:cubicBezTo>
                    <a:pt x="17277" y="6470"/>
                    <a:pt x="17265" y="6471"/>
                    <a:pt x="17252" y="6473"/>
                  </a:cubicBezTo>
                  <a:cubicBezTo>
                    <a:pt x="16150" y="6580"/>
                    <a:pt x="15118" y="6629"/>
                    <a:pt x="14154" y="6629"/>
                  </a:cubicBezTo>
                  <a:cubicBezTo>
                    <a:pt x="8892" y="6629"/>
                    <a:pt x="5632" y="5179"/>
                    <a:pt x="3751" y="3830"/>
                  </a:cubicBezTo>
                  <a:cubicBezTo>
                    <a:pt x="1334" y="2104"/>
                    <a:pt x="584" y="199"/>
                    <a:pt x="584" y="187"/>
                  </a:cubicBezTo>
                  <a:cubicBezTo>
                    <a:pt x="547" y="76"/>
                    <a:pt x="438" y="1"/>
                    <a:pt x="32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0" name="Google Shape;17160;p43"/>
            <p:cNvSpPr/>
            <p:nvPr/>
          </p:nvSpPr>
          <p:spPr>
            <a:xfrm>
              <a:off x="3057225" y="1740925"/>
              <a:ext cx="2275300" cy="1454350"/>
            </a:xfrm>
            <a:custGeom>
              <a:avLst/>
              <a:gdLst/>
              <a:ahLst/>
              <a:cxnLst/>
              <a:rect l="l" t="t" r="r" b="b"/>
              <a:pathLst>
                <a:path w="91012" h="58174" extrusionOk="0">
                  <a:moveTo>
                    <a:pt x="30008" y="1"/>
                  </a:moveTo>
                  <a:cubicBezTo>
                    <a:pt x="29974" y="1"/>
                    <a:pt x="29940" y="7"/>
                    <a:pt x="29909" y="20"/>
                  </a:cubicBezTo>
                  <a:lnTo>
                    <a:pt x="22562" y="2961"/>
                  </a:lnTo>
                  <a:cubicBezTo>
                    <a:pt x="22539" y="2973"/>
                    <a:pt x="22503" y="2985"/>
                    <a:pt x="22479" y="3020"/>
                  </a:cubicBezTo>
                  <a:lnTo>
                    <a:pt x="107" y="23737"/>
                  </a:lnTo>
                  <a:cubicBezTo>
                    <a:pt x="48" y="23797"/>
                    <a:pt x="0" y="23892"/>
                    <a:pt x="24" y="23987"/>
                  </a:cubicBezTo>
                  <a:cubicBezTo>
                    <a:pt x="36" y="24071"/>
                    <a:pt x="95" y="24166"/>
                    <a:pt x="167" y="24214"/>
                  </a:cubicBezTo>
                  <a:cubicBezTo>
                    <a:pt x="5739" y="27381"/>
                    <a:pt x="12716" y="29155"/>
                    <a:pt x="19467" y="30857"/>
                  </a:cubicBezTo>
                  <a:cubicBezTo>
                    <a:pt x="22146" y="31548"/>
                    <a:pt x="24694" y="32191"/>
                    <a:pt x="27075" y="32905"/>
                  </a:cubicBezTo>
                  <a:cubicBezTo>
                    <a:pt x="35278" y="35358"/>
                    <a:pt x="38517" y="39513"/>
                    <a:pt x="38553" y="39549"/>
                  </a:cubicBezTo>
                  <a:cubicBezTo>
                    <a:pt x="38600" y="39596"/>
                    <a:pt x="38636" y="39644"/>
                    <a:pt x="38684" y="39656"/>
                  </a:cubicBezTo>
                  <a:cubicBezTo>
                    <a:pt x="38717" y="39673"/>
                    <a:pt x="38752" y="39681"/>
                    <a:pt x="38791" y="39681"/>
                  </a:cubicBezTo>
                  <a:cubicBezTo>
                    <a:pt x="38835" y="39681"/>
                    <a:pt x="38882" y="39670"/>
                    <a:pt x="38934" y="39644"/>
                  </a:cubicBezTo>
                  <a:cubicBezTo>
                    <a:pt x="38958" y="39639"/>
                    <a:pt x="40087" y="39241"/>
                    <a:pt x="41841" y="39241"/>
                  </a:cubicBezTo>
                  <a:cubicBezTo>
                    <a:pt x="44409" y="39241"/>
                    <a:pt x="48318" y="40096"/>
                    <a:pt x="52054" y="44299"/>
                  </a:cubicBezTo>
                  <a:cubicBezTo>
                    <a:pt x="52109" y="44372"/>
                    <a:pt x="52191" y="44403"/>
                    <a:pt x="52275" y="44403"/>
                  </a:cubicBezTo>
                  <a:cubicBezTo>
                    <a:pt x="52301" y="44403"/>
                    <a:pt x="52327" y="44400"/>
                    <a:pt x="52352" y="44395"/>
                  </a:cubicBezTo>
                  <a:cubicBezTo>
                    <a:pt x="52362" y="44395"/>
                    <a:pt x="53342" y="44119"/>
                    <a:pt x="55054" y="44119"/>
                  </a:cubicBezTo>
                  <a:cubicBezTo>
                    <a:pt x="55446" y="44119"/>
                    <a:pt x="55875" y="44133"/>
                    <a:pt x="56340" y="44168"/>
                  </a:cubicBezTo>
                  <a:cubicBezTo>
                    <a:pt x="58638" y="44347"/>
                    <a:pt x="62306" y="45073"/>
                    <a:pt x="66699" y="47585"/>
                  </a:cubicBezTo>
                  <a:cubicBezTo>
                    <a:pt x="73986" y="51753"/>
                    <a:pt x="83308" y="56741"/>
                    <a:pt x="90654" y="58170"/>
                  </a:cubicBezTo>
                  <a:cubicBezTo>
                    <a:pt x="90670" y="58172"/>
                    <a:pt x="90686" y="58173"/>
                    <a:pt x="90701" y="58173"/>
                  </a:cubicBezTo>
                  <a:cubicBezTo>
                    <a:pt x="90777" y="58173"/>
                    <a:pt x="90845" y="58148"/>
                    <a:pt x="90904" y="58099"/>
                  </a:cubicBezTo>
                  <a:cubicBezTo>
                    <a:pt x="90964" y="58039"/>
                    <a:pt x="91011" y="57932"/>
                    <a:pt x="91000" y="57849"/>
                  </a:cubicBezTo>
                  <a:lnTo>
                    <a:pt x="87249" y="27666"/>
                  </a:lnTo>
                  <a:cubicBezTo>
                    <a:pt x="87237" y="27559"/>
                    <a:pt x="87154" y="27464"/>
                    <a:pt x="87059" y="27428"/>
                  </a:cubicBezTo>
                  <a:lnTo>
                    <a:pt x="85356" y="26785"/>
                  </a:lnTo>
                  <a:cubicBezTo>
                    <a:pt x="85314" y="26770"/>
                    <a:pt x="85272" y="26763"/>
                    <a:pt x="85233" y="26763"/>
                  </a:cubicBezTo>
                  <a:cubicBezTo>
                    <a:pt x="85117" y="26763"/>
                    <a:pt x="85019" y="26828"/>
                    <a:pt x="84975" y="26952"/>
                  </a:cubicBezTo>
                  <a:cubicBezTo>
                    <a:pt x="84904" y="27107"/>
                    <a:pt x="84987" y="27273"/>
                    <a:pt x="85130" y="27333"/>
                  </a:cubicBezTo>
                  <a:lnTo>
                    <a:pt x="86654" y="27916"/>
                  </a:lnTo>
                  <a:lnTo>
                    <a:pt x="90333" y="57515"/>
                  </a:lnTo>
                  <a:cubicBezTo>
                    <a:pt x="83106" y="56003"/>
                    <a:pt x="74057" y="51157"/>
                    <a:pt x="66949" y="47085"/>
                  </a:cubicBezTo>
                  <a:cubicBezTo>
                    <a:pt x="61809" y="44147"/>
                    <a:pt x="57623" y="43531"/>
                    <a:pt x="55029" y="43531"/>
                  </a:cubicBezTo>
                  <a:cubicBezTo>
                    <a:pt x="53639" y="43531"/>
                    <a:pt x="52706" y="43708"/>
                    <a:pt x="52328" y="43799"/>
                  </a:cubicBezTo>
                  <a:cubicBezTo>
                    <a:pt x="48508" y="39553"/>
                    <a:pt x="44480" y="38670"/>
                    <a:pt x="41802" y="38670"/>
                  </a:cubicBezTo>
                  <a:cubicBezTo>
                    <a:pt x="40366" y="38670"/>
                    <a:pt x="39318" y="38924"/>
                    <a:pt x="38898" y="39049"/>
                  </a:cubicBezTo>
                  <a:cubicBezTo>
                    <a:pt x="38207" y="38227"/>
                    <a:pt x="34826" y="34632"/>
                    <a:pt x="27254" y="32346"/>
                  </a:cubicBezTo>
                  <a:cubicBezTo>
                    <a:pt x="24848" y="31619"/>
                    <a:pt x="22312" y="30976"/>
                    <a:pt x="19622" y="30298"/>
                  </a:cubicBezTo>
                  <a:cubicBezTo>
                    <a:pt x="13037" y="28631"/>
                    <a:pt x="6251" y="26904"/>
                    <a:pt x="810" y="23892"/>
                  </a:cubicBezTo>
                  <a:lnTo>
                    <a:pt x="22836" y="3497"/>
                  </a:lnTo>
                  <a:lnTo>
                    <a:pt x="30123" y="580"/>
                  </a:lnTo>
                  <a:cubicBezTo>
                    <a:pt x="30278" y="520"/>
                    <a:pt x="30349" y="342"/>
                    <a:pt x="30290" y="187"/>
                  </a:cubicBezTo>
                  <a:cubicBezTo>
                    <a:pt x="30243" y="76"/>
                    <a:pt x="30125" y="1"/>
                    <a:pt x="300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1" name="Google Shape;17161;p43"/>
            <p:cNvSpPr/>
            <p:nvPr/>
          </p:nvSpPr>
          <p:spPr>
            <a:xfrm>
              <a:off x="3485250" y="1633600"/>
              <a:ext cx="996575" cy="1082100"/>
            </a:xfrm>
            <a:custGeom>
              <a:avLst/>
              <a:gdLst/>
              <a:ahLst/>
              <a:cxnLst/>
              <a:rect l="l" t="t" r="r" b="b"/>
              <a:pathLst>
                <a:path w="39863" h="43284" extrusionOk="0">
                  <a:moveTo>
                    <a:pt x="18657" y="789"/>
                  </a:moveTo>
                  <a:cubicBezTo>
                    <a:pt x="20336" y="3694"/>
                    <a:pt x="23360" y="4551"/>
                    <a:pt x="27147" y="5635"/>
                  </a:cubicBezTo>
                  <a:cubicBezTo>
                    <a:pt x="28956" y="6159"/>
                    <a:pt x="31028" y="6742"/>
                    <a:pt x="33135" y="7647"/>
                  </a:cubicBezTo>
                  <a:cubicBezTo>
                    <a:pt x="36410" y="9028"/>
                    <a:pt x="37898" y="11040"/>
                    <a:pt x="38565" y="12469"/>
                  </a:cubicBezTo>
                  <a:cubicBezTo>
                    <a:pt x="39196" y="13874"/>
                    <a:pt x="39219" y="15017"/>
                    <a:pt x="39219" y="15243"/>
                  </a:cubicBezTo>
                  <a:lnTo>
                    <a:pt x="29171" y="41722"/>
                  </a:lnTo>
                  <a:cubicBezTo>
                    <a:pt x="28147" y="35507"/>
                    <a:pt x="21729" y="32400"/>
                    <a:pt x="16002" y="30209"/>
                  </a:cubicBezTo>
                  <a:cubicBezTo>
                    <a:pt x="15109" y="29876"/>
                    <a:pt x="14216" y="29542"/>
                    <a:pt x="13359" y="29233"/>
                  </a:cubicBezTo>
                  <a:cubicBezTo>
                    <a:pt x="11930" y="28709"/>
                    <a:pt x="10585" y="28221"/>
                    <a:pt x="9525" y="27745"/>
                  </a:cubicBezTo>
                  <a:cubicBezTo>
                    <a:pt x="4548" y="25506"/>
                    <a:pt x="1370" y="21494"/>
                    <a:pt x="679" y="20577"/>
                  </a:cubicBezTo>
                  <a:lnTo>
                    <a:pt x="18657" y="789"/>
                  </a:lnTo>
                  <a:close/>
                  <a:moveTo>
                    <a:pt x="18706" y="0"/>
                  </a:moveTo>
                  <a:cubicBezTo>
                    <a:pt x="18627" y="0"/>
                    <a:pt x="18552" y="27"/>
                    <a:pt x="18503" y="86"/>
                  </a:cubicBezTo>
                  <a:lnTo>
                    <a:pt x="107" y="20363"/>
                  </a:lnTo>
                  <a:cubicBezTo>
                    <a:pt x="0" y="20470"/>
                    <a:pt x="0" y="20613"/>
                    <a:pt x="72" y="20732"/>
                  </a:cubicBezTo>
                  <a:cubicBezTo>
                    <a:pt x="107" y="20779"/>
                    <a:pt x="3536" y="25709"/>
                    <a:pt x="9287" y="28280"/>
                  </a:cubicBezTo>
                  <a:cubicBezTo>
                    <a:pt x="10359" y="28769"/>
                    <a:pt x="11728" y="29257"/>
                    <a:pt x="13169" y="29781"/>
                  </a:cubicBezTo>
                  <a:cubicBezTo>
                    <a:pt x="19586" y="32102"/>
                    <a:pt x="28361" y="35293"/>
                    <a:pt x="28718" y="42985"/>
                  </a:cubicBezTo>
                  <a:cubicBezTo>
                    <a:pt x="28742" y="43104"/>
                    <a:pt x="28813" y="43211"/>
                    <a:pt x="28921" y="43246"/>
                  </a:cubicBezTo>
                  <a:cubicBezTo>
                    <a:pt x="28932" y="43270"/>
                    <a:pt x="28944" y="43270"/>
                    <a:pt x="28980" y="43282"/>
                  </a:cubicBezTo>
                  <a:cubicBezTo>
                    <a:pt x="28990" y="43283"/>
                    <a:pt x="29001" y="43283"/>
                    <a:pt x="29011" y="43283"/>
                  </a:cubicBezTo>
                  <a:cubicBezTo>
                    <a:pt x="29141" y="43283"/>
                    <a:pt x="29257" y="43213"/>
                    <a:pt x="29302" y="43092"/>
                  </a:cubicBezTo>
                  <a:lnTo>
                    <a:pt x="39791" y="15410"/>
                  </a:lnTo>
                  <a:cubicBezTo>
                    <a:pt x="39791" y="15374"/>
                    <a:pt x="39815" y="15350"/>
                    <a:pt x="39815" y="15314"/>
                  </a:cubicBezTo>
                  <a:cubicBezTo>
                    <a:pt x="39815" y="15267"/>
                    <a:pt x="39862" y="13945"/>
                    <a:pt x="39112" y="12266"/>
                  </a:cubicBezTo>
                  <a:cubicBezTo>
                    <a:pt x="38398" y="10731"/>
                    <a:pt x="36838" y="8587"/>
                    <a:pt x="33362" y="7111"/>
                  </a:cubicBezTo>
                  <a:cubicBezTo>
                    <a:pt x="31207" y="6194"/>
                    <a:pt x="29123" y="5599"/>
                    <a:pt x="27289" y="5075"/>
                  </a:cubicBezTo>
                  <a:cubicBezTo>
                    <a:pt x="23479" y="3992"/>
                    <a:pt x="20491" y="3146"/>
                    <a:pt x="18979" y="170"/>
                  </a:cubicBezTo>
                  <a:cubicBezTo>
                    <a:pt x="18931" y="74"/>
                    <a:pt x="18836" y="15"/>
                    <a:pt x="18753" y="3"/>
                  </a:cubicBezTo>
                  <a:cubicBezTo>
                    <a:pt x="18737" y="1"/>
                    <a:pt x="18722" y="0"/>
                    <a:pt x="187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2" name="Google Shape;17162;p43"/>
            <p:cNvSpPr/>
            <p:nvPr/>
          </p:nvSpPr>
          <p:spPr>
            <a:xfrm>
              <a:off x="3311700" y="1721675"/>
              <a:ext cx="1869025" cy="1141400"/>
            </a:xfrm>
            <a:custGeom>
              <a:avLst/>
              <a:gdLst/>
              <a:ahLst/>
              <a:cxnLst/>
              <a:rect l="l" t="t" r="r" b="b"/>
              <a:pathLst>
                <a:path w="74761" h="45656" extrusionOk="0">
                  <a:moveTo>
                    <a:pt x="20822" y="0"/>
                  </a:moveTo>
                  <a:cubicBezTo>
                    <a:pt x="20741" y="0"/>
                    <a:pt x="20658" y="32"/>
                    <a:pt x="20599" y="100"/>
                  </a:cubicBezTo>
                  <a:lnTo>
                    <a:pt x="108" y="21007"/>
                  </a:lnTo>
                  <a:cubicBezTo>
                    <a:pt x="37" y="21078"/>
                    <a:pt x="1" y="21185"/>
                    <a:pt x="37" y="21293"/>
                  </a:cubicBezTo>
                  <a:cubicBezTo>
                    <a:pt x="60" y="21388"/>
                    <a:pt x="144" y="21471"/>
                    <a:pt x="239" y="21495"/>
                  </a:cubicBezTo>
                  <a:cubicBezTo>
                    <a:pt x="418" y="21543"/>
                    <a:pt x="18384" y="25948"/>
                    <a:pt x="25968" y="29544"/>
                  </a:cubicBezTo>
                  <a:cubicBezTo>
                    <a:pt x="34946" y="33818"/>
                    <a:pt x="35648" y="39414"/>
                    <a:pt x="35660" y="39473"/>
                  </a:cubicBezTo>
                  <a:cubicBezTo>
                    <a:pt x="35672" y="39593"/>
                    <a:pt x="35755" y="39676"/>
                    <a:pt x="35851" y="39712"/>
                  </a:cubicBezTo>
                  <a:cubicBezTo>
                    <a:pt x="35874" y="39712"/>
                    <a:pt x="35886" y="39723"/>
                    <a:pt x="35886" y="39723"/>
                  </a:cubicBezTo>
                  <a:cubicBezTo>
                    <a:pt x="35910" y="39731"/>
                    <a:pt x="35934" y="39734"/>
                    <a:pt x="35958" y="39734"/>
                  </a:cubicBezTo>
                  <a:cubicBezTo>
                    <a:pt x="36054" y="39734"/>
                    <a:pt x="36148" y="39679"/>
                    <a:pt x="36196" y="39593"/>
                  </a:cubicBezTo>
                  <a:cubicBezTo>
                    <a:pt x="36236" y="39532"/>
                    <a:pt x="39574" y="34504"/>
                    <a:pt x="46985" y="34504"/>
                  </a:cubicBezTo>
                  <a:cubicBezTo>
                    <a:pt x="48378" y="34504"/>
                    <a:pt x="49916" y="34682"/>
                    <a:pt x="51603" y="35104"/>
                  </a:cubicBezTo>
                  <a:cubicBezTo>
                    <a:pt x="56806" y="36414"/>
                    <a:pt x="59806" y="38509"/>
                    <a:pt x="62687" y="40533"/>
                  </a:cubicBezTo>
                  <a:cubicBezTo>
                    <a:pt x="65878" y="42760"/>
                    <a:pt x="68867" y="44879"/>
                    <a:pt x="74415" y="45653"/>
                  </a:cubicBezTo>
                  <a:cubicBezTo>
                    <a:pt x="74431" y="45655"/>
                    <a:pt x="74446" y="45656"/>
                    <a:pt x="74462" y="45656"/>
                  </a:cubicBezTo>
                  <a:cubicBezTo>
                    <a:pt x="74537" y="45656"/>
                    <a:pt x="74604" y="45631"/>
                    <a:pt x="74653" y="45581"/>
                  </a:cubicBezTo>
                  <a:cubicBezTo>
                    <a:pt x="74713" y="45522"/>
                    <a:pt x="74760" y="45427"/>
                    <a:pt x="74748" y="45343"/>
                  </a:cubicBezTo>
                  <a:lnTo>
                    <a:pt x="72391" y="18411"/>
                  </a:lnTo>
                  <a:cubicBezTo>
                    <a:pt x="72391" y="18340"/>
                    <a:pt x="72355" y="18268"/>
                    <a:pt x="72272" y="18209"/>
                  </a:cubicBezTo>
                  <a:cubicBezTo>
                    <a:pt x="72223" y="18169"/>
                    <a:pt x="72157" y="18146"/>
                    <a:pt x="72095" y="18146"/>
                  </a:cubicBezTo>
                  <a:cubicBezTo>
                    <a:pt x="72082" y="18146"/>
                    <a:pt x="72070" y="18147"/>
                    <a:pt x="72058" y="18149"/>
                  </a:cubicBezTo>
                  <a:cubicBezTo>
                    <a:pt x="72058" y="18149"/>
                    <a:pt x="72053" y="18150"/>
                    <a:pt x="72043" y="18150"/>
                  </a:cubicBezTo>
                  <a:cubicBezTo>
                    <a:pt x="71984" y="18150"/>
                    <a:pt x="71746" y="18141"/>
                    <a:pt x="71307" y="18018"/>
                  </a:cubicBezTo>
                  <a:lnTo>
                    <a:pt x="71307" y="18018"/>
                  </a:lnTo>
                  <a:cubicBezTo>
                    <a:pt x="71319" y="18221"/>
                    <a:pt x="71343" y="18435"/>
                    <a:pt x="71343" y="18638"/>
                  </a:cubicBezTo>
                  <a:cubicBezTo>
                    <a:pt x="71546" y="18685"/>
                    <a:pt x="71712" y="18709"/>
                    <a:pt x="71831" y="18733"/>
                  </a:cubicBezTo>
                  <a:lnTo>
                    <a:pt x="74141" y="45022"/>
                  </a:lnTo>
                  <a:cubicBezTo>
                    <a:pt x="68962" y="44224"/>
                    <a:pt x="66069" y="42200"/>
                    <a:pt x="63033" y="40057"/>
                  </a:cubicBezTo>
                  <a:cubicBezTo>
                    <a:pt x="60104" y="37985"/>
                    <a:pt x="57056" y="35854"/>
                    <a:pt x="51734" y="34532"/>
                  </a:cubicBezTo>
                  <a:cubicBezTo>
                    <a:pt x="49999" y="34099"/>
                    <a:pt x="48415" y="33916"/>
                    <a:pt x="46977" y="33916"/>
                  </a:cubicBezTo>
                  <a:cubicBezTo>
                    <a:pt x="40711" y="33916"/>
                    <a:pt x="37224" y="37391"/>
                    <a:pt x="36101" y="38747"/>
                  </a:cubicBezTo>
                  <a:cubicBezTo>
                    <a:pt x="35648" y="37080"/>
                    <a:pt x="33779" y="32604"/>
                    <a:pt x="26219" y="29008"/>
                  </a:cubicBezTo>
                  <a:cubicBezTo>
                    <a:pt x="19289" y="25722"/>
                    <a:pt x="3859" y="21793"/>
                    <a:pt x="870" y="21031"/>
                  </a:cubicBezTo>
                  <a:lnTo>
                    <a:pt x="20873" y="647"/>
                  </a:lnTo>
                  <a:lnTo>
                    <a:pt x="21897" y="1028"/>
                  </a:lnTo>
                  <a:cubicBezTo>
                    <a:pt x="21934" y="1043"/>
                    <a:pt x="21972" y="1049"/>
                    <a:pt x="22010" y="1049"/>
                  </a:cubicBezTo>
                  <a:cubicBezTo>
                    <a:pt x="22130" y="1049"/>
                    <a:pt x="22244" y="982"/>
                    <a:pt x="22289" y="873"/>
                  </a:cubicBezTo>
                  <a:cubicBezTo>
                    <a:pt x="22349" y="719"/>
                    <a:pt x="22266" y="540"/>
                    <a:pt x="22123" y="481"/>
                  </a:cubicBezTo>
                  <a:lnTo>
                    <a:pt x="20920" y="16"/>
                  </a:lnTo>
                  <a:cubicBezTo>
                    <a:pt x="20889" y="6"/>
                    <a:pt x="20856" y="0"/>
                    <a:pt x="2082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3" name="Google Shape;17163;p43"/>
            <p:cNvSpPr/>
            <p:nvPr/>
          </p:nvSpPr>
          <p:spPr>
            <a:xfrm>
              <a:off x="4413925" y="2274875"/>
              <a:ext cx="808775" cy="689050"/>
            </a:xfrm>
            <a:custGeom>
              <a:avLst/>
              <a:gdLst/>
              <a:ahLst/>
              <a:cxnLst/>
              <a:rect l="l" t="t" r="r" b="b"/>
              <a:pathLst>
                <a:path w="32351" h="27562" extrusionOk="0">
                  <a:moveTo>
                    <a:pt x="28375" y="1"/>
                  </a:moveTo>
                  <a:cubicBezTo>
                    <a:pt x="28260" y="1"/>
                    <a:pt x="28145" y="71"/>
                    <a:pt x="28100" y="189"/>
                  </a:cubicBezTo>
                  <a:cubicBezTo>
                    <a:pt x="28040" y="331"/>
                    <a:pt x="28111" y="510"/>
                    <a:pt x="28266" y="570"/>
                  </a:cubicBezTo>
                  <a:lnTo>
                    <a:pt x="29171" y="915"/>
                  </a:lnTo>
                  <a:lnTo>
                    <a:pt x="31695" y="26704"/>
                  </a:lnTo>
                  <a:cubicBezTo>
                    <a:pt x="29897" y="25608"/>
                    <a:pt x="23718" y="21846"/>
                    <a:pt x="19301" y="19084"/>
                  </a:cubicBezTo>
                  <a:lnTo>
                    <a:pt x="18956" y="18881"/>
                  </a:lnTo>
                  <a:cubicBezTo>
                    <a:pt x="15279" y="16597"/>
                    <a:pt x="9015" y="12701"/>
                    <a:pt x="2404" y="12701"/>
                  </a:cubicBezTo>
                  <a:cubicBezTo>
                    <a:pt x="1607" y="12701"/>
                    <a:pt x="804" y="12758"/>
                    <a:pt x="1" y="12881"/>
                  </a:cubicBezTo>
                  <a:cubicBezTo>
                    <a:pt x="84" y="12893"/>
                    <a:pt x="179" y="12916"/>
                    <a:pt x="263" y="12916"/>
                  </a:cubicBezTo>
                  <a:cubicBezTo>
                    <a:pt x="1382" y="12952"/>
                    <a:pt x="2501" y="13107"/>
                    <a:pt x="3573" y="13333"/>
                  </a:cubicBezTo>
                  <a:cubicBezTo>
                    <a:pt x="9597" y="13750"/>
                    <a:pt x="15253" y="17262"/>
                    <a:pt x="18646" y="19369"/>
                  </a:cubicBezTo>
                  <a:lnTo>
                    <a:pt x="18991" y="19584"/>
                  </a:lnTo>
                  <a:cubicBezTo>
                    <a:pt x="24194" y="22810"/>
                    <a:pt x="31826" y="27466"/>
                    <a:pt x="31910" y="27513"/>
                  </a:cubicBezTo>
                  <a:cubicBezTo>
                    <a:pt x="31921" y="27525"/>
                    <a:pt x="31933" y="27525"/>
                    <a:pt x="31945" y="27537"/>
                  </a:cubicBezTo>
                  <a:cubicBezTo>
                    <a:pt x="31987" y="27553"/>
                    <a:pt x="32026" y="27562"/>
                    <a:pt x="32065" y="27562"/>
                  </a:cubicBezTo>
                  <a:cubicBezTo>
                    <a:pt x="32116" y="27562"/>
                    <a:pt x="32165" y="27547"/>
                    <a:pt x="32219" y="27513"/>
                  </a:cubicBezTo>
                  <a:cubicBezTo>
                    <a:pt x="32314" y="27478"/>
                    <a:pt x="32350" y="27370"/>
                    <a:pt x="32350" y="27263"/>
                  </a:cubicBezTo>
                  <a:lnTo>
                    <a:pt x="29755" y="689"/>
                  </a:lnTo>
                  <a:cubicBezTo>
                    <a:pt x="29731" y="593"/>
                    <a:pt x="29659" y="486"/>
                    <a:pt x="29552" y="439"/>
                  </a:cubicBezTo>
                  <a:lnTo>
                    <a:pt x="28481" y="22"/>
                  </a:lnTo>
                  <a:cubicBezTo>
                    <a:pt x="28447" y="8"/>
                    <a:pt x="28411" y="1"/>
                    <a:pt x="283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4" name="Google Shape;17164;p43"/>
            <p:cNvSpPr/>
            <p:nvPr/>
          </p:nvSpPr>
          <p:spPr>
            <a:xfrm>
              <a:off x="4333875" y="2339225"/>
              <a:ext cx="928400" cy="733100"/>
            </a:xfrm>
            <a:custGeom>
              <a:avLst/>
              <a:gdLst/>
              <a:ahLst/>
              <a:cxnLst/>
              <a:rect l="l" t="t" r="r" b="b"/>
              <a:pathLst>
                <a:path w="37136" h="29324" extrusionOk="0">
                  <a:moveTo>
                    <a:pt x="32851" y="0"/>
                  </a:moveTo>
                  <a:cubicBezTo>
                    <a:pt x="32728" y="0"/>
                    <a:pt x="32610" y="75"/>
                    <a:pt x="32564" y="186"/>
                  </a:cubicBezTo>
                  <a:cubicBezTo>
                    <a:pt x="32504" y="341"/>
                    <a:pt x="32576" y="520"/>
                    <a:pt x="32730" y="579"/>
                  </a:cubicBezTo>
                  <a:lnTo>
                    <a:pt x="33623" y="913"/>
                  </a:lnTo>
                  <a:lnTo>
                    <a:pt x="36469" y="28618"/>
                  </a:lnTo>
                  <a:cubicBezTo>
                    <a:pt x="34885" y="28095"/>
                    <a:pt x="32873" y="26952"/>
                    <a:pt x="28885" y="24654"/>
                  </a:cubicBezTo>
                  <a:cubicBezTo>
                    <a:pt x="26313" y="23177"/>
                    <a:pt x="22789" y="21153"/>
                    <a:pt x="18014" y="18534"/>
                  </a:cubicBezTo>
                  <a:cubicBezTo>
                    <a:pt x="12629" y="15575"/>
                    <a:pt x="8230" y="14713"/>
                    <a:pt x="4928" y="14713"/>
                  </a:cubicBezTo>
                  <a:cubicBezTo>
                    <a:pt x="2835" y="14713"/>
                    <a:pt x="1183" y="15059"/>
                    <a:pt x="0" y="15438"/>
                  </a:cubicBezTo>
                  <a:cubicBezTo>
                    <a:pt x="636" y="15368"/>
                    <a:pt x="1276" y="15335"/>
                    <a:pt x="1917" y="15335"/>
                  </a:cubicBezTo>
                  <a:cubicBezTo>
                    <a:pt x="2464" y="15335"/>
                    <a:pt x="3012" y="15359"/>
                    <a:pt x="3560" y="15402"/>
                  </a:cubicBezTo>
                  <a:cubicBezTo>
                    <a:pt x="4005" y="15368"/>
                    <a:pt x="4475" y="15348"/>
                    <a:pt x="4970" y="15348"/>
                  </a:cubicBezTo>
                  <a:cubicBezTo>
                    <a:pt x="8190" y="15348"/>
                    <a:pt x="12475" y="16179"/>
                    <a:pt x="17717" y="19058"/>
                  </a:cubicBezTo>
                  <a:cubicBezTo>
                    <a:pt x="22491" y="21677"/>
                    <a:pt x="26003" y="23701"/>
                    <a:pt x="28575" y="25177"/>
                  </a:cubicBezTo>
                  <a:cubicBezTo>
                    <a:pt x="32968" y="27690"/>
                    <a:pt x="34957" y="28833"/>
                    <a:pt x="36707" y="29309"/>
                  </a:cubicBezTo>
                  <a:cubicBezTo>
                    <a:pt x="36730" y="29319"/>
                    <a:pt x="36755" y="29323"/>
                    <a:pt x="36780" y="29323"/>
                  </a:cubicBezTo>
                  <a:cubicBezTo>
                    <a:pt x="36847" y="29323"/>
                    <a:pt x="36917" y="29293"/>
                    <a:pt x="36969" y="29249"/>
                  </a:cubicBezTo>
                  <a:cubicBezTo>
                    <a:pt x="37088" y="29166"/>
                    <a:pt x="37136" y="29071"/>
                    <a:pt x="37124" y="28987"/>
                  </a:cubicBezTo>
                  <a:lnTo>
                    <a:pt x="34207" y="674"/>
                  </a:lnTo>
                  <a:cubicBezTo>
                    <a:pt x="34183" y="579"/>
                    <a:pt x="34111" y="472"/>
                    <a:pt x="34004" y="424"/>
                  </a:cubicBezTo>
                  <a:lnTo>
                    <a:pt x="32957" y="20"/>
                  </a:lnTo>
                  <a:cubicBezTo>
                    <a:pt x="32922" y="6"/>
                    <a:pt x="32886" y="0"/>
                    <a:pt x="3285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5" name="Google Shape;17165;p43"/>
            <p:cNvSpPr/>
            <p:nvPr/>
          </p:nvSpPr>
          <p:spPr>
            <a:xfrm>
              <a:off x="4202600" y="2700450"/>
              <a:ext cx="14300" cy="27725"/>
            </a:xfrm>
            <a:custGeom>
              <a:avLst/>
              <a:gdLst/>
              <a:ahLst/>
              <a:cxnLst/>
              <a:rect l="l" t="t" r="r" b="b"/>
              <a:pathLst>
                <a:path w="572" h="1109" extrusionOk="0">
                  <a:moveTo>
                    <a:pt x="429" y="1"/>
                  </a:moveTo>
                  <a:cubicBezTo>
                    <a:pt x="429" y="1"/>
                    <a:pt x="179" y="203"/>
                    <a:pt x="84" y="501"/>
                  </a:cubicBezTo>
                  <a:cubicBezTo>
                    <a:pt x="0" y="799"/>
                    <a:pt x="72" y="1108"/>
                    <a:pt x="72" y="1108"/>
                  </a:cubicBezTo>
                  <a:cubicBezTo>
                    <a:pt x="72" y="1108"/>
                    <a:pt x="358" y="930"/>
                    <a:pt x="477" y="620"/>
                  </a:cubicBezTo>
                  <a:cubicBezTo>
                    <a:pt x="572" y="299"/>
                    <a:pt x="429" y="1"/>
                    <a:pt x="4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6" name="Google Shape;17166;p43"/>
            <p:cNvSpPr/>
            <p:nvPr/>
          </p:nvSpPr>
          <p:spPr>
            <a:xfrm>
              <a:off x="4206475" y="2638450"/>
              <a:ext cx="387575" cy="89425"/>
            </a:xfrm>
            <a:custGeom>
              <a:avLst/>
              <a:gdLst/>
              <a:ahLst/>
              <a:cxnLst/>
              <a:rect l="l" t="t" r="r" b="b"/>
              <a:pathLst>
                <a:path w="15503" h="3577" extrusionOk="0">
                  <a:moveTo>
                    <a:pt x="9434" y="1"/>
                  </a:moveTo>
                  <a:cubicBezTo>
                    <a:pt x="8761" y="1"/>
                    <a:pt x="8053" y="36"/>
                    <a:pt x="7322" y="124"/>
                  </a:cubicBezTo>
                  <a:cubicBezTo>
                    <a:pt x="5048" y="385"/>
                    <a:pt x="3084" y="1195"/>
                    <a:pt x="1846" y="2029"/>
                  </a:cubicBezTo>
                  <a:cubicBezTo>
                    <a:pt x="1226" y="2445"/>
                    <a:pt x="762" y="2838"/>
                    <a:pt x="464" y="3112"/>
                  </a:cubicBezTo>
                  <a:cubicBezTo>
                    <a:pt x="298" y="3267"/>
                    <a:pt x="203" y="3386"/>
                    <a:pt x="119" y="3457"/>
                  </a:cubicBezTo>
                  <a:lnTo>
                    <a:pt x="0" y="3576"/>
                  </a:lnTo>
                  <a:cubicBezTo>
                    <a:pt x="0" y="3576"/>
                    <a:pt x="48" y="3553"/>
                    <a:pt x="143" y="3469"/>
                  </a:cubicBezTo>
                  <a:cubicBezTo>
                    <a:pt x="226" y="3410"/>
                    <a:pt x="345" y="3291"/>
                    <a:pt x="512" y="3172"/>
                  </a:cubicBezTo>
                  <a:cubicBezTo>
                    <a:pt x="845" y="2910"/>
                    <a:pt x="1334" y="2564"/>
                    <a:pt x="1977" y="2207"/>
                  </a:cubicBezTo>
                  <a:cubicBezTo>
                    <a:pt x="3239" y="1481"/>
                    <a:pt x="5167" y="790"/>
                    <a:pt x="7394" y="528"/>
                  </a:cubicBezTo>
                  <a:cubicBezTo>
                    <a:pt x="8321" y="414"/>
                    <a:pt x="9217" y="372"/>
                    <a:pt x="10054" y="372"/>
                  </a:cubicBezTo>
                  <a:cubicBezTo>
                    <a:pt x="11215" y="372"/>
                    <a:pt x="12263" y="452"/>
                    <a:pt x="13121" y="528"/>
                  </a:cubicBezTo>
                  <a:cubicBezTo>
                    <a:pt x="13847" y="600"/>
                    <a:pt x="14442" y="671"/>
                    <a:pt x="14859" y="719"/>
                  </a:cubicBezTo>
                  <a:cubicBezTo>
                    <a:pt x="15276" y="766"/>
                    <a:pt x="15502" y="790"/>
                    <a:pt x="15502" y="790"/>
                  </a:cubicBezTo>
                  <a:cubicBezTo>
                    <a:pt x="15502" y="790"/>
                    <a:pt x="15276" y="755"/>
                    <a:pt x="14859" y="647"/>
                  </a:cubicBezTo>
                  <a:cubicBezTo>
                    <a:pt x="14454" y="552"/>
                    <a:pt x="13859" y="433"/>
                    <a:pt x="13133" y="314"/>
                  </a:cubicBezTo>
                  <a:cubicBezTo>
                    <a:pt x="12137" y="160"/>
                    <a:pt x="10865" y="1"/>
                    <a:pt x="94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7" name="Google Shape;17167;p43"/>
            <p:cNvSpPr/>
            <p:nvPr/>
          </p:nvSpPr>
          <p:spPr>
            <a:xfrm>
              <a:off x="4214500" y="2662975"/>
              <a:ext cx="385500" cy="66375"/>
            </a:xfrm>
            <a:custGeom>
              <a:avLst/>
              <a:gdLst/>
              <a:ahLst/>
              <a:cxnLst/>
              <a:rect l="l" t="t" r="r" b="b"/>
              <a:pathLst>
                <a:path w="15420" h="2655" extrusionOk="0">
                  <a:moveTo>
                    <a:pt x="9494" y="1"/>
                  </a:moveTo>
                  <a:cubicBezTo>
                    <a:pt x="8863" y="1"/>
                    <a:pt x="8199" y="33"/>
                    <a:pt x="7513" y="107"/>
                  </a:cubicBezTo>
                  <a:cubicBezTo>
                    <a:pt x="6430" y="238"/>
                    <a:pt x="5382" y="464"/>
                    <a:pt x="4465" y="714"/>
                  </a:cubicBezTo>
                  <a:cubicBezTo>
                    <a:pt x="4001" y="857"/>
                    <a:pt x="3572" y="988"/>
                    <a:pt x="3168" y="1131"/>
                  </a:cubicBezTo>
                  <a:cubicBezTo>
                    <a:pt x="2763" y="1286"/>
                    <a:pt x="2394" y="1429"/>
                    <a:pt x="2072" y="1583"/>
                  </a:cubicBezTo>
                  <a:cubicBezTo>
                    <a:pt x="1739" y="1714"/>
                    <a:pt x="1441" y="1881"/>
                    <a:pt x="1191" y="2000"/>
                  </a:cubicBezTo>
                  <a:cubicBezTo>
                    <a:pt x="917" y="2119"/>
                    <a:pt x="715" y="2238"/>
                    <a:pt x="536" y="2345"/>
                  </a:cubicBezTo>
                  <a:cubicBezTo>
                    <a:pt x="191" y="2548"/>
                    <a:pt x="1" y="2655"/>
                    <a:pt x="1" y="2655"/>
                  </a:cubicBezTo>
                  <a:cubicBezTo>
                    <a:pt x="1" y="2655"/>
                    <a:pt x="191" y="2572"/>
                    <a:pt x="560" y="2405"/>
                  </a:cubicBezTo>
                  <a:cubicBezTo>
                    <a:pt x="739" y="2333"/>
                    <a:pt x="965" y="2226"/>
                    <a:pt x="1239" y="2119"/>
                  </a:cubicBezTo>
                  <a:cubicBezTo>
                    <a:pt x="1501" y="2012"/>
                    <a:pt x="1798" y="1893"/>
                    <a:pt x="2144" y="1774"/>
                  </a:cubicBezTo>
                  <a:cubicBezTo>
                    <a:pt x="2489" y="1655"/>
                    <a:pt x="2858" y="1524"/>
                    <a:pt x="3263" y="1405"/>
                  </a:cubicBezTo>
                  <a:cubicBezTo>
                    <a:pt x="3656" y="1274"/>
                    <a:pt x="4096" y="1167"/>
                    <a:pt x="4549" y="1048"/>
                  </a:cubicBezTo>
                  <a:cubicBezTo>
                    <a:pt x="5477" y="821"/>
                    <a:pt x="6490" y="631"/>
                    <a:pt x="7573" y="512"/>
                  </a:cubicBezTo>
                  <a:cubicBezTo>
                    <a:pt x="8525" y="418"/>
                    <a:pt x="9449" y="379"/>
                    <a:pt x="10298" y="379"/>
                  </a:cubicBezTo>
                  <a:cubicBezTo>
                    <a:pt x="10415" y="379"/>
                    <a:pt x="10531" y="379"/>
                    <a:pt x="10645" y="381"/>
                  </a:cubicBezTo>
                  <a:cubicBezTo>
                    <a:pt x="11121" y="393"/>
                    <a:pt x="11562" y="393"/>
                    <a:pt x="11978" y="440"/>
                  </a:cubicBezTo>
                  <a:cubicBezTo>
                    <a:pt x="12395" y="464"/>
                    <a:pt x="12776" y="512"/>
                    <a:pt x="13145" y="559"/>
                  </a:cubicBezTo>
                  <a:cubicBezTo>
                    <a:pt x="13502" y="607"/>
                    <a:pt x="13812" y="667"/>
                    <a:pt x="14098" y="702"/>
                  </a:cubicBezTo>
                  <a:cubicBezTo>
                    <a:pt x="14371" y="750"/>
                    <a:pt x="14610" y="798"/>
                    <a:pt x="14812" y="845"/>
                  </a:cubicBezTo>
                  <a:cubicBezTo>
                    <a:pt x="15193" y="917"/>
                    <a:pt x="15419" y="964"/>
                    <a:pt x="15419" y="964"/>
                  </a:cubicBezTo>
                  <a:cubicBezTo>
                    <a:pt x="15419" y="964"/>
                    <a:pt x="15205" y="905"/>
                    <a:pt x="14812" y="762"/>
                  </a:cubicBezTo>
                  <a:cubicBezTo>
                    <a:pt x="14610" y="702"/>
                    <a:pt x="14371" y="631"/>
                    <a:pt x="14098" y="571"/>
                  </a:cubicBezTo>
                  <a:cubicBezTo>
                    <a:pt x="13812" y="512"/>
                    <a:pt x="13502" y="417"/>
                    <a:pt x="13145" y="357"/>
                  </a:cubicBezTo>
                  <a:cubicBezTo>
                    <a:pt x="12800" y="286"/>
                    <a:pt x="12395" y="214"/>
                    <a:pt x="11978" y="166"/>
                  </a:cubicBezTo>
                  <a:cubicBezTo>
                    <a:pt x="11562" y="95"/>
                    <a:pt x="11097" y="59"/>
                    <a:pt x="10621" y="36"/>
                  </a:cubicBezTo>
                  <a:cubicBezTo>
                    <a:pt x="10259" y="13"/>
                    <a:pt x="9882" y="1"/>
                    <a:pt x="94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8" name="Google Shape;17168;p43"/>
            <p:cNvSpPr/>
            <p:nvPr/>
          </p:nvSpPr>
          <p:spPr>
            <a:xfrm>
              <a:off x="4234450" y="2716000"/>
              <a:ext cx="105700" cy="28250"/>
            </a:xfrm>
            <a:custGeom>
              <a:avLst/>
              <a:gdLst/>
              <a:ahLst/>
              <a:cxnLst/>
              <a:rect l="l" t="t" r="r" b="b"/>
              <a:pathLst>
                <a:path w="4228" h="1130" extrusionOk="0">
                  <a:moveTo>
                    <a:pt x="3016" y="1"/>
                  </a:moveTo>
                  <a:cubicBezTo>
                    <a:pt x="2706" y="1"/>
                    <a:pt x="2358" y="28"/>
                    <a:pt x="2001" y="105"/>
                  </a:cubicBezTo>
                  <a:cubicBezTo>
                    <a:pt x="1370" y="248"/>
                    <a:pt x="869" y="510"/>
                    <a:pt x="524" y="724"/>
                  </a:cubicBezTo>
                  <a:cubicBezTo>
                    <a:pt x="179" y="951"/>
                    <a:pt x="0" y="1129"/>
                    <a:pt x="0" y="1129"/>
                  </a:cubicBezTo>
                  <a:cubicBezTo>
                    <a:pt x="0" y="1129"/>
                    <a:pt x="238" y="1046"/>
                    <a:pt x="619" y="903"/>
                  </a:cubicBezTo>
                  <a:cubicBezTo>
                    <a:pt x="1000" y="772"/>
                    <a:pt x="1512" y="629"/>
                    <a:pt x="2084" y="486"/>
                  </a:cubicBezTo>
                  <a:cubicBezTo>
                    <a:pt x="2667" y="367"/>
                    <a:pt x="3191" y="284"/>
                    <a:pt x="3596" y="236"/>
                  </a:cubicBezTo>
                  <a:cubicBezTo>
                    <a:pt x="3977" y="189"/>
                    <a:pt x="4227" y="177"/>
                    <a:pt x="4227" y="177"/>
                  </a:cubicBezTo>
                  <a:cubicBezTo>
                    <a:pt x="4227" y="177"/>
                    <a:pt x="3989" y="105"/>
                    <a:pt x="3596" y="34"/>
                  </a:cubicBezTo>
                  <a:cubicBezTo>
                    <a:pt x="3429" y="14"/>
                    <a:pt x="3232" y="1"/>
                    <a:pt x="301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9" name="Google Shape;17169;p43"/>
            <p:cNvSpPr/>
            <p:nvPr/>
          </p:nvSpPr>
          <p:spPr>
            <a:xfrm>
              <a:off x="4262425" y="2738575"/>
              <a:ext cx="74450" cy="14600"/>
            </a:xfrm>
            <a:custGeom>
              <a:avLst/>
              <a:gdLst/>
              <a:ahLst/>
              <a:cxnLst/>
              <a:rect l="l" t="t" r="r" b="b"/>
              <a:pathLst>
                <a:path w="2978" h="584" extrusionOk="0">
                  <a:moveTo>
                    <a:pt x="1950" y="0"/>
                  </a:moveTo>
                  <a:cubicBezTo>
                    <a:pt x="1789" y="0"/>
                    <a:pt x="1616" y="11"/>
                    <a:pt x="1441" y="36"/>
                  </a:cubicBezTo>
                  <a:cubicBezTo>
                    <a:pt x="1024" y="95"/>
                    <a:pt x="655" y="238"/>
                    <a:pt x="405" y="357"/>
                  </a:cubicBezTo>
                  <a:cubicBezTo>
                    <a:pt x="143" y="476"/>
                    <a:pt x="1" y="583"/>
                    <a:pt x="1" y="583"/>
                  </a:cubicBezTo>
                  <a:cubicBezTo>
                    <a:pt x="1" y="583"/>
                    <a:pt x="179" y="571"/>
                    <a:pt x="441" y="536"/>
                  </a:cubicBezTo>
                  <a:cubicBezTo>
                    <a:pt x="715" y="512"/>
                    <a:pt x="1084" y="476"/>
                    <a:pt x="1489" y="417"/>
                  </a:cubicBezTo>
                  <a:cubicBezTo>
                    <a:pt x="1894" y="357"/>
                    <a:pt x="2263" y="286"/>
                    <a:pt x="2525" y="238"/>
                  </a:cubicBezTo>
                  <a:cubicBezTo>
                    <a:pt x="2798" y="202"/>
                    <a:pt x="2977" y="155"/>
                    <a:pt x="2977" y="155"/>
                  </a:cubicBezTo>
                  <a:cubicBezTo>
                    <a:pt x="2977" y="155"/>
                    <a:pt x="2798" y="95"/>
                    <a:pt x="2525" y="48"/>
                  </a:cubicBezTo>
                  <a:cubicBezTo>
                    <a:pt x="2373" y="20"/>
                    <a:pt x="2173" y="0"/>
                    <a:pt x="195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0" name="Google Shape;17170;p43"/>
            <p:cNvSpPr/>
            <p:nvPr/>
          </p:nvSpPr>
          <p:spPr>
            <a:xfrm>
              <a:off x="4302900" y="2756125"/>
              <a:ext cx="473000" cy="113125"/>
            </a:xfrm>
            <a:custGeom>
              <a:avLst/>
              <a:gdLst/>
              <a:ahLst/>
              <a:cxnLst/>
              <a:rect l="l" t="t" r="r" b="b"/>
              <a:pathLst>
                <a:path w="18920" h="4525" extrusionOk="0">
                  <a:moveTo>
                    <a:pt x="6002" y="0"/>
                  </a:moveTo>
                  <a:cubicBezTo>
                    <a:pt x="5406" y="12"/>
                    <a:pt x="4847" y="12"/>
                    <a:pt x="4311" y="72"/>
                  </a:cubicBezTo>
                  <a:cubicBezTo>
                    <a:pt x="4049" y="108"/>
                    <a:pt x="3787" y="119"/>
                    <a:pt x="3549" y="155"/>
                  </a:cubicBezTo>
                  <a:cubicBezTo>
                    <a:pt x="3311" y="191"/>
                    <a:pt x="3073" y="227"/>
                    <a:pt x="2846" y="250"/>
                  </a:cubicBezTo>
                  <a:cubicBezTo>
                    <a:pt x="2406" y="310"/>
                    <a:pt x="2013" y="405"/>
                    <a:pt x="1656" y="477"/>
                  </a:cubicBezTo>
                  <a:cubicBezTo>
                    <a:pt x="1299" y="536"/>
                    <a:pt x="1001" y="608"/>
                    <a:pt x="763" y="691"/>
                  </a:cubicBezTo>
                  <a:cubicBezTo>
                    <a:pt x="275" y="822"/>
                    <a:pt x="1" y="893"/>
                    <a:pt x="1" y="893"/>
                  </a:cubicBezTo>
                  <a:cubicBezTo>
                    <a:pt x="1" y="893"/>
                    <a:pt x="287" y="834"/>
                    <a:pt x="775" y="751"/>
                  </a:cubicBezTo>
                  <a:cubicBezTo>
                    <a:pt x="1037" y="703"/>
                    <a:pt x="1334" y="643"/>
                    <a:pt x="1691" y="596"/>
                  </a:cubicBezTo>
                  <a:cubicBezTo>
                    <a:pt x="2049" y="548"/>
                    <a:pt x="2442" y="477"/>
                    <a:pt x="2894" y="453"/>
                  </a:cubicBezTo>
                  <a:cubicBezTo>
                    <a:pt x="3120" y="429"/>
                    <a:pt x="3358" y="405"/>
                    <a:pt x="3596" y="393"/>
                  </a:cubicBezTo>
                  <a:cubicBezTo>
                    <a:pt x="3835" y="370"/>
                    <a:pt x="4085" y="370"/>
                    <a:pt x="4347" y="358"/>
                  </a:cubicBezTo>
                  <a:cubicBezTo>
                    <a:pt x="4525" y="350"/>
                    <a:pt x="4706" y="347"/>
                    <a:pt x="4891" y="347"/>
                  </a:cubicBezTo>
                  <a:cubicBezTo>
                    <a:pt x="5259" y="347"/>
                    <a:pt x="5640" y="358"/>
                    <a:pt x="6037" y="358"/>
                  </a:cubicBezTo>
                  <a:cubicBezTo>
                    <a:pt x="7204" y="417"/>
                    <a:pt x="8502" y="536"/>
                    <a:pt x="9835" y="786"/>
                  </a:cubicBezTo>
                  <a:cubicBezTo>
                    <a:pt x="11169" y="1060"/>
                    <a:pt x="12419" y="1417"/>
                    <a:pt x="13526" y="1798"/>
                  </a:cubicBezTo>
                  <a:cubicBezTo>
                    <a:pt x="14086" y="2013"/>
                    <a:pt x="14622" y="2203"/>
                    <a:pt x="15098" y="2429"/>
                  </a:cubicBezTo>
                  <a:cubicBezTo>
                    <a:pt x="15336" y="2536"/>
                    <a:pt x="15574" y="2632"/>
                    <a:pt x="15788" y="2739"/>
                  </a:cubicBezTo>
                  <a:cubicBezTo>
                    <a:pt x="16003" y="2846"/>
                    <a:pt x="16229" y="2953"/>
                    <a:pt x="16419" y="3048"/>
                  </a:cubicBezTo>
                  <a:cubicBezTo>
                    <a:pt x="16824" y="3251"/>
                    <a:pt x="17170" y="3453"/>
                    <a:pt x="17479" y="3632"/>
                  </a:cubicBezTo>
                  <a:cubicBezTo>
                    <a:pt x="17789" y="3810"/>
                    <a:pt x="18051" y="3977"/>
                    <a:pt x="18265" y="4108"/>
                  </a:cubicBezTo>
                  <a:cubicBezTo>
                    <a:pt x="18682" y="4382"/>
                    <a:pt x="18920" y="4525"/>
                    <a:pt x="18920" y="4525"/>
                  </a:cubicBezTo>
                  <a:cubicBezTo>
                    <a:pt x="18920" y="4525"/>
                    <a:pt x="18694" y="4358"/>
                    <a:pt x="18217" y="4001"/>
                  </a:cubicBezTo>
                  <a:cubicBezTo>
                    <a:pt x="18027" y="3858"/>
                    <a:pt x="17777" y="3679"/>
                    <a:pt x="17479" y="3477"/>
                  </a:cubicBezTo>
                  <a:cubicBezTo>
                    <a:pt x="17181" y="3287"/>
                    <a:pt x="16848" y="3048"/>
                    <a:pt x="16455" y="2846"/>
                  </a:cubicBezTo>
                  <a:cubicBezTo>
                    <a:pt x="16253" y="2727"/>
                    <a:pt x="16050" y="2608"/>
                    <a:pt x="15836" y="2489"/>
                  </a:cubicBezTo>
                  <a:cubicBezTo>
                    <a:pt x="15634" y="2370"/>
                    <a:pt x="15396" y="2263"/>
                    <a:pt x="15157" y="2144"/>
                  </a:cubicBezTo>
                  <a:cubicBezTo>
                    <a:pt x="14693" y="1905"/>
                    <a:pt x="14157" y="1703"/>
                    <a:pt x="13610" y="1465"/>
                  </a:cubicBezTo>
                  <a:cubicBezTo>
                    <a:pt x="12490" y="1024"/>
                    <a:pt x="11228" y="643"/>
                    <a:pt x="9871" y="370"/>
                  </a:cubicBezTo>
                  <a:cubicBezTo>
                    <a:pt x="8514" y="119"/>
                    <a:pt x="7192" y="12"/>
                    <a:pt x="600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1" name="Google Shape;17171;p43"/>
            <p:cNvSpPr/>
            <p:nvPr/>
          </p:nvSpPr>
          <p:spPr>
            <a:xfrm>
              <a:off x="4331475" y="2783675"/>
              <a:ext cx="317625" cy="61175"/>
            </a:xfrm>
            <a:custGeom>
              <a:avLst/>
              <a:gdLst/>
              <a:ahLst/>
              <a:cxnLst/>
              <a:rect l="l" t="t" r="r" b="b"/>
              <a:pathLst>
                <a:path w="12705" h="2447" extrusionOk="0">
                  <a:moveTo>
                    <a:pt x="4710" y="0"/>
                  </a:moveTo>
                  <a:cubicBezTo>
                    <a:pt x="4454" y="0"/>
                    <a:pt x="4205" y="7"/>
                    <a:pt x="3966" y="18"/>
                  </a:cubicBezTo>
                  <a:cubicBezTo>
                    <a:pt x="3156" y="65"/>
                    <a:pt x="2442" y="149"/>
                    <a:pt x="1870" y="268"/>
                  </a:cubicBezTo>
                  <a:cubicBezTo>
                    <a:pt x="1572" y="315"/>
                    <a:pt x="1310" y="387"/>
                    <a:pt x="1072" y="446"/>
                  </a:cubicBezTo>
                  <a:cubicBezTo>
                    <a:pt x="858" y="494"/>
                    <a:pt x="656" y="553"/>
                    <a:pt x="501" y="613"/>
                  </a:cubicBezTo>
                  <a:lnTo>
                    <a:pt x="1" y="780"/>
                  </a:lnTo>
                  <a:cubicBezTo>
                    <a:pt x="1" y="780"/>
                    <a:pt x="179" y="732"/>
                    <a:pt x="513" y="672"/>
                  </a:cubicBezTo>
                  <a:cubicBezTo>
                    <a:pt x="679" y="637"/>
                    <a:pt x="870" y="601"/>
                    <a:pt x="1108" y="565"/>
                  </a:cubicBezTo>
                  <a:cubicBezTo>
                    <a:pt x="1334" y="530"/>
                    <a:pt x="1596" y="494"/>
                    <a:pt x="1894" y="458"/>
                  </a:cubicBezTo>
                  <a:cubicBezTo>
                    <a:pt x="2477" y="387"/>
                    <a:pt x="3192" y="339"/>
                    <a:pt x="3966" y="339"/>
                  </a:cubicBezTo>
                  <a:cubicBezTo>
                    <a:pt x="4751" y="339"/>
                    <a:pt x="5609" y="387"/>
                    <a:pt x="6502" y="506"/>
                  </a:cubicBezTo>
                  <a:cubicBezTo>
                    <a:pt x="7395" y="625"/>
                    <a:pt x="8228" y="803"/>
                    <a:pt x="8978" y="994"/>
                  </a:cubicBezTo>
                  <a:cubicBezTo>
                    <a:pt x="9728" y="1208"/>
                    <a:pt x="10395" y="1423"/>
                    <a:pt x="10943" y="1649"/>
                  </a:cubicBezTo>
                  <a:cubicBezTo>
                    <a:pt x="11228" y="1756"/>
                    <a:pt x="11466" y="1875"/>
                    <a:pt x="11693" y="1958"/>
                  </a:cubicBezTo>
                  <a:cubicBezTo>
                    <a:pt x="11919" y="2054"/>
                    <a:pt x="12098" y="2149"/>
                    <a:pt x="12240" y="2220"/>
                  </a:cubicBezTo>
                  <a:cubicBezTo>
                    <a:pt x="12538" y="2363"/>
                    <a:pt x="12705" y="2446"/>
                    <a:pt x="12705" y="2446"/>
                  </a:cubicBezTo>
                  <a:cubicBezTo>
                    <a:pt x="12705" y="2446"/>
                    <a:pt x="12550" y="2351"/>
                    <a:pt x="12264" y="2161"/>
                  </a:cubicBezTo>
                  <a:cubicBezTo>
                    <a:pt x="12133" y="2065"/>
                    <a:pt x="11955" y="1958"/>
                    <a:pt x="11752" y="1839"/>
                  </a:cubicBezTo>
                  <a:cubicBezTo>
                    <a:pt x="11538" y="1744"/>
                    <a:pt x="11300" y="1589"/>
                    <a:pt x="11038" y="1470"/>
                  </a:cubicBezTo>
                  <a:cubicBezTo>
                    <a:pt x="10502" y="1208"/>
                    <a:pt x="9847" y="934"/>
                    <a:pt x="9085" y="684"/>
                  </a:cubicBezTo>
                  <a:cubicBezTo>
                    <a:pt x="8323" y="446"/>
                    <a:pt x="7466" y="232"/>
                    <a:pt x="6549" y="125"/>
                  </a:cubicBezTo>
                  <a:cubicBezTo>
                    <a:pt x="5912" y="34"/>
                    <a:pt x="5292" y="0"/>
                    <a:pt x="47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2" name="Google Shape;17172;p43"/>
            <p:cNvSpPr/>
            <p:nvPr/>
          </p:nvSpPr>
          <p:spPr>
            <a:xfrm>
              <a:off x="4752075" y="2896925"/>
              <a:ext cx="521225" cy="225350"/>
            </a:xfrm>
            <a:custGeom>
              <a:avLst/>
              <a:gdLst/>
              <a:ahLst/>
              <a:cxnLst/>
              <a:rect l="l" t="t" r="r" b="b"/>
              <a:pathLst>
                <a:path w="20849" h="9014" extrusionOk="0">
                  <a:moveTo>
                    <a:pt x="0" y="0"/>
                  </a:moveTo>
                  <a:cubicBezTo>
                    <a:pt x="1" y="0"/>
                    <a:pt x="1144" y="572"/>
                    <a:pt x="2989" y="1500"/>
                  </a:cubicBezTo>
                  <a:cubicBezTo>
                    <a:pt x="4822" y="2441"/>
                    <a:pt x="7370" y="3715"/>
                    <a:pt x="10180" y="5144"/>
                  </a:cubicBezTo>
                  <a:cubicBezTo>
                    <a:pt x="11585" y="5846"/>
                    <a:pt x="12907" y="6549"/>
                    <a:pt x="14157" y="7120"/>
                  </a:cubicBezTo>
                  <a:cubicBezTo>
                    <a:pt x="15395" y="7691"/>
                    <a:pt x="16550" y="8156"/>
                    <a:pt x="17550" y="8430"/>
                  </a:cubicBezTo>
                  <a:cubicBezTo>
                    <a:pt x="18550" y="8727"/>
                    <a:pt x="19360" y="8882"/>
                    <a:pt x="19943" y="8942"/>
                  </a:cubicBezTo>
                  <a:cubicBezTo>
                    <a:pt x="20241" y="8989"/>
                    <a:pt x="20467" y="8989"/>
                    <a:pt x="20610" y="9001"/>
                  </a:cubicBezTo>
                  <a:cubicBezTo>
                    <a:pt x="20777" y="9013"/>
                    <a:pt x="20848" y="9013"/>
                    <a:pt x="20848" y="9013"/>
                  </a:cubicBezTo>
                  <a:cubicBezTo>
                    <a:pt x="20848" y="9013"/>
                    <a:pt x="20777" y="9013"/>
                    <a:pt x="20634" y="8989"/>
                  </a:cubicBezTo>
                  <a:cubicBezTo>
                    <a:pt x="20479" y="8965"/>
                    <a:pt x="20253" y="8942"/>
                    <a:pt x="19979" y="8882"/>
                  </a:cubicBezTo>
                  <a:cubicBezTo>
                    <a:pt x="19407" y="8787"/>
                    <a:pt x="18586" y="8596"/>
                    <a:pt x="17622" y="8251"/>
                  </a:cubicBezTo>
                  <a:cubicBezTo>
                    <a:pt x="16645" y="7918"/>
                    <a:pt x="15526" y="7441"/>
                    <a:pt x="14300" y="6822"/>
                  </a:cubicBezTo>
                  <a:cubicBezTo>
                    <a:pt x="13085" y="6215"/>
                    <a:pt x="11764" y="5501"/>
                    <a:pt x="10359" y="4786"/>
                  </a:cubicBezTo>
                  <a:cubicBezTo>
                    <a:pt x="7549" y="3358"/>
                    <a:pt x="4953" y="2155"/>
                    <a:pt x="3072" y="1322"/>
                  </a:cubicBezTo>
                  <a:cubicBezTo>
                    <a:pt x="1191" y="476"/>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3" name="Google Shape;17173;p43"/>
            <p:cNvSpPr/>
            <p:nvPr/>
          </p:nvSpPr>
          <p:spPr>
            <a:xfrm>
              <a:off x="4671700" y="2720700"/>
              <a:ext cx="519425" cy="273575"/>
            </a:xfrm>
            <a:custGeom>
              <a:avLst/>
              <a:gdLst/>
              <a:ahLst/>
              <a:cxnLst/>
              <a:rect l="l" t="t" r="r" b="b"/>
              <a:pathLst>
                <a:path w="20777" h="10943" extrusionOk="0">
                  <a:moveTo>
                    <a:pt x="1" y="1"/>
                  </a:moveTo>
                  <a:lnTo>
                    <a:pt x="1" y="1"/>
                  </a:lnTo>
                  <a:cubicBezTo>
                    <a:pt x="1" y="1"/>
                    <a:pt x="322" y="96"/>
                    <a:pt x="894" y="274"/>
                  </a:cubicBezTo>
                  <a:cubicBezTo>
                    <a:pt x="1036" y="322"/>
                    <a:pt x="1191" y="382"/>
                    <a:pt x="1370" y="417"/>
                  </a:cubicBezTo>
                  <a:cubicBezTo>
                    <a:pt x="1537" y="477"/>
                    <a:pt x="1727" y="560"/>
                    <a:pt x="1918" y="632"/>
                  </a:cubicBezTo>
                  <a:cubicBezTo>
                    <a:pt x="2310" y="798"/>
                    <a:pt x="2763" y="941"/>
                    <a:pt x="3239" y="1179"/>
                  </a:cubicBezTo>
                  <a:cubicBezTo>
                    <a:pt x="3477" y="1286"/>
                    <a:pt x="3739" y="1406"/>
                    <a:pt x="4001" y="1525"/>
                  </a:cubicBezTo>
                  <a:cubicBezTo>
                    <a:pt x="4275" y="1644"/>
                    <a:pt x="4525" y="1787"/>
                    <a:pt x="4811" y="1941"/>
                  </a:cubicBezTo>
                  <a:cubicBezTo>
                    <a:pt x="5370" y="2227"/>
                    <a:pt x="5942" y="2560"/>
                    <a:pt x="6549" y="2918"/>
                  </a:cubicBezTo>
                  <a:cubicBezTo>
                    <a:pt x="7752" y="3656"/>
                    <a:pt x="9037" y="4513"/>
                    <a:pt x="10383" y="5418"/>
                  </a:cubicBezTo>
                  <a:cubicBezTo>
                    <a:pt x="11740" y="6335"/>
                    <a:pt x="13038" y="7192"/>
                    <a:pt x="14240" y="7942"/>
                  </a:cubicBezTo>
                  <a:cubicBezTo>
                    <a:pt x="14848" y="8299"/>
                    <a:pt x="15419" y="8633"/>
                    <a:pt x="15979" y="8930"/>
                  </a:cubicBezTo>
                  <a:cubicBezTo>
                    <a:pt x="16265" y="9085"/>
                    <a:pt x="16515" y="9228"/>
                    <a:pt x="16788" y="9371"/>
                  </a:cubicBezTo>
                  <a:cubicBezTo>
                    <a:pt x="17050" y="9490"/>
                    <a:pt x="17312" y="9609"/>
                    <a:pt x="17550" y="9728"/>
                  </a:cubicBezTo>
                  <a:cubicBezTo>
                    <a:pt x="18027" y="9966"/>
                    <a:pt x="18491" y="10121"/>
                    <a:pt x="18872" y="10288"/>
                  </a:cubicBezTo>
                  <a:cubicBezTo>
                    <a:pt x="19063" y="10383"/>
                    <a:pt x="19241" y="10454"/>
                    <a:pt x="19420" y="10514"/>
                  </a:cubicBezTo>
                  <a:cubicBezTo>
                    <a:pt x="19598" y="10573"/>
                    <a:pt x="19753" y="10621"/>
                    <a:pt x="19896" y="10657"/>
                  </a:cubicBezTo>
                  <a:cubicBezTo>
                    <a:pt x="20467" y="10835"/>
                    <a:pt x="20777" y="10942"/>
                    <a:pt x="20777" y="10942"/>
                  </a:cubicBezTo>
                  <a:cubicBezTo>
                    <a:pt x="20777" y="10942"/>
                    <a:pt x="20479" y="10823"/>
                    <a:pt x="19932" y="10585"/>
                  </a:cubicBezTo>
                  <a:cubicBezTo>
                    <a:pt x="19789" y="10526"/>
                    <a:pt x="19634" y="10466"/>
                    <a:pt x="19467" y="10407"/>
                  </a:cubicBezTo>
                  <a:cubicBezTo>
                    <a:pt x="19301" y="10335"/>
                    <a:pt x="19122" y="10240"/>
                    <a:pt x="18932" y="10157"/>
                  </a:cubicBezTo>
                  <a:cubicBezTo>
                    <a:pt x="18539" y="9978"/>
                    <a:pt x="18098" y="9799"/>
                    <a:pt x="17634" y="9526"/>
                  </a:cubicBezTo>
                  <a:cubicBezTo>
                    <a:pt x="17396" y="9407"/>
                    <a:pt x="17146" y="9276"/>
                    <a:pt x="16896" y="9145"/>
                  </a:cubicBezTo>
                  <a:cubicBezTo>
                    <a:pt x="16622" y="8990"/>
                    <a:pt x="16372" y="8847"/>
                    <a:pt x="16098" y="8680"/>
                  </a:cubicBezTo>
                  <a:cubicBezTo>
                    <a:pt x="15562" y="8383"/>
                    <a:pt x="15002" y="8013"/>
                    <a:pt x="14407" y="7644"/>
                  </a:cubicBezTo>
                  <a:cubicBezTo>
                    <a:pt x="13217" y="6870"/>
                    <a:pt x="11954" y="6001"/>
                    <a:pt x="10597" y="5085"/>
                  </a:cubicBezTo>
                  <a:cubicBezTo>
                    <a:pt x="9252" y="4168"/>
                    <a:pt x="7942" y="3334"/>
                    <a:pt x="6716" y="2620"/>
                  </a:cubicBezTo>
                  <a:cubicBezTo>
                    <a:pt x="6085" y="2287"/>
                    <a:pt x="5501" y="1953"/>
                    <a:pt x="4930" y="1691"/>
                  </a:cubicBezTo>
                  <a:cubicBezTo>
                    <a:pt x="4644" y="1548"/>
                    <a:pt x="4370" y="1417"/>
                    <a:pt x="4108" y="1298"/>
                  </a:cubicBezTo>
                  <a:cubicBezTo>
                    <a:pt x="3834" y="1191"/>
                    <a:pt x="3584" y="1096"/>
                    <a:pt x="3334" y="989"/>
                  </a:cubicBezTo>
                  <a:cubicBezTo>
                    <a:pt x="2846" y="774"/>
                    <a:pt x="2370" y="644"/>
                    <a:pt x="1965" y="513"/>
                  </a:cubicBezTo>
                  <a:cubicBezTo>
                    <a:pt x="1751" y="453"/>
                    <a:pt x="1572" y="382"/>
                    <a:pt x="1394" y="334"/>
                  </a:cubicBezTo>
                  <a:cubicBezTo>
                    <a:pt x="1215" y="286"/>
                    <a:pt x="1060" y="239"/>
                    <a:pt x="905" y="215"/>
                  </a:cubicBezTo>
                  <a:cubicBezTo>
                    <a:pt x="322" y="8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4" name="Google Shape;17174;p43"/>
            <p:cNvSpPr/>
            <p:nvPr/>
          </p:nvSpPr>
          <p:spPr>
            <a:xfrm>
              <a:off x="4713075" y="2707000"/>
              <a:ext cx="304225" cy="181000"/>
            </a:xfrm>
            <a:custGeom>
              <a:avLst/>
              <a:gdLst/>
              <a:ahLst/>
              <a:cxnLst/>
              <a:rect l="l" t="t" r="r" b="b"/>
              <a:pathLst>
                <a:path w="12169" h="7240" extrusionOk="0">
                  <a:moveTo>
                    <a:pt x="1" y="1"/>
                  </a:moveTo>
                  <a:lnTo>
                    <a:pt x="501" y="251"/>
                  </a:lnTo>
                  <a:cubicBezTo>
                    <a:pt x="834" y="406"/>
                    <a:pt x="1286" y="644"/>
                    <a:pt x="1858" y="941"/>
                  </a:cubicBezTo>
                  <a:cubicBezTo>
                    <a:pt x="3001" y="1537"/>
                    <a:pt x="4549" y="2382"/>
                    <a:pt x="6228" y="3382"/>
                  </a:cubicBezTo>
                  <a:cubicBezTo>
                    <a:pt x="7918" y="4382"/>
                    <a:pt x="9407" y="5347"/>
                    <a:pt x="10466" y="6061"/>
                  </a:cubicBezTo>
                  <a:cubicBezTo>
                    <a:pt x="11002" y="6418"/>
                    <a:pt x="11419" y="6716"/>
                    <a:pt x="11716" y="6918"/>
                  </a:cubicBezTo>
                  <a:cubicBezTo>
                    <a:pt x="12014" y="7121"/>
                    <a:pt x="12169" y="7240"/>
                    <a:pt x="12169" y="7240"/>
                  </a:cubicBezTo>
                  <a:cubicBezTo>
                    <a:pt x="12169" y="7240"/>
                    <a:pt x="12026" y="7097"/>
                    <a:pt x="11728" y="6859"/>
                  </a:cubicBezTo>
                  <a:cubicBezTo>
                    <a:pt x="11454" y="6621"/>
                    <a:pt x="11050" y="6299"/>
                    <a:pt x="10550" y="5894"/>
                  </a:cubicBezTo>
                  <a:cubicBezTo>
                    <a:pt x="9537" y="5097"/>
                    <a:pt x="8109" y="4049"/>
                    <a:pt x="6406" y="3037"/>
                  </a:cubicBezTo>
                  <a:cubicBezTo>
                    <a:pt x="4727" y="2025"/>
                    <a:pt x="3120" y="1263"/>
                    <a:pt x="1929" y="763"/>
                  </a:cubicBezTo>
                  <a:cubicBezTo>
                    <a:pt x="1334" y="513"/>
                    <a:pt x="858" y="310"/>
                    <a:pt x="513" y="191"/>
                  </a:cubicBezTo>
                  <a:cubicBezTo>
                    <a:pt x="191"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5" name="Google Shape;17175;p43"/>
            <p:cNvSpPr/>
            <p:nvPr/>
          </p:nvSpPr>
          <p:spPr>
            <a:xfrm>
              <a:off x="3092050" y="2249900"/>
              <a:ext cx="231600" cy="83575"/>
            </a:xfrm>
            <a:custGeom>
              <a:avLst/>
              <a:gdLst/>
              <a:ahLst/>
              <a:cxnLst/>
              <a:rect l="l" t="t" r="r" b="b"/>
              <a:pathLst>
                <a:path w="9264" h="3343" extrusionOk="0">
                  <a:moveTo>
                    <a:pt x="9256" y="303"/>
                  </a:moveTo>
                  <a:lnTo>
                    <a:pt x="9256" y="303"/>
                  </a:lnTo>
                  <a:cubicBezTo>
                    <a:pt x="9261" y="305"/>
                    <a:pt x="9263" y="307"/>
                    <a:pt x="9263" y="307"/>
                  </a:cubicBezTo>
                  <a:lnTo>
                    <a:pt x="9256" y="303"/>
                  </a:lnTo>
                  <a:close/>
                  <a:moveTo>
                    <a:pt x="8613" y="0"/>
                  </a:moveTo>
                  <a:cubicBezTo>
                    <a:pt x="8554" y="0"/>
                    <a:pt x="8492" y="9"/>
                    <a:pt x="8430" y="33"/>
                  </a:cubicBezTo>
                  <a:cubicBezTo>
                    <a:pt x="8346" y="68"/>
                    <a:pt x="8239" y="140"/>
                    <a:pt x="8180" y="259"/>
                  </a:cubicBezTo>
                  <a:cubicBezTo>
                    <a:pt x="8120" y="378"/>
                    <a:pt x="8120" y="485"/>
                    <a:pt x="8061" y="509"/>
                  </a:cubicBezTo>
                  <a:cubicBezTo>
                    <a:pt x="8033" y="537"/>
                    <a:pt x="7989" y="548"/>
                    <a:pt x="7933" y="548"/>
                  </a:cubicBezTo>
                  <a:cubicBezTo>
                    <a:pt x="7893" y="548"/>
                    <a:pt x="7848" y="543"/>
                    <a:pt x="7799" y="533"/>
                  </a:cubicBezTo>
                  <a:cubicBezTo>
                    <a:pt x="7680" y="521"/>
                    <a:pt x="7537" y="473"/>
                    <a:pt x="7382" y="473"/>
                  </a:cubicBezTo>
                  <a:cubicBezTo>
                    <a:pt x="7287" y="473"/>
                    <a:pt x="7180" y="485"/>
                    <a:pt x="7096" y="545"/>
                  </a:cubicBezTo>
                  <a:cubicBezTo>
                    <a:pt x="7001" y="604"/>
                    <a:pt x="6941" y="723"/>
                    <a:pt x="6918" y="783"/>
                  </a:cubicBezTo>
                  <a:cubicBezTo>
                    <a:pt x="6870" y="902"/>
                    <a:pt x="6799" y="973"/>
                    <a:pt x="6691" y="1057"/>
                  </a:cubicBezTo>
                  <a:cubicBezTo>
                    <a:pt x="6477" y="1188"/>
                    <a:pt x="6168" y="1247"/>
                    <a:pt x="5846" y="1319"/>
                  </a:cubicBezTo>
                  <a:cubicBezTo>
                    <a:pt x="5513" y="1390"/>
                    <a:pt x="5179" y="1485"/>
                    <a:pt x="4834" y="1569"/>
                  </a:cubicBezTo>
                  <a:cubicBezTo>
                    <a:pt x="3453" y="1950"/>
                    <a:pt x="2239" y="2378"/>
                    <a:pt x="1381" y="2735"/>
                  </a:cubicBezTo>
                  <a:cubicBezTo>
                    <a:pt x="512" y="3093"/>
                    <a:pt x="0" y="3343"/>
                    <a:pt x="0" y="3343"/>
                  </a:cubicBezTo>
                  <a:cubicBezTo>
                    <a:pt x="0" y="3343"/>
                    <a:pt x="548" y="3176"/>
                    <a:pt x="1453" y="2950"/>
                  </a:cubicBezTo>
                  <a:cubicBezTo>
                    <a:pt x="2346" y="2700"/>
                    <a:pt x="3560" y="2354"/>
                    <a:pt x="4941" y="1985"/>
                  </a:cubicBezTo>
                  <a:cubicBezTo>
                    <a:pt x="5275" y="1902"/>
                    <a:pt x="5608" y="1807"/>
                    <a:pt x="5929" y="1723"/>
                  </a:cubicBezTo>
                  <a:cubicBezTo>
                    <a:pt x="6251" y="1628"/>
                    <a:pt x="6584" y="1569"/>
                    <a:pt x="6882" y="1342"/>
                  </a:cubicBezTo>
                  <a:cubicBezTo>
                    <a:pt x="7037" y="1247"/>
                    <a:pt x="7156" y="1069"/>
                    <a:pt x="7203" y="914"/>
                  </a:cubicBezTo>
                  <a:cubicBezTo>
                    <a:pt x="7227" y="842"/>
                    <a:pt x="7227" y="830"/>
                    <a:pt x="7263" y="795"/>
                  </a:cubicBezTo>
                  <a:cubicBezTo>
                    <a:pt x="7287" y="771"/>
                    <a:pt x="7322" y="747"/>
                    <a:pt x="7370" y="747"/>
                  </a:cubicBezTo>
                  <a:cubicBezTo>
                    <a:pt x="7477" y="747"/>
                    <a:pt x="7620" y="771"/>
                    <a:pt x="7751" y="783"/>
                  </a:cubicBezTo>
                  <a:cubicBezTo>
                    <a:pt x="7773" y="783"/>
                    <a:pt x="7796" y="783"/>
                    <a:pt x="7819" y="783"/>
                  </a:cubicBezTo>
                  <a:cubicBezTo>
                    <a:pt x="7937" y="783"/>
                    <a:pt x="8071" y="775"/>
                    <a:pt x="8180" y="676"/>
                  </a:cubicBezTo>
                  <a:cubicBezTo>
                    <a:pt x="8239" y="616"/>
                    <a:pt x="8263" y="545"/>
                    <a:pt x="8287" y="485"/>
                  </a:cubicBezTo>
                  <a:cubicBezTo>
                    <a:pt x="8299" y="426"/>
                    <a:pt x="8299" y="366"/>
                    <a:pt x="8311" y="330"/>
                  </a:cubicBezTo>
                  <a:cubicBezTo>
                    <a:pt x="8346" y="247"/>
                    <a:pt x="8406" y="187"/>
                    <a:pt x="8477" y="152"/>
                  </a:cubicBezTo>
                  <a:cubicBezTo>
                    <a:pt x="8546" y="120"/>
                    <a:pt x="8614" y="110"/>
                    <a:pt x="8679" y="110"/>
                  </a:cubicBezTo>
                  <a:cubicBezTo>
                    <a:pt x="8762" y="110"/>
                    <a:pt x="8840" y="127"/>
                    <a:pt x="8906" y="140"/>
                  </a:cubicBezTo>
                  <a:cubicBezTo>
                    <a:pt x="9025" y="187"/>
                    <a:pt x="9120" y="235"/>
                    <a:pt x="9180" y="259"/>
                  </a:cubicBezTo>
                  <a:lnTo>
                    <a:pt x="9256" y="303"/>
                  </a:lnTo>
                  <a:lnTo>
                    <a:pt x="9256" y="303"/>
                  </a:lnTo>
                  <a:cubicBezTo>
                    <a:pt x="9246" y="296"/>
                    <a:pt x="9222" y="280"/>
                    <a:pt x="9180" y="247"/>
                  </a:cubicBezTo>
                  <a:cubicBezTo>
                    <a:pt x="9132" y="199"/>
                    <a:pt x="9037" y="140"/>
                    <a:pt x="8918" y="80"/>
                  </a:cubicBezTo>
                  <a:cubicBezTo>
                    <a:pt x="8846" y="40"/>
                    <a:pt x="8736" y="0"/>
                    <a:pt x="861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6" name="Google Shape;17176;p43"/>
            <p:cNvSpPr/>
            <p:nvPr/>
          </p:nvSpPr>
          <p:spPr>
            <a:xfrm>
              <a:off x="3148900" y="2310525"/>
              <a:ext cx="417925" cy="144400"/>
            </a:xfrm>
            <a:custGeom>
              <a:avLst/>
              <a:gdLst/>
              <a:ahLst/>
              <a:cxnLst/>
              <a:rect l="l" t="t" r="r" b="b"/>
              <a:pathLst>
                <a:path w="16717" h="5776" extrusionOk="0">
                  <a:moveTo>
                    <a:pt x="0" y="1"/>
                  </a:moveTo>
                  <a:cubicBezTo>
                    <a:pt x="0" y="1"/>
                    <a:pt x="227" y="132"/>
                    <a:pt x="607" y="346"/>
                  </a:cubicBezTo>
                  <a:cubicBezTo>
                    <a:pt x="1000" y="572"/>
                    <a:pt x="1560" y="894"/>
                    <a:pt x="2274" y="1263"/>
                  </a:cubicBezTo>
                  <a:cubicBezTo>
                    <a:pt x="3703" y="2001"/>
                    <a:pt x="5739" y="2942"/>
                    <a:pt x="8061" y="3751"/>
                  </a:cubicBezTo>
                  <a:cubicBezTo>
                    <a:pt x="10406" y="4549"/>
                    <a:pt x="12573" y="5073"/>
                    <a:pt x="14157" y="5371"/>
                  </a:cubicBezTo>
                  <a:cubicBezTo>
                    <a:pt x="14943" y="5513"/>
                    <a:pt x="15586" y="5621"/>
                    <a:pt x="16026" y="5680"/>
                  </a:cubicBezTo>
                  <a:cubicBezTo>
                    <a:pt x="16455" y="5740"/>
                    <a:pt x="16717" y="5775"/>
                    <a:pt x="16717" y="5775"/>
                  </a:cubicBezTo>
                  <a:cubicBezTo>
                    <a:pt x="16717" y="5775"/>
                    <a:pt x="16478" y="5728"/>
                    <a:pt x="16026" y="5621"/>
                  </a:cubicBezTo>
                  <a:cubicBezTo>
                    <a:pt x="15597" y="5537"/>
                    <a:pt x="14954" y="5371"/>
                    <a:pt x="14181" y="5180"/>
                  </a:cubicBezTo>
                  <a:cubicBezTo>
                    <a:pt x="12621" y="4775"/>
                    <a:pt x="10490" y="4168"/>
                    <a:pt x="8180" y="3370"/>
                  </a:cubicBezTo>
                  <a:cubicBezTo>
                    <a:pt x="5858" y="2573"/>
                    <a:pt x="3822" y="1739"/>
                    <a:pt x="2346" y="1084"/>
                  </a:cubicBezTo>
                  <a:cubicBezTo>
                    <a:pt x="1619" y="751"/>
                    <a:pt x="1024" y="489"/>
                    <a:pt x="619" y="298"/>
                  </a:cubicBezTo>
                  <a:cubicBezTo>
                    <a:pt x="227" y="96"/>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7" name="Google Shape;17177;p43"/>
            <p:cNvSpPr/>
            <p:nvPr/>
          </p:nvSpPr>
          <p:spPr>
            <a:xfrm>
              <a:off x="3202475" y="2295950"/>
              <a:ext cx="157475" cy="53300"/>
            </a:xfrm>
            <a:custGeom>
              <a:avLst/>
              <a:gdLst/>
              <a:ahLst/>
              <a:cxnLst/>
              <a:rect l="l" t="t" r="r" b="b"/>
              <a:pathLst>
                <a:path w="6299" h="2132" extrusionOk="0">
                  <a:moveTo>
                    <a:pt x="0" y="0"/>
                  </a:moveTo>
                  <a:cubicBezTo>
                    <a:pt x="0" y="0"/>
                    <a:pt x="310" y="215"/>
                    <a:pt x="834" y="512"/>
                  </a:cubicBezTo>
                  <a:cubicBezTo>
                    <a:pt x="1358" y="834"/>
                    <a:pt x="2108" y="1203"/>
                    <a:pt x="2989" y="1501"/>
                  </a:cubicBezTo>
                  <a:cubicBezTo>
                    <a:pt x="3882" y="1798"/>
                    <a:pt x="4703" y="1965"/>
                    <a:pt x="5311" y="2036"/>
                  </a:cubicBezTo>
                  <a:cubicBezTo>
                    <a:pt x="5918" y="2132"/>
                    <a:pt x="6299" y="2132"/>
                    <a:pt x="6299" y="2132"/>
                  </a:cubicBezTo>
                  <a:cubicBezTo>
                    <a:pt x="6299" y="2132"/>
                    <a:pt x="5942" y="2024"/>
                    <a:pt x="5334" y="1846"/>
                  </a:cubicBezTo>
                  <a:cubicBezTo>
                    <a:pt x="4763" y="1667"/>
                    <a:pt x="3965" y="1429"/>
                    <a:pt x="3108" y="1132"/>
                  </a:cubicBezTo>
                  <a:cubicBezTo>
                    <a:pt x="2251" y="834"/>
                    <a:pt x="1465" y="548"/>
                    <a:pt x="905" y="334"/>
                  </a:cubicBezTo>
                  <a:cubicBezTo>
                    <a:pt x="358" y="131"/>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8" name="Google Shape;17178;p43"/>
            <p:cNvSpPr/>
            <p:nvPr/>
          </p:nvSpPr>
          <p:spPr>
            <a:xfrm>
              <a:off x="3350400" y="2308150"/>
              <a:ext cx="753100" cy="336375"/>
            </a:xfrm>
            <a:custGeom>
              <a:avLst/>
              <a:gdLst/>
              <a:ahLst/>
              <a:cxnLst/>
              <a:rect l="l" t="t" r="r" b="b"/>
              <a:pathLst>
                <a:path w="30124" h="13455" extrusionOk="0">
                  <a:moveTo>
                    <a:pt x="1" y="1"/>
                  </a:moveTo>
                  <a:lnTo>
                    <a:pt x="1" y="1"/>
                  </a:lnTo>
                  <a:cubicBezTo>
                    <a:pt x="1" y="1"/>
                    <a:pt x="418" y="215"/>
                    <a:pt x="1179" y="584"/>
                  </a:cubicBezTo>
                  <a:cubicBezTo>
                    <a:pt x="1941" y="953"/>
                    <a:pt x="3037" y="1477"/>
                    <a:pt x="4442" y="2060"/>
                  </a:cubicBezTo>
                  <a:cubicBezTo>
                    <a:pt x="5835" y="2632"/>
                    <a:pt x="7526" y="3275"/>
                    <a:pt x="9442" y="3846"/>
                  </a:cubicBezTo>
                  <a:cubicBezTo>
                    <a:pt x="11359" y="4406"/>
                    <a:pt x="13491" y="4894"/>
                    <a:pt x="15705" y="5513"/>
                  </a:cubicBezTo>
                  <a:cubicBezTo>
                    <a:pt x="17908" y="6120"/>
                    <a:pt x="19979" y="6859"/>
                    <a:pt x="21730" y="7775"/>
                  </a:cubicBezTo>
                  <a:cubicBezTo>
                    <a:pt x="23504" y="8668"/>
                    <a:pt x="25004" y="9645"/>
                    <a:pt x="26242" y="10514"/>
                  </a:cubicBezTo>
                  <a:cubicBezTo>
                    <a:pt x="27480" y="11371"/>
                    <a:pt x="28433" y="12121"/>
                    <a:pt x="29100" y="12633"/>
                  </a:cubicBezTo>
                  <a:cubicBezTo>
                    <a:pt x="29754" y="13169"/>
                    <a:pt x="30124" y="13455"/>
                    <a:pt x="30124" y="13455"/>
                  </a:cubicBezTo>
                  <a:cubicBezTo>
                    <a:pt x="30124" y="13455"/>
                    <a:pt x="29766" y="13145"/>
                    <a:pt x="29135" y="12597"/>
                  </a:cubicBezTo>
                  <a:cubicBezTo>
                    <a:pt x="28492" y="12038"/>
                    <a:pt x="27552" y="11252"/>
                    <a:pt x="26349" y="10347"/>
                  </a:cubicBezTo>
                  <a:cubicBezTo>
                    <a:pt x="25147" y="9442"/>
                    <a:pt x="23658" y="8406"/>
                    <a:pt x="21884" y="7478"/>
                  </a:cubicBezTo>
                  <a:cubicBezTo>
                    <a:pt x="20122" y="6525"/>
                    <a:pt x="18027" y="5751"/>
                    <a:pt x="15812" y="5132"/>
                  </a:cubicBezTo>
                  <a:cubicBezTo>
                    <a:pt x="13598" y="4513"/>
                    <a:pt x="11455" y="4049"/>
                    <a:pt x="9526" y="3525"/>
                  </a:cubicBezTo>
                  <a:cubicBezTo>
                    <a:pt x="7609" y="3025"/>
                    <a:pt x="5930" y="2429"/>
                    <a:pt x="4513" y="1894"/>
                  </a:cubicBezTo>
                  <a:cubicBezTo>
                    <a:pt x="3096" y="1358"/>
                    <a:pt x="1989" y="882"/>
                    <a:pt x="1215" y="536"/>
                  </a:cubicBezTo>
                  <a:cubicBezTo>
                    <a:pt x="441" y="19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9" name="Google Shape;17179;p43"/>
            <p:cNvSpPr/>
            <p:nvPr/>
          </p:nvSpPr>
          <p:spPr>
            <a:xfrm>
              <a:off x="3711475" y="2464725"/>
              <a:ext cx="299450" cy="144375"/>
            </a:xfrm>
            <a:custGeom>
              <a:avLst/>
              <a:gdLst/>
              <a:ahLst/>
              <a:cxnLst/>
              <a:rect l="l" t="t" r="r" b="b"/>
              <a:pathLst>
                <a:path w="11978" h="5775" extrusionOk="0">
                  <a:moveTo>
                    <a:pt x="0" y="0"/>
                  </a:moveTo>
                  <a:cubicBezTo>
                    <a:pt x="0" y="0"/>
                    <a:pt x="179" y="48"/>
                    <a:pt x="500" y="131"/>
                  </a:cubicBezTo>
                  <a:cubicBezTo>
                    <a:pt x="833" y="226"/>
                    <a:pt x="1310" y="357"/>
                    <a:pt x="1893" y="536"/>
                  </a:cubicBezTo>
                  <a:cubicBezTo>
                    <a:pt x="3048" y="893"/>
                    <a:pt x="4608" y="1477"/>
                    <a:pt x="6275" y="2274"/>
                  </a:cubicBezTo>
                  <a:cubicBezTo>
                    <a:pt x="7930" y="3084"/>
                    <a:pt x="9370" y="3941"/>
                    <a:pt x="10370" y="4632"/>
                  </a:cubicBezTo>
                  <a:cubicBezTo>
                    <a:pt x="10882" y="4977"/>
                    <a:pt x="11275" y="5263"/>
                    <a:pt x="11549" y="5465"/>
                  </a:cubicBezTo>
                  <a:cubicBezTo>
                    <a:pt x="11835" y="5656"/>
                    <a:pt x="11978" y="5775"/>
                    <a:pt x="11978" y="5775"/>
                  </a:cubicBezTo>
                  <a:cubicBezTo>
                    <a:pt x="11978" y="5775"/>
                    <a:pt x="11835" y="5656"/>
                    <a:pt x="11609" y="5418"/>
                  </a:cubicBezTo>
                  <a:cubicBezTo>
                    <a:pt x="11359" y="5203"/>
                    <a:pt x="10978" y="4870"/>
                    <a:pt x="10501" y="4489"/>
                  </a:cubicBezTo>
                  <a:cubicBezTo>
                    <a:pt x="9549" y="3715"/>
                    <a:pt x="8144" y="2739"/>
                    <a:pt x="6453" y="1929"/>
                  </a:cubicBezTo>
                  <a:cubicBezTo>
                    <a:pt x="4774" y="1108"/>
                    <a:pt x="3143" y="619"/>
                    <a:pt x="1953" y="346"/>
                  </a:cubicBezTo>
                  <a:cubicBezTo>
                    <a:pt x="1334" y="215"/>
                    <a:pt x="857" y="119"/>
                    <a:pt x="524" y="84"/>
                  </a:cubicBezTo>
                  <a:cubicBezTo>
                    <a:pt x="191" y="36"/>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0" name="Google Shape;17180;p43"/>
            <p:cNvSpPr/>
            <p:nvPr/>
          </p:nvSpPr>
          <p:spPr>
            <a:xfrm>
              <a:off x="3836175" y="2531400"/>
              <a:ext cx="103325" cy="50925"/>
            </a:xfrm>
            <a:custGeom>
              <a:avLst/>
              <a:gdLst/>
              <a:ahLst/>
              <a:cxnLst/>
              <a:rect l="l" t="t" r="r" b="b"/>
              <a:pathLst>
                <a:path w="4133" h="2037" extrusionOk="0">
                  <a:moveTo>
                    <a:pt x="1" y="0"/>
                  </a:moveTo>
                  <a:lnTo>
                    <a:pt x="1" y="0"/>
                  </a:lnTo>
                  <a:cubicBezTo>
                    <a:pt x="1" y="0"/>
                    <a:pt x="870" y="572"/>
                    <a:pt x="2001" y="1131"/>
                  </a:cubicBezTo>
                  <a:cubicBezTo>
                    <a:pt x="3156" y="1679"/>
                    <a:pt x="4132" y="2036"/>
                    <a:pt x="4132" y="2036"/>
                  </a:cubicBezTo>
                  <a:cubicBezTo>
                    <a:pt x="4132" y="2036"/>
                    <a:pt x="3346" y="1346"/>
                    <a:pt x="2180" y="774"/>
                  </a:cubicBezTo>
                  <a:cubicBezTo>
                    <a:pt x="1037" y="20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1" name="Google Shape;17181;p43"/>
            <p:cNvSpPr/>
            <p:nvPr/>
          </p:nvSpPr>
          <p:spPr>
            <a:xfrm>
              <a:off x="3885900" y="2465900"/>
              <a:ext cx="229200" cy="144400"/>
            </a:xfrm>
            <a:custGeom>
              <a:avLst/>
              <a:gdLst/>
              <a:ahLst/>
              <a:cxnLst/>
              <a:rect l="l" t="t" r="r" b="b"/>
              <a:pathLst>
                <a:path w="9168" h="5776" extrusionOk="0">
                  <a:moveTo>
                    <a:pt x="0" y="1"/>
                  </a:moveTo>
                  <a:cubicBezTo>
                    <a:pt x="0" y="1"/>
                    <a:pt x="536" y="287"/>
                    <a:pt x="1405" y="763"/>
                  </a:cubicBezTo>
                  <a:cubicBezTo>
                    <a:pt x="2262" y="1239"/>
                    <a:pt x="3429" y="1918"/>
                    <a:pt x="4691" y="2715"/>
                  </a:cubicBezTo>
                  <a:cubicBezTo>
                    <a:pt x="5953" y="3501"/>
                    <a:pt x="7072" y="4275"/>
                    <a:pt x="7870" y="4835"/>
                  </a:cubicBezTo>
                  <a:cubicBezTo>
                    <a:pt x="8680" y="5418"/>
                    <a:pt x="9168" y="5775"/>
                    <a:pt x="9168" y="5775"/>
                  </a:cubicBezTo>
                  <a:cubicBezTo>
                    <a:pt x="9168" y="5775"/>
                    <a:pt x="8751" y="5347"/>
                    <a:pt x="7989" y="4692"/>
                  </a:cubicBezTo>
                  <a:cubicBezTo>
                    <a:pt x="7251" y="4037"/>
                    <a:pt x="6179" y="3180"/>
                    <a:pt x="4894" y="2382"/>
                  </a:cubicBezTo>
                  <a:cubicBezTo>
                    <a:pt x="3632" y="1572"/>
                    <a:pt x="2393" y="965"/>
                    <a:pt x="1488" y="584"/>
                  </a:cubicBezTo>
                  <a:cubicBezTo>
                    <a:pt x="584" y="19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2" name="Google Shape;17182;p43"/>
            <p:cNvSpPr/>
            <p:nvPr/>
          </p:nvSpPr>
          <p:spPr>
            <a:xfrm>
              <a:off x="4109725" y="2592700"/>
              <a:ext cx="85150" cy="134575"/>
            </a:xfrm>
            <a:custGeom>
              <a:avLst/>
              <a:gdLst/>
              <a:ahLst/>
              <a:cxnLst/>
              <a:rect l="l" t="t" r="r" b="b"/>
              <a:pathLst>
                <a:path w="3406" h="5383" extrusionOk="0">
                  <a:moveTo>
                    <a:pt x="1" y="1"/>
                  </a:moveTo>
                  <a:cubicBezTo>
                    <a:pt x="1" y="1"/>
                    <a:pt x="275" y="263"/>
                    <a:pt x="644" y="691"/>
                  </a:cubicBezTo>
                  <a:cubicBezTo>
                    <a:pt x="1048" y="1120"/>
                    <a:pt x="1560" y="1751"/>
                    <a:pt x="2060" y="2477"/>
                  </a:cubicBezTo>
                  <a:cubicBezTo>
                    <a:pt x="2584" y="3204"/>
                    <a:pt x="2953" y="3906"/>
                    <a:pt x="3144" y="4454"/>
                  </a:cubicBezTo>
                  <a:cubicBezTo>
                    <a:pt x="3251" y="4740"/>
                    <a:pt x="3311" y="4966"/>
                    <a:pt x="3346" y="5121"/>
                  </a:cubicBezTo>
                  <a:cubicBezTo>
                    <a:pt x="3370" y="5287"/>
                    <a:pt x="3382" y="5383"/>
                    <a:pt x="3382" y="5383"/>
                  </a:cubicBezTo>
                  <a:cubicBezTo>
                    <a:pt x="3382" y="5383"/>
                    <a:pt x="3406" y="5287"/>
                    <a:pt x="3406" y="5121"/>
                  </a:cubicBezTo>
                  <a:cubicBezTo>
                    <a:pt x="3406" y="4942"/>
                    <a:pt x="3382" y="4704"/>
                    <a:pt x="3346" y="4406"/>
                  </a:cubicBezTo>
                  <a:cubicBezTo>
                    <a:pt x="3239" y="3811"/>
                    <a:pt x="2918" y="3013"/>
                    <a:pt x="2382" y="2263"/>
                  </a:cubicBezTo>
                  <a:cubicBezTo>
                    <a:pt x="1870" y="1513"/>
                    <a:pt x="1251" y="930"/>
                    <a:pt x="798" y="561"/>
                  </a:cubicBezTo>
                  <a:cubicBezTo>
                    <a:pt x="334" y="18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3" name="Google Shape;17183;p43"/>
            <p:cNvSpPr/>
            <p:nvPr/>
          </p:nvSpPr>
          <p:spPr>
            <a:xfrm>
              <a:off x="4116875" y="2643900"/>
              <a:ext cx="58075" cy="75050"/>
            </a:xfrm>
            <a:custGeom>
              <a:avLst/>
              <a:gdLst/>
              <a:ahLst/>
              <a:cxnLst/>
              <a:rect l="l" t="t" r="r" b="b"/>
              <a:pathLst>
                <a:path w="2323" h="3002" extrusionOk="0">
                  <a:moveTo>
                    <a:pt x="0" y="1"/>
                  </a:moveTo>
                  <a:lnTo>
                    <a:pt x="0" y="1"/>
                  </a:lnTo>
                  <a:cubicBezTo>
                    <a:pt x="0" y="1"/>
                    <a:pt x="143" y="156"/>
                    <a:pt x="358" y="453"/>
                  </a:cubicBezTo>
                  <a:cubicBezTo>
                    <a:pt x="572" y="727"/>
                    <a:pt x="870" y="1096"/>
                    <a:pt x="1179" y="1501"/>
                  </a:cubicBezTo>
                  <a:cubicBezTo>
                    <a:pt x="1489" y="1918"/>
                    <a:pt x="1774" y="2287"/>
                    <a:pt x="1989" y="2561"/>
                  </a:cubicBezTo>
                  <a:cubicBezTo>
                    <a:pt x="2191" y="2823"/>
                    <a:pt x="2322" y="3001"/>
                    <a:pt x="2322" y="3001"/>
                  </a:cubicBezTo>
                  <a:cubicBezTo>
                    <a:pt x="2322" y="3001"/>
                    <a:pt x="2286" y="2775"/>
                    <a:pt x="2167" y="2453"/>
                  </a:cubicBezTo>
                  <a:cubicBezTo>
                    <a:pt x="2024" y="2120"/>
                    <a:pt x="1822" y="1680"/>
                    <a:pt x="1489" y="1251"/>
                  </a:cubicBezTo>
                  <a:cubicBezTo>
                    <a:pt x="1167" y="810"/>
                    <a:pt x="774" y="501"/>
                    <a:pt x="500" y="298"/>
                  </a:cubicBezTo>
                  <a:cubicBezTo>
                    <a:pt x="203"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4" name="Google Shape;17184;p43"/>
            <p:cNvSpPr/>
            <p:nvPr/>
          </p:nvSpPr>
          <p:spPr>
            <a:xfrm>
              <a:off x="4088000" y="2650450"/>
              <a:ext cx="44675" cy="61950"/>
            </a:xfrm>
            <a:custGeom>
              <a:avLst/>
              <a:gdLst/>
              <a:ahLst/>
              <a:cxnLst/>
              <a:rect l="l" t="t" r="r" b="b"/>
              <a:pathLst>
                <a:path w="1787" h="2478" extrusionOk="0">
                  <a:moveTo>
                    <a:pt x="0" y="1"/>
                  </a:moveTo>
                  <a:cubicBezTo>
                    <a:pt x="0" y="1"/>
                    <a:pt x="84" y="167"/>
                    <a:pt x="239" y="406"/>
                  </a:cubicBezTo>
                  <a:cubicBezTo>
                    <a:pt x="381" y="632"/>
                    <a:pt x="596" y="953"/>
                    <a:pt x="834" y="1287"/>
                  </a:cubicBezTo>
                  <a:cubicBezTo>
                    <a:pt x="1072" y="1620"/>
                    <a:pt x="1310" y="1906"/>
                    <a:pt x="1489" y="2132"/>
                  </a:cubicBezTo>
                  <a:cubicBezTo>
                    <a:pt x="1667" y="2334"/>
                    <a:pt x="1786" y="2477"/>
                    <a:pt x="1786" y="2477"/>
                  </a:cubicBezTo>
                  <a:cubicBezTo>
                    <a:pt x="1786" y="2477"/>
                    <a:pt x="1751" y="2299"/>
                    <a:pt x="1667" y="2025"/>
                  </a:cubicBezTo>
                  <a:cubicBezTo>
                    <a:pt x="1572" y="1763"/>
                    <a:pt x="1417" y="1406"/>
                    <a:pt x="1155" y="1048"/>
                  </a:cubicBezTo>
                  <a:cubicBezTo>
                    <a:pt x="905" y="691"/>
                    <a:pt x="608" y="417"/>
                    <a:pt x="381" y="251"/>
                  </a:cubicBezTo>
                  <a:cubicBezTo>
                    <a:pt x="167" y="96"/>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5" name="Google Shape;17185;p43"/>
            <p:cNvSpPr/>
            <p:nvPr/>
          </p:nvSpPr>
          <p:spPr>
            <a:xfrm>
              <a:off x="3958225" y="2621000"/>
              <a:ext cx="94075" cy="97650"/>
            </a:xfrm>
            <a:custGeom>
              <a:avLst/>
              <a:gdLst/>
              <a:ahLst/>
              <a:cxnLst/>
              <a:rect l="l" t="t" r="r" b="b"/>
              <a:pathLst>
                <a:path w="3763" h="3906" extrusionOk="0">
                  <a:moveTo>
                    <a:pt x="0" y="0"/>
                  </a:moveTo>
                  <a:lnTo>
                    <a:pt x="0" y="0"/>
                  </a:lnTo>
                  <a:cubicBezTo>
                    <a:pt x="0" y="0"/>
                    <a:pt x="238" y="202"/>
                    <a:pt x="608" y="536"/>
                  </a:cubicBezTo>
                  <a:cubicBezTo>
                    <a:pt x="977" y="857"/>
                    <a:pt x="1465" y="1310"/>
                    <a:pt x="1989" y="1845"/>
                  </a:cubicBezTo>
                  <a:cubicBezTo>
                    <a:pt x="2489" y="2381"/>
                    <a:pt x="2941" y="2893"/>
                    <a:pt x="3251" y="3274"/>
                  </a:cubicBezTo>
                  <a:cubicBezTo>
                    <a:pt x="3572" y="3667"/>
                    <a:pt x="3763" y="3905"/>
                    <a:pt x="3763" y="3905"/>
                  </a:cubicBezTo>
                  <a:cubicBezTo>
                    <a:pt x="3763" y="3905"/>
                    <a:pt x="3656" y="3608"/>
                    <a:pt x="3417" y="3155"/>
                  </a:cubicBezTo>
                  <a:cubicBezTo>
                    <a:pt x="3191" y="2715"/>
                    <a:pt x="2810" y="2119"/>
                    <a:pt x="2274" y="1572"/>
                  </a:cubicBezTo>
                  <a:cubicBezTo>
                    <a:pt x="1739" y="1012"/>
                    <a:pt x="1155" y="607"/>
                    <a:pt x="727" y="357"/>
                  </a:cubicBezTo>
                  <a:cubicBezTo>
                    <a:pt x="274" y="107"/>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6" name="Google Shape;17186;p43"/>
            <p:cNvSpPr/>
            <p:nvPr/>
          </p:nvSpPr>
          <p:spPr>
            <a:xfrm>
              <a:off x="3496850" y="1763150"/>
              <a:ext cx="266725" cy="269700"/>
            </a:xfrm>
            <a:custGeom>
              <a:avLst/>
              <a:gdLst/>
              <a:ahLst/>
              <a:cxnLst/>
              <a:rect l="l" t="t" r="r" b="b"/>
              <a:pathLst>
                <a:path w="10669" h="10788" extrusionOk="0">
                  <a:moveTo>
                    <a:pt x="10669" y="0"/>
                  </a:moveTo>
                  <a:cubicBezTo>
                    <a:pt x="10668" y="1"/>
                    <a:pt x="8132" y="2275"/>
                    <a:pt x="5192" y="5251"/>
                  </a:cubicBezTo>
                  <a:cubicBezTo>
                    <a:pt x="2239" y="8227"/>
                    <a:pt x="1" y="10787"/>
                    <a:pt x="1" y="10787"/>
                  </a:cubicBezTo>
                  <a:cubicBezTo>
                    <a:pt x="1" y="10787"/>
                    <a:pt x="2525" y="8513"/>
                    <a:pt x="5466" y="5537"/>
                  </a:cubicBezTo>
                  <a:cubicBezTo>
                    <a:pt x="8418" y="2560"/>
                    <a:pt x="10668" y="1"/>
                    <a:pt x="10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7" name="Google Shape;17187;p43"/>
            <p:cNvSpPr/>
            <p:nvPr/>
          </p:nvSpPr>
          <p:spPr>
            <a:xfrm>
              <a:off x="3340575" y="1840825"/>
              <a:ext cx="312575" cy="303950"/>
            </a:xfrm>
            <a:custGeom>
              <a:avLst/>
              <a:gdLst/>
              <a:ahLst/>
              <a:cxnLst/>
              <a:rect l="l" t="t" r="r" b="b"/>
              <a:pathLst>
                <a:path w="12503" h="12158" extrusionOk="0">
                  <a:moveTo>
                    <a:pt x="12502" y="1"/>
                  </a:moveTo>
                  <a:lnTo>
                    <a:pt x="12502" y="1"/>
                  </a:lnTo>
                  <a:cubicBezTo>
                    <a:pt x="12502" y="1"/>
                    <a:pt x="9490" y="2501"/>
                    <a:pt x="6037" y="5859"/>
                  </a:cubicBezTo>
                  <a:cubicBezTo>
                    <a:pt x="2585" y="9228"/>
                    <a:pt x="1" y="12157"/>
                    <a:pt x="1" y="12157"/>
                  </a:cubicBezTo>
                  <a:cubicBezTo>
                    <a:pt x="1" y="12157"/>
                    <a:pt x="2870" y="9502"/>
                    <a:pt x="6311" y="6144"/>
                  </a:cubicBezTo>
                  <a:cubicBezTo>
                    <a:pt x="9764" y="2799"/>
                    <a:pt x="12502" y="1"/>
                    <a:pt x="125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8" name="Google Shape;17188;p43"/>
            <p:cNvSpPr/>
            <p:nvPr/>
          </p:nvSpPr>
          <p:spPr>
            <a:xfrm>
              <a:off x="3575725" y="1813450"/>
              <a:ext cx="82775" cy="79500"/>
            </a:xfrm>
            <a:custGeom>
              <a:avLst/>
              <a:gdLst/>
              <a:ahLst/>
              <a:cxnLst/>
              <a:rect l="l" t="t" r="r" b="b"/>
              <a:pathLst>
                <a:path w="3311" h="3180" extrusionOk="0">
                  <a:moveTo>
                    <a:pt x="3311" y="0"/>
                  </a:moveTo>
                  <a:cubicBezTo>
                    <a:pt x="3311" y="1"/>
                    <a:pt x="2441" y="560"/>
                    <a:pt x="1513" y="1441"/>
                  </a:cubicBezTo>
                  <a:cubicBezTo>
                    <a:pt x="608" y="2310"/>
                    <a:pt x="1" y="3179"/>
                    <a:pt x="1" y="3179"/>
                  </a:cubicBezTo>
                  <a:cubicBezTo>
                    <a:pt x="1" y="3179"/>
                    <a:pt x="870" y="2608"/>
                    <a:pt x="1799" y="1739"/>
                  </a:cubicBezTo>
                  <a:cubicBezTo>
                    <a:pt x="2703" y="846"/>
                    <a:pt x="3311" y="1"/>
                    <a:pt x="331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9" name="Google Shape;17189;p43"/>
            <p:cNvSpPr/>
            <p:nvPr/>
          </p:nvSpPr>
          <p:spPr>
            <a:xfrm>
              <a:off x="3125375" y="2154550"/>
              <a:ext cx="176550" cy="167925"/>
            </a:xfrm>
            <a:custGeom>
              <a:avLst/>
              <a:gdLst/>
              <a:ahLst/>
              <a:cxnLst/>
              <a:rect l="l" t="t" r="r" b="b"/>
              <a:pathLst>
                <a:path w="7062" h="6717" extrusionOk="0">
                  <a:moveTo>
                    <a:pt x="7061" y="1"/>
                  </a:moveTo>
                  <a:cubicBezTo>
                    <a:pt x="7061" y="1"/>
                    <a:pt x="6656" y="382"/>
                    <a:pt x="6037" y="1013"/>
                  </a:cubicBezTo>
                  <a:lnTo>
                    <a:pt x="3608" y="3454"/>
                  </a:lnTo>
                  <a:cubicBezTo>
                    <a:pt x="2656" y="4394"/>
                    <a:pt x="1775" y="5228"/>
                    <a:pt x="1108" y="5799"/>
                  </a:cubicBezTo>
                  <a:cubicBezTo>
                    <a:pt x="763" y="6085"/>
                    <a:pt x="489" y="6323"/>
                    <a:pt x="298" y="6478"/>
                  </a:cubicBezTo>
                  <a:cubicBezTo>
                    <a:pt x="108" y="6621"/>
                    <a:pt x="1" y="6716"/>
                    <a:pt x="1" y="6716"/>
                  </a:cubicBezTo>
                  <a:cubicBezTo>
                    <a:pt x="1" y="6716"/>
                    <a:pt x="120" y="6633"/>
                    <a:pt x="334" y="6514"/>
                  </a:cubicBezTo>
                  <a:cubicBezTo>
                    <a:pt x="536" y="6395"/>
                    <a:pt x="834" y="6204"/>
                    <a:pt x="1203" y="5954"/>
                  </a:cubicBezTo>
                  <a:cubicBezTo>
                    <a:pt x="1953" y="5442"/>
                    <a:pt x="2906" y="4668"/>
                    <a:pt x="3870" y="3716"/>
                  </a:cubicBezTo>
                  <a:cubicBezTo>
                    <a:pt x="4835" y="2751"/>
                    <a:pt x="5632" y="1811"/>
                    <a:pt x="6180" y="1132"/>
                  </a:cubicBezTo>
                  <a:cubicBezTo>
                    <a:pt x="6728" y="442"/>
                    <a:pt x="7061" y="1"/>
                    <a:pt x="70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0" name="Google Shape;17190;p43"/>
            <p:cNvSpPr/>
            <p:nvPr/>
          </p:nvSpPr>
          <p:spPr>
            <a:xfrm>
              <a:off x="3216175" y="2177475"/>
              <a:ext cx="92275" cy="100350"/>
            </a:xfrm>
            <a:custGeom>
              <a:avLst/>
              <a:gdLst/>
              <a:ahLst/>
              <a:cxnLst/>
              <a:rect l="l" t="t" r="r" b="b"/>
              <a:pathLst>
                <a:path w="3691" h="4014" extrusionOk="0">
                  <a:moveTo>
                    <a:pt x="3691" y="1"/>
                  </a:moveTo>
                  <a:cubicBezTo>
                    <a:pt x="3691" y="1"/>
                    <a:pt x="3488" y="227"/>
                    <a:pt x="3143" y="584"/>
                  </a:cubicBezTo>
                  <a:cubicBezTo>
                    <a:pt x="2810" y="941"/>
                    <a:pt x="2334" y="1429"/>
                    <a:pt x="1834" y="1977"/>
                  </a:cubicBezTo>
                  <a:cubicBezTo>
                    <a:pt x="1322" y="2549"/>
                    <a:pt x="869" y="3061"/>
                    <a:pt x="536" y="3418"/>
                  </a:cubicBezTo>
                  <a:cubicBezTo>
                    <a:pt x="214" y="3787"/>
                    <a:pt x="0" y="4013"/>
                    <a:pt x="0" y="4013"/>
                  </a:cubicBezTo>
                  <a:cubicBezTo>
                    <a:pt x="0" y="4013"/>
                    <a:pt x="274" y="3846"/>
                    <a:pt x="667" y="3549"/>
                  </a:cubicBezTo>
                  <a:cubicBezTo>
                    <a:pt x="1072" y="3251"/>
                    <a:pt x="1595" y="2823"/>
                    <a:pt x="2119" y="2251"/>
                  </a:cubicBezTo>
                  <a:cubicBezTo>
                    <a:pt x="2619" y="1691"/>
                    <a:pt x="3024" y="1120"/>
                    <a:pt x="3286" y="703"/>
                  </a:cubicBezTo>
                  <a:cubicBezTo>
                    <a:pt x="3560" y="287"/>
                    <a:pt x="3691" y="1"/>
                    <a:pt x="369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1" name="Google Shape;17191;p43"/>
            <p:cNvSpPr/>
            <p:nvPr/>
          </p:nvSpPr>
          <p:spPr>
            <a:xfrm>
              <a:off x="3288800" y="2047400"/>
              <a:ext cx="192000" cy="186375"/>
            </a:xfrm>
            <a:custGeom>
              <a:avLst/>
              <a:gdLst/>
              <a:ahLst/>
              <a:cxnLst/>
              <a:rect l="l" t="t" r="r" b="b"/>
              <a:pathLst>
                <a:path w="7680" h="7455" extrusionOk="0">
                  <a:moveTo>
                    <a:pt x="7680" y="1"/>
                  </a:moveTo>
                  <a:lnTo>
                    <a:pt x="7680" y="1"/>
                  </a:lnTo>
                  <a:cubicBezTo>
                    <a:pt x="7679" y="1"/>
                    <a:pt x="5834" y="1537"/>
                    <a:pt x="3703" y="3584"/>
                  </a:cubicBezTo>
                  <a:cubicBezTo>
                    <a:pt x="1572" y="5644"/>
                    <a:pt x="0" y="7454"/>
                    <a:pt x="0" y="7454"/>
                  </a:cubicBezTo>
                  <a:cubicBezTo>
                    <a:pt x="0" y="7454"/>
                    <a:pt x="1858" y="5918"/>
                    <a:pt x="3977" y="3870"/>
                  </a:cubicBezTo>
                  <a:cubicBezTo>
                    <a:pt x="6096" y="1811"/>
                    <a:pt x="7679" y="1"/>
                    <a:pt x="76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2" name="Google Shape;17192;p43"/>
            <p:cNvSpPr/>
            <p:nvPr/>
          </p:nvSpPr>
          <p:spPr>
            <a:xfrm>
              <a:off x="3444175" y="2314400"/>
              <a:ext cx="385175" cy="117300"/>
            </a:xfrm>
            <a:custGeom>
              <a:avLst/>
              <a:gdLst/>
              <a:ahLst/>
              <a:cxnLst/>
              <a:rect l="l" t="t" r="r" b="b"/>
              <a:pathLst>
                <a:path w="15407" h="4692" extrusionOk="0">
                  <a:moveTo>
                    <a:pt x="0" y="1"/>
                  </a:moveTo>
                  <a:cubicBezTo>
                    <a:pt x="0" y="1"/>
                    <a:pt x="167" y="155"/>
                    <a:pt x="524" y="358"/>
                  </a:cubicBezTo>
                  <a:cubicBezTo>
                    <a:pt x="881" y="572"/>
                    <a:pt x="1429" y="786"/>
                    <a:pt x="2131" y="1013"/>
                  </a:cubicBezTo>
                  <a:cubicBezTo>
                    <a:pt x="3536" y="1465"/>
                    <a:pt x="5453" y="2060"/>
                    <a:pt x="7596" y="2668"/>
                  </a:cubicBezTo>
                  <a:cubicBezTo>
                    <a:pt x="11883" y="3894"/>
                    <a:pt x="15407" y="4692"/>
                    <a:pt x="15407" y="4692"/>
                  </a:cubicBezTo>
                  <a:cubicBezTo>
                    <a:pt x="15407" y="4692"/>
                    <a:pt x="12002" y="3513"/>
                    <a:pt x="7704" y="2310"/>
                  </a:cubicBezTo>
                  <a:cubicBezTo>
                    <a:pt x="5560" y="1703"/>
                    <a:pt x="3608" y="1191"/>
                    <a:pt x="2191" y="834"/>
                  </a:cubicBezTo>
                  <a:cubicBezTo>
                    <a:pt x="1477" y="679"/>
                    <a:pt x="929" y="501"/>
                    <a:pt x="560" y="322"/>
                  </a:cubicBezTo>
                  <a:cubicBezTo>
                    <a:pt x="179" y="14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3" name="Google Shape;17193;p43"/>
            <p:cNvSpPr/>
            <p:nvPr/>
          </p:nvSpPr>
          <p:spPr>
            <a:xfrm>
              <a:off x="3863575" y="2437625"/>
              <a:ext cx="72650" cy="27725"/>
            </a:xfrm>
            <a:custGeom>
              <a:avLst/>
              <a:gdLst/>
              <a:ahLst/>
              <a:cxnLst/>
              <a:rect l="l" t="t" r="r" b="b"/>
              <a:pathLst>
                <a:path w="2906" h="1109" extrusionOk="0">
                  <a:moveTo>
                    <a:pt x="0" y="1"/>
                  </a:moveTo>
                  <a:lnTo>
                    <a:pt x="0" y="1"/>
                  </a:lnTo>
                  <a:cubicBezTo>
                    <a:pt x="0" y="1"/>
                    <a:pt x="584" y="429"/>
                    <a:pt x="1381" y="727"/>
                  </a:cubicBezTo>
                  <a:cubicBezTo>
                    <a:pt x="2191" y="1049"/>
                    <a:pt x="2905" y="1108"/>
                    <a:pt x="2905" y="1108"/>
                  </a:cubicBezTo>
                  <a:cubicBezTo>
                    <a:pt x="2905" y="1108"/>
                    <a:pt x="2334" y="668"/>
                    <a:pt x="1524" y="370"/>
                  </a:cubicBezTo>
                  <a:cubicBezTo>
                    <a:pt x="715" y="60"/>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4" name="Google Shape;17194;p43"/>
            <p:cNvSpPr/>
            <p:nvPr/>
          </p:nvSpPr>
          <p:spPr>
            <a:xfrm>
              <a:off x="3946600" y="2472750"/>
              <a:ext cx="69700" cy="31275"/>
            </a:xfrm>
            <a:custGeom>
              <a:avLst/>
              <a:gdLst/>
              <a:ahLst/>
              <a:cxnLst/>
              <a:rect l="l" t="t" r="r" b="b"/>
              <a:pathLst>
                <a:path w="2788" h="1251" extrusionOk="0">
                  <a:moveTo>
                    <a:pt x="1" y="1"/>
                  </a:moveTo>
                  <a:cubicBezTo>
                    <a:pt x="1" y="1"/>
                    <a:pt x="549" y="453"/>
                    <a:pt x="1311" y="798"/>
                  </a:cubicBezTo>
                  <a:cubicBezTo>
                    <a:pt x="2085" y="1144"/>
                    <a:pt x="2787" y="1251"/>
                    <a:pt x="2787" y="1251"/>
                  </a:cubicBezTo>
                  <a:cubicBezTo>
                    <a:pt x="2787" y="1251"/>
                    <a:pt x="2251" y="787"/>
                    <a:pt x="1477" y="441"/>
                  </a:cubicBezTo>
                  <a:cubicBezTo>
                    <a:pt x="704" y="9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5" name="Google Shape;17195;p43"/>
            <p:cNvSpPr/>
            <p:nvPr/>
          </p:nvSpPr>
          <p:spPr>
            <a:xfrm>
              <a:off x="4902675" y="2928475"/>
              <a:ext cx="380450" cy="163100"/>
            </a:xfrm>
            <a:custGeom>
              <a:avLst/>
              <a:gdLst/>
              <a:ahLst/>
              <a:cxnLst/>
              <a:rect l="l" t="t" r="r" b="b"/>
              <a:pathLst>
                <a:path w="15218" h="6524" extrusionOk="0">
                  <a:moveTo>
                    <a:pt x="1" y="0"/>
                  </a:moveTo>
                  <a:cubicBezTo>
                    <a:pt x="1" y="0"/>
                    <a:pt x="835" y="441"/>
                    <a:pt x="2120" y="1250"/>
                  </a:cubicBezTo>
                  <a:cubicBezTo>
                    <a:pt x="3406" y="2024"/>
                    <a:pt x="5144" y="3191"/>
                    <a:pt x="7192" y="4298"/>
                  </a:cubicBezTo>
                  <a:cubicBezTo>
                    <a:pt x="9252" y="5394"/>
                    <a:pt x="11276" y="6084"/>
                    <a:pt x="12776" y="6334"/>
                  </a:cubicBezTo>
                  <a:cubicBezTo>
                    <a:pt x="13514" y="6453"/>
                    <a:pt x="14134" y="6501"/>
                    <a:pt x="14562" y="6513"/>
                  </a:cubicBezTo>
                  <a:cubicBezTo>
                    <a:pt x="14701" y="6521"/>
                    <a:pt x="14820" y="6523"/>
                    <a:pt x="14917" y="6523"/>
                  </a:cubicBezTo>
                  <a:cubicBezTo>
                    <a:pt x="15111" y="6523"/>
                    <a:pt x="15217" y="6513"/>
                    <a:pt x="15217" y="6513"/>
                  </a:cubicBezTo>
                  <a:cubicBezTo>
                    <a:pt x="15217" y="6513"/>
                    <a:pt x="14991" y="6501"/>
                    <a:pt x="14562" y="6465"/>
                  </a:cubicBezTo>
                  <a:cubicBezTo>
                    <a:pt x="14145" y="6429"/>
                    <a:pt x="13538" y="6334"/>
                    <a:pt x="12800" y="6156"/>
                  </a:cubicBezTo>
                  <a:cubicBezTo>
                    <a:pt x="11348" y="5834"/>
                    <a:pt x="9395" y="5060"/>
                    <a:pt x="7371" y="3965"/>
                  </a:cubicBezTo>
                  <a:cubicBezTo>
                    <a:pt x="5347" y="2881"/>
                    <a:pt x="3549" y="1786"/>
                    <a:pt x="2204" y="1084"/>
                  </a:cubicBezTo>
                  <a:cubicBezTo>
                    <a:pt x="870" y="369"/>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6" name="Google Shape;17196;p43"/>
            <p:cNvSpPr/>
            <p:nvPr/>
          </p:nvSpPr>
          <p:spPr>
            <a:xfrm>
              <a:off x="5262850" y="2983825"/>
              <a:ext cx="21750" cy="106900"/>
            </a:xfrm>
            <a:custGeom>
              <a:avLst/>
              <a:gdLst/>
              <a:ahLst/>
              <a:cxnLst/>
              <a:rect l="l" t="t" r="r" b="b"/>
              <a:pathLst>
                <a:path w="870" h="4276" extrusionOk="0">
                  <a:moveTo>
                    <a:pt x="0" y="1"/>
                  </a:moveTo>
                  <a:cubicBezTo>
                    <a:pt x="0" y="1"/>
                    <a:pt x="60" y="989"/>
                    <a:pt x="274" y="2156"/>
                  </a:cubicBezTo>
                  <a:cubicBezTo>
                    <a:pt x="477" y="3334"/>
                    <a:pt x="774" y="4275"/>
                    <a:pt x="774" y="4275"/>
                  </a:cubicBezTo>
                  <a:cubicBezTo>
                    <a:pt x="774" y="4275"/>
                    <a:pt x="870" y="3275"/>
                    <a:pt x="655" y="2084"/>
                  </a:cubicBezTo>
                  <a:cubicBezTo>
                    <a:pt x="441" y="894"/>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7" name="Google Shape;17197;p43"/>
            <p:cNvSpPr/>
            <p:nvPr/>
          </p:nvSpPr>
          <p:spPr>
            <a:xfrm>
              <a:off x="5263750" y="3072225"/>
              <a:ext cx="42875" cy="90225"/>
            </a:xfrm>
            <a:custGeom>
              <a:avLst/>
              <a:gdLst/>
              <a:ahLst/>
              <a:cxnLst/>
              <a:rect l="l" t="t" r="r" b="b"/>
              <a:pathLst>
                <a:path w="1715" h="3609" extrusionOk="0">
                  <a:moveTo>
                    <a:pt x="806" y="1667"/>
                  </a:moveTo>
                  <a:cubicBezTo>
                    <a:pt x="806" y="1667"/>
                    <a:pt x="807" y="1667"/>
                    <a:pt x="808" y="1668"/>
                  </a:cubicBezTo>
                  <a:lnTo>
                    <a:pt x="798" y="1668"/>
                  </a:lnTo>
                  <a:cubicBezTo>
                    <a:pt x="802" y="1668"/>
                    <a:pt x="805" y="1667"/>
                    <a:pt x="806" y="1667"/>
                  </a:cubicBezTo>
                  <a:close/>
                  <a:moveTo>
                    <a:pt x="24" y="1"/>
                  </a:moveTo>
                  <a:cubicBezTo>
                    <a:pt x="24" y="1"/>
                    <a:pt x="0" y="37"/>
                    <a:pt x="0" y="156"/>
                  </a:cubicBezTo>
                  <a:cubicBezTo>
                    <a:pt x="12" y="215"/>
                    <a:pt x="24" y="299"/>
                    <a:pt x="83" y="394"/>
                  </a:cubicBezTo>
                  <a:cubicBezTo>
                    <a:pt x="119" y="441"/>
                    <a:pt x="155" y="477"/>
                    <a:pt x="214" y="525"/>
                  </a:cubicBezTo>
                  <a:cubicBezTo>
                    <a:pt x="250" y="537"/>
                    <a:pt x="274" y="560"/>
                    <a:pt x="322" y="572"/>
                  </a:cubicBezTo>
                  <a:cubicBezTo>
                    <a:pt x="357" y="584"/>
                    <a:pt x="381" y="584"/>
                    <a:pt x="417" y="584"/>
                  </a:cubicBezTo>
                  <a:cubicBezTo>
                    <a:pt x="381" y="596"/>
                    <a:pt x="429" y="584"/>
                    <a:pt x="393" y="656"/>
                  </a:cubicBezTo>
                  <a:cubicBezTo>
                    <a:pt x="381" y="691"/>
                    <a:pt x="381" y="715"/>
                    <a:pt x="357" y="775"/>
                  </a:cubicBezTo>
                  <a:cubicBezTo>
                    <a:pt x="334" y="810"/>
                    <a:pt x="310" y="858"/>
                    <a:pt x="274" y="882"/>
                  </a:cubicBezTo>
                  <a:lnTo>
                    <a:pt x="191" y="977"/>
                  </a:lnTo>
                  <a:cubicBezTo>
                    <a:pt x="155" y="1013"/>
                    <a:pt x="131" y="1060"/>
                    <a:pt x="119" y="1108"/>
                  </a:cubicBezTo>
                  <a:cubicBezTo>
                    <a:pt x="119" y="1099"/>
                    <a:pt x="117" y="1094"/>
                    <a:pt x="113" y="1094"/>
                  </a:cubicBezTo>
                  <a:cubicBezTo>
                    <a:pt x="103" y="1094"/>
                    <a:pt x="83" y="1127"/>
                    <a:pt x="83" y="1180"/>
                  </a:cubicBezTo>
                  <a:cubicBezTo>
                    <a:pt x="83" y="1251"/>
                    <a:pt x="143" y="1370"/>
                    <a:pt x="298" y="1430"/>
                  </a:cubicBezTo>
                  <a:cubicBezTo>
                    <a:pt x="345" y="1453"/>
                    <a:pt x="381" y="1465"/>
                    <a:pt x="429" y="1465"/>
                  </a:cubicBezTo>
                  <a:lnTo>
                    <a:pt x="512" y="1465"/>
                  </a:lnTo>
                  <a:lnTo>
                    <a:pt x="500" y="1477"/>
                  </a:lnTo>
                  <a:lnTo>
                    <a:pt x="488" y="1525"/>
                  </a:lnTo>
                  <a:cubicBezTo>
                    <a:pt x="476" y="1549"/>
                    <a:pt x="464" y="1596"/>
                    <a:pt x="464" y="1632"/>
                  </a:cubicBezTo>
                  <a:cubicBezTo>
                    <a:pt x="464" y="1775"/>
                    <a:pt x="524" y="1870"/>
                    <a:pt x="595" y="1942"/>
                  </a:cubicBezTo>
                  <a:cubicBezTo>
                    <a:pt x="621" y="1967"/>
                    <a:pt x="653" y="1984"/>
                    <a:pt x="687" y="1996"/>
                  </a:cubicBezTo>
                  <a:lnTo>
                    <a:pt x="687" y="1996"/>
                  </a:lnTo>
                  <a:cubicBezTo>
                    <a:pt x="837" y="2607"/>
                    <a:pt x="1159" y="2973"/>
                    <a:pt x="1357" y="3216"/>
                  </a:cubicBezTo>
                  <a:cubicBezTo>
                    <a:pt x="1572" y="3489"/>
                    <a:pt x="1715" y="3608"/>
                    <a:pt x="1715" y="3608"/>
                  </a:cubicBezTo>
                  <a:cubicBezTo>
                    <a:pt x="1715" y="3608"/>
                    <a:pt x="1619" y="3442"/>
                    <a:pt x="1488" y="3156"/>
                  </a:cubicBezTo>
                  <a:cubicBezTo>
                    <a:pt x="1334" y="2846"/>
                    <a:pt x="1084" y="2406"/>
                    <a:pt x="1024" y="1822"/>
                  </a:cubicBezTo>
                  <a:lnTo>
                    <a:pt x="802" y="1752"/>
                  </a:lnTo>
                  <a:lnTo>
                    <a:pt x="802" y="1752"/>
                  </a:lnTo>
                  <a:cubicBezTo>
                    <a:pt x="806" y="1744"/>
                    <a:pt x="815" y="1728"/>
                    <a:pt x="834" y="1703"/>
                  </a:cubicBezTo>
                  <a:cubicBezTo>
                    <a:pt x="837" y="1694"/>
                    <a:pt x="840" y="1687"/>
                    <a:pt x="843" y="1682"/>
                  </a:cubicBezTo>
                  <a:lnTo>
                    <a:pt x="843" y="1682"/>
                  </a:lnTo>
                  <a:cubicBezTo>
                    <a:pt x="850" y="1685"/>
                    <a:pt x="859" y="1688"/>
                    <a:pt x="869" y="1692"/>
                  </a:cubicBezTo>
                  <a:lnTo>
                    <a:pt x="869" y="1668"/>
                  </a:lnTo>
                  <a:lnTo>
                    <a:pt x="893" y="1656"/>
                  </a:lnTo>
                  <a:cubicBezTo>
                    <a:pt x="929" y="1608"/>
                    <a:pt x="1024" y="1572"/>
                    <a:pt x="1107" y="1525"/>
                  </a:cubicBezTo>
                  <a:lnTo>
                    <a:pt x="1107" y="1406"/>
                  </a:lnTo>
                  <a:lnTo>
                    <a:pt x="1107" y="1370"/>
                  </a:lnTo>
                  <a:cubicBezTo>
                    <a:pt x="1107" y="1346"/>
                    <a:pt x="1107" y="1334"/>
                    <a:pt x="1096" y="1299"/>
                  </a:cubicBezTo>
                  <a:cubicBezTo>
                    <a:pt x="1048" y="1191"/>
                    <a:pt x="988" y="1132"/>
                    <a:pt x="905" y="1108"/>
                  </a:cubicBezTo>
                  <a:cubicBezTo>
                    <a:pt x="834" y="1081"/>
                    <a:pt x="755" y="1068"/>
                    <a:pt x="676" y="1068"/>
                  </a:cubicBezTo>
                  <a:cubicBezTo>
                    <a:pt x="649" y="1068"/>
                    <a:pt x="622" y="1069"/>
                    <a:pt x="595" y="1072"/>
                  </a:cubicBezTo>
                  <a:lnTo>
                    <a:pt x="536" y="1096"/>
                  </a:lnTo>
                  <a:lnTo>
                    <a:pt x="512" y="1096"/>
                  </a:lnTo>
                  <a:cubicBezTo>
                    <a:pt x="509" y="1098"/>
                    <a:pt x="507" y="1098"/>
                    <a:pt x="504" y="1098"/>
                  </a:cubicBezTo>
                  <a:cubicBezTo>
                    <a:pt x="488" y="1098"/>
                    <a:pt x="476" y="1070"/>
                    <a:pt x="452" y="1070"/>
                  </a:cubicBezTo>
                  <a:cubicBezTo>
                    <a:pt x="448" y="1070"/>
                    <a:pt x="445" y="1071"/>
                    <a:pt x="441" y="1072"/>
                  </a:cubicBezTo>
                  <a:cubicBezTo>
                    <a:pt x="441" y="1060"/>
                    <a:pt x="453" y="1060"/>
                    <a:pt x="453" y="1049"/>
                  </a:cubicBezTo>
                  <a:cubicBezTo>
                    <a:pt x="476" y="1037"/>
                    <a:pt x="476" y="1013"/>
                    <a:pt x="488" y="1001"/>
                  </a:cubicBezTo>
                  <a:cubicBezTo>
                    <a:pt x="536" y="941"/>
                    <a:pt x="560" y="894"/>
                    <a:pt x="572" y="834"/>
                  </a:cubicBezTo>
                  <a:cubicBezTo>
                    <a:pt x="607" y="739"/>
                    <a:pt x="607" y="620"/>
                    <a:pt x="595" y="560"/>
                  </a:cubicBezTo>
                  <a:cubicBezTo>
                    <a:pt x="582" y="483"/>
                    <a:pt x="559" y="465"/>
                    <a:pt x="540" y="465"/>
                  </a:cubicBezTo>
                  <a:cubicBezTo>
                    <a:pt x="524" y="465"/>
                    <a:pt x="512" y="477"/>
                    <a:pt x="512" y="477"/>
                  </a:cubicBezTo>
                  <a:lnTo>
                    <a:pt x="357" y="477"/>
                  </a:lnTo>
                  <a:cubicBezTo>
                    <a:pt x="322" y="477"/>
                    <a:pt x="298" y="465"/>
                    <a:pt x="262" y="453"/>
                  </a:cubicBezTo>
                  <a:cubicBezTo>
                    <a:pt x="203" y="418"/>
                    <a:pt x="155" y="394"/>
                    <a:pt x="131" y="346"/>
                  </a:cubicBezTo>
                  <a:cubicBezTo>
                    <a:pt x="60" y="275"/>
                    <a:pt x="36" y="203"/>
                    <a:pt x="24" y="144"/>
                  </a:cubicBezTo>
                  <a:cubicBezTo>
                    <a:pt x="12" y="37"/>
                    <a:pt x="24" y="1"/>
                    <a:pt x="2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8" name="Google Shape;17198;p43"/>
            <p:cNvSpPr/>
            <p:nvPr/>
          </p:nvSpPr>
          <p:spPr>
            <a:xfrm>
              <a:off x="5214625" y="2416800"/>
              <a:ext cx="19975" cy="180400"/>
            </a:xfrm>
            <a:custGeom>
              <a:avLst/>
              <a:gdLst/>
              <a:ahLst/>
              <a:cxnLst/>
              <a:rect l="l" t="t" r="r" b="b"/>
              <a:pathLst>
                <a:path w="799" h="7216" extrusionOk="0">
                  <a:moveTo>
                    <a:pt x="24" y="0"/>
                  </a:moveTo>
                  <a:lnTo>
                    <a:pt x="24" y="0"/>
                  </a:lnTo>
                  <a:cubicBezTo>
                    <a:pt x="24" y="1"/>
                    <a:pt x="1" y="1644"/>
                    <a:pt x="203" y="3632"/>
                  </a:cubicBezTo>
                  <a:cubicBezTo>
                    <a:pt x="417" y="5632"/>
                    <a:pt x="786" y="7216"/>
                    <a:pt x="786" y="7216"/>
                  </a:cubicBezTo>
                  <a:cubicBezTo>
                    <a:pt x="786" y="7216"/>
                    <a:pt x="798" y="5584"/>
                    <a:pt x="608" y="3584"/>
                  </a:cubicBezTo>
                  <a:cubicBezTo>
                    <a:pt x="394" y="1596"/>
                    <a:pt x="25" y="1"/>
                    <a:pt x="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9" name="Google Shape;17199;p43"/>
            <p:cNvSpPr/>
            <p:nvPr/>
          </p:nvSpPr>
          <p:spPr>
            <a:xfrm>
              <a:off x="5228325" y="2611750"/>
              <a:ext cx="13425" cy="41100"/>
            </a:xfrm>
            <a:custGeom>
              <a:avLst/>
              <a:gdLst/>
              <a:ahLst/>
              <a:cxnLst/>
              <a:rect l="l" t="t" r="r" b="b"/>
              <a:pathLst>
                <a:path w="537" h="1644" extrusionOk="0">
                  <a:moveTo>
                    <a:pt x="155" y="1"/>
                  </a:moveTo>
                  <a:cubicBezTo>
                    <a:pt x="155" y="1"/>
                    <a:pt x="0" y="382"/>
                    <a:pt x="72" y="846"/>
                  </a:cubicBezTo>
                  <a:cubicBezTo>
                    <a:pt x="131" y="1299"/>
                    <a:pt x="393" y="1644"/>
                    <a:pt x="393" y="1644"/>
                  </a:cubicBezTo>
                  <a:cubicBezTo>
                    <a:pt x="393" y="1644"/>
                    <a:pt x="536" y="1239"/>
                    <a:pt x="465" y="787"/>
                  </a:cubicBezTo>
                  <a:cubicBezTo>
                    <a:pt x="405" y="346"/>
                    <a:pt x="155" y="1"/>
                    <a:pt x="1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0" name="Google Shape;17200;p43"/>
            <p:cNvSpPr/>
            <p:nvPr/>
          </p:nvSpPr>
          <p:spPr>
            <a:xfrm>
              <a:off x="5233675" y="2668625"/>
              <a:ext cx="12525" cy="25325"/>
            </a:xfrm>
            <a:custGeom>
              <a:avLst/>
              <a:gdLst/>
              <a:ahLst/>
              <a:cxnLst/>
              <a:rect l="l" t="t" r="r" b="b"/>
              <a:pathLst>
                <a:path w="501" h="1013" extrusionOk="0">
                  <a:moveTo>
                    <a:pt x="143" y="0"/>
                  </a:moveTo>
                  <a:cubicBezTo>
                    <a:pt x="143" y="0"/>
                    <a:pt x="1" y="274"/>
                    <a:pt x="60" y="560"/>
                  </a:cubicBezTo>
                  <a:cubicBezTo>
                    <a:pt x="120" y="833"/>
                    <a:pt x="358" y="1012"/>
                    <a:pt x="358" y="1012"/>
                  </a:cubicBezTo>
                  <a:cubicBezTo>
                    <a:pt x="358" y="1012"/>
                    <a:pt x="501" y="750"/>
                    <a:pt x="441" y="464"/>
                  </a:cubicBezTo>
                  <a:cubicBezTo>
                    <a:pt x="382" y="179"/>
                    <a:pt x="143" y="0"/>
                    <a:pt x="1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1" name="Google Shape;17201;p43"/>
            <p:cNvSpPr/>
            <p:nvPr/>
          </p:nvSpPr>
          <p:spPr>
            <a:xfrm>
              <a:off x="4231775" y="2555500"/>
              <a:ext cx="211050" cy="113725"/>
            </a:xfrm>
            <a:custGeom>
              <a:avLst/>
              <a:gdLst/>
              <a:ahLst/>
              <a:cxnLst/>
              <a:rect l="l" t="t" r="r" b="b"/>
              <a:pathLst>
                <a:path w="8442" h="4549" extrusionOk="0">
                  <a:moveTo>
                    <a:pt x="8442" y="1"/>
                  </a:moveTo>
                  <a:cubicBezTo>
                    <a:pt x="8442" y="1"/>
                    <a:pt x="7882" y="48"/>
                    <a:pt x="6989" y="167"/>
                  </a:cubicBezTo>
                  <a:cubicBezTo>
                    <a:pt x="6072" y="286"/>
                    <a:pt x="4834" y="501"/>
                    <a:pt x="3536" y="1060"/>
                  </a:cubicBezTo>
                  <a:cubicBezTo>
                    <a:pt x="2239" y="1608"/>
                    <a:pt x="1238" y="2489"/>
                    <a:pt x="703" y="3239"/>
                  </a:cubicBezTo>
                  <a:cubicBezTo>
                    <a:pt x="441" y="3608"/>
                    <a:pt x="262" y="3930"/>
                    <a:pt x="155" y="4168"/>
                  </a:cubicBezTo>
                  <a:cubicBezTo>
                    <a:pt x="48" y="4406"/>
                    <a:pt x="0" y="4549"/>
                    <a:pt x="0" y="4549"/>
                  </a:cubicBezTo>
                  <a:cubicBezTo>
                    <a:pt x="0" y="4549"/>
                    <a:pt x="84" y="4406"/>
                    <a:pt x="214" y="4204"/>
                  </a:cubicBezTo>
                  <a:cubicBezTo>
                    <a:pt x="345" y="3989"/>
                    <a:pt x="572" y="3692"/>
                    <a:pt x="869" y="3370"/>
                  </a:cubicBezTo>
                  <a:cubicBezTo>
                    <a:pt x="1465" y="2703"/>
                    <a:pt x="2465" y="1953"/>
                    <a:pt x="3703" y="1417"/>
                  </a:cubicBezTo>
                  <a:cubicBezTo>
                    <a:pt x="4929" y="882"/>
                    <a:pt x="6132" y="584"/>
                    <a:pt x="7013" y="358"/>
                  </a:cubicBezTo>
                  <a:cubicBezTo>
                    <a:pt x="7894" y="144"/>
                    <a:pt x="8442" y="1"/>
                    <a:pt x="84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2" name="Google Shape;17202;p43"/>
            <p:cNvSpPr/>
            <p:nvPr/>
          </p:nvSpPr>
          <p:spPr>
            <a:xfrm>
              <a:off x="4238625" y="2543600"/>
              <a:ext cx="122050" cy="84850"/>
            </a:xfrm>
            <a:custGeom>
              <a:avLst/>
              <a:gdLst/>
              <a:ahLst/>
              <a:cxnLst/>
              <a:rect l="l" t="t" r="r" b="b"/>
              <a:pathLst>
                <a:path w="4882" h="3394" extrusionOk="0">
                  <a:moveTo>
                    <a:pt x="4882" y="0"/>
                  </a:moveTo>
                  <a:cubicBezTo>
                    <a:pt x="4881" y="0"/>
                    <a:pt x="4560" y="60"/>
                    <a:pt x="4012" y="262"/>
                  </a:cubicBezTo>
                  <a:cubicBezTo>
                    <a:pt x="3500" y="441"/>
                    <a:pt x="2798" y="762"/>
                    <a:pt x="2107" y="1239"/>
                  </a:cubicBezTo>
                  <a:cubicBezTo>
                    <a:pt x="1429" y="1715"/>
                    <a:pt x="893" y="2263"/>
                    <a:pt x="536" y="2679"/>
                  </a:cubicBezTo>
                  <a:cubicBezTo>
                    <a:pt x="179" y="3120"/>
                    <a:pt x="0" y="3394"/>
                    <a:pt x="0" y="3394"/>
                  </a:cubicBezTo>
                  <a:cubicBezTo>
                    <a:pt x="0" y="3394"/>
                    <a:pt x="250" y="3191"/>
                    <a:pt x="667" y="2834"/>
                  </a:cubicBezTo>
                  <a:cubicBezTo>
                    <a:pt x="1083" y="2489"/>
                    <a:pt x="1667" y="2024"/>
                    <a:pt x="2334" y="1572"/>
                  </a:cubicBezTo>
                  <a:cubicBezTo>
                    <a:pt x="3000" y="1096"/>
                    <a:pt x="3643" y="703"/>
                    <a:pt x="4108" y="441"/>
                  </a:cubicBezTo>
                  <a:cubicBezTo>
                    <a:pt x="4584" y="167"/>
                    <a:pt x="4882" y="0"/>
                    <a:pt x="48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3" name="Google Shape;17203;p43"/>
            <p:cNvSpPr/>
            <p:nvPr/>
          </p:nvSpPr>
          <p:spPr>
            <a:xfrm>
              <a:off x="4257375" y="2538825"/>
              <a:ext cx="64000" cy="44675"/>
            </a:xfrm>
            <a:custGeom>
              <a:avLst/>
              <a:gdLst/>
              <a:ahLst/>
              <a:cxnLst/>
              <a:rect l="l" t="t" r="r" b="b"/>
              <a:pathLst>
                <a:path w="2560" h="1787" extrusionOk="0">
                  <a:moveTo>
                    <a:pt x="2560" y="1"/>
                  </a:moveTo>
                  <a:cubicBezTo>
                    <a:pt x="2560" y="1"/>
                    <a:pt x="2381" y="13"/>
                    <a:pt x="2096" y="96"/>
                  </a:cubicBezTo>
                  <a:cubicBezTo>
                    <a:pt x="1810" y="179"/>
                    <a:pt x="1429" y="334"/>
                    <a:pt x="1048" y="584"/>
                  </a:cubicBezTo>
                  <a:cubicBezTo>
                    <a:pt x="679" y="834"/>
                    <a:pt x="393" y="1144"/>
                    <a:pt x="238" y="1382"/>
                  </a:cubicBezTo>
                  <a:cubicBezTo>
                    <a:pt x="72" y="1620"/>
                    <a:pt x="0" y="1787"/>
                    <a:pt x="0" y="1787"/>
                  </a:cubicBezTo>
                  <a:cubicBezTo>
                    <a:pt x="0" y="1787"/>
                    <a:pt x="572" y="1382"/>
                    <a:pt x="1274" y="894"/>
                  </a:cubicBezTo>
                  <a:cubicBezTo>
                    <a:pt x="1977" y="406"/>
                    <a:pt x="2560" y="1"/>
                    <a:pt x="2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4" name="Google Shape;17204;p43"/>
            <p:cNvSpPr/>
            <p:nvPr/>
          </p:nvSpPr>
          <p:spPr>
            <a:xfrm>
              <a:off x="4278200" y="2525450"/>
              <a:ext cx="26225" cy="21450"/>
            </a:xfrm>
            <a:custGeom>
              <a:avLst/>
              <a:gdLst/>
              <a:ahLst/>
              <a:cxnLst/>
              <a:rect l="l" t="t" r="r" b="b"/>
              <a:pathLst>
                <a:path w="1049" h="858" extrusionOk="0">
                  <a:moveTo>
                    <a:pt x="1048" y="0"/>
                  </a:moveTo>
                  <a:cubicBezTo>
                    <a:pt x="1048" y="0"/>
                    <a:pt x="691" y="48"/>
                    <a:pt x="393" y="286"/>
                  </a:cubicBezTo>
                  <a:cubicBezTo>
                    <a:pt x="96" y="524"/>
                    <a:pt x="1" y="857"/>
                    <a:pt x="1" y="857"/>
                  </a:cubicBezTo>
                  <a:cubicBezTo>
                    <a:pt x="1" y="857"/>
                    <a:pt x="358" y="822"/>
                    <a:pt x="655" y="584"/>
                  </a:cubicBezTo>
                  <a:cubicBezTo>
                    <a:pt x="953" y="345"/>
                    <a:pt x="1048" y="0"/>
                    <a:pt x="104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5" name="Google Shape;17205;p43"/>
            <p:cNvSpPr/>
            <p:nvPr/>
          </p:nvSpPr>
          <p:spPr>
            <a:xfrm>
              <a:off x="4466025" y="1966875"/>
              <a:ext cx="222975" cy="82350"/>
            </a:xfrm>
            <a:custGeom>
              <a:avLst/>
              <a:gdLst/>
              <a:ahLst/>
              <a:cxnLst/>
              <a:rect l="l" t="t" r="r" b="b"/>
              <a:pathLst>
                <a:path w="8919" h="3294" extrusionOk="0">
                  <a:moveTo>
                    <a:pt x="7223" y="1"/>
                  </a:moveTo>
                  <a:cubicBezTo>
                    <a:pt x="6834" y="1"/>
                    <a:pt x="6386" y="43"/>
                    <a:pt x="5906" y="102"/>
                  </a:cubicBezTo>
                  <a:cubicBezTo>
                    <a:pt x="5322" y="198"/>
                    <a:pt x="4680" y="340"/>
                    <a:pt x="4049" y="567"/>
                  </a:cubicBezTo>
                  <a:cubicBezTo>
                    <a:pt x="3406" y="805"/>
                    <a:pt x="2810" y="1090"/>
                    <a:pt x="2298" y="1388"/>
                  </a:cubicBezTo>
                  <a:cubicBezTo>
                    <a:pt x="1798" y="1698"/>
                    <a:pt x="1370" y="2019"/>
                    <a:pt x="1024" y="2293"/>
                  </a:cubicBezTo>
                  <a:cubicBezTo>
                    <a:pt x="703" y="2579"/>
                    <a:pt x="429" y="2829"/>
                    <a:pt x="262" y="3007"/>
                  </a:cubicBezTo>
                  <a:cubicBezTo>
                    <a:pt x="84" y="3186"/>
                    <a:pt x="0" y="3293"/>
                    <a:pt x="0" y="3293"/>
                  </a:cubicBezTo>
                  <a:cubicBezTo>
                    <a:pt x="0" y="3293"/>
                    <a:pt x="108" y="3198"/>
                    <a:pt x="298" y="3055"/>
                  </a:cubicBezTo>
                  <a:cubicBezTo>
                    <a:pt x="489" y="2888"/>
                    <a:pt x="786" y="2686"/>
                    <a:pt x="1143" y="2448"/>
                  </a:cubicBezTo>
                  <a:cubicBezTo>
                    <a:pt x="1512" y="2186"/>
                    <a:pt x="1965" y="1936"/>
                    <a:pt x="2465" y="1674"/>
                  </a:cubicBezTo>
                  <a:cubicBezTo>
                    <a:pt x="2989" y="1400"/>
                    <a:pt x="3560" y="1150"/>
                    <a:pt x="4179" y="924"/>
                  </a:cubicBezTo>
                  <a:cubicBezTo>
                    <a:pt x="4787" y="698"/>
                    <a:pt x="5406" y="543"/>
                    <a:pt x="5965" y="424"/>
                  </a:cubicBezTo>
                  <a:cubicBezTo>
                    <a:pt x="6537" y="305"/>
                    <a:pt x="7049" y="221"/>
                    <a:pt x="7489" y="186"/>
                  </a:cubicBezTo>
                  <a:cubicBezTo>
                    <a:pt x="7930" y="138"/>
                    <a:pt x="8275" y="126"/>
                    <a:pt x="8525" y="126"/>
                  </a:cubicBezTo>
                  <a:lnTo>
                    <a:pt x="8918" y="126"/>
                  </a:lnTo>
                  <a:lnTo>
                    <a:pt x="8513" y="78"/>
                  </a:lnTo>
                  <a:cubicBezTo>
                    <a:pt x="8275" y="43"/>
                    <a:pt x="7918" y="19"/>
                    <a:pt x="7466" y="7"/>
                  </a:cubicBezTo>
                  <a:cubicBezTo>
                    <a:pt x="7388" y="3"/>
                    <a:pt x="7307" y="1"/>
                    <a:pt x="72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6" name="Google Shape;17206;p43"/>
            <p:cNvSpPr/>
            <p:nvPr/>
          </p:nvSpPr>
          <p:spPr>
            <a:xfrm>
              <a:off x="4457400" y="2007825"/>
              <a:ext cx="164025" cy="72350"/>
            </a:xfrm>
            <a:custGeom>
              <a:avLst/>
              <a:gdLst/>
              <a:ahLst/>
              <a:cxnLst/>
              <a:rect l="l" t="t" r="r" b="b"/>
              <a:pathLst>
                <a:path w="6561" h="2894" extrusionOk="0">
                  <a:moveTo>
                    <a:pt x="6299" y="0"/>
                  </a:moveTo>
                  <a:cubicBezTo>
                    <a:pt x="6120" y="0"/>
                    <a:pt x="5834" y="0"/>
                    <a:pt x="5513" y="36"/>
                  </a:cubicBezTo>
                  <a:cubicBezTo>
                    <a:pt x="4834" y="95"/>
                    <a:pt x="3917" y="286"/>
                    <a:pt x="2977" y="715"/>
                  </a:cubicBezTo>
                  <a:cubicBezTo>
                    <a:pt x="2024" y="1155"/>
                    <a:pt x="1298" y="1750"/>
                    <a:pt x="822" y="2203"/>
                  </a:cubicBezTo>
                  <a:cubicBezTo>
                    <a:pt x="584" y="2441"/>
                    <a:pt x="381" y="2620"/>
                    <a:pt x="238" y="2727"/>
                  </a:cubicBezTo>
                  <a:cubicBezTo>
                    <a:pt x="83" y="2834"/>
                    <a:pt x="0" y="2893"/>
                    <a:pt x="0" y="2893"/>
                  </a:cubicBezTo>
                  <a:cubicBezTo>
                    <a:pt x="0" y="2893"/>
                    <a:pt x="107" y="2858"/>
                    <a:pt x="274" y="2786"/>
                  </a:cubicBezTo>
                  <a:cubicBezTo>
                    <a:pt x="429" y="2703"/>
                    <a:pt x="667" y="2560"/>
                    <a:pt x="941" y="2370"/>
                  </a:cubicBezTo>
                  <a:cubicBezTo>
                    <a:pt x="1476" y="2000"/>
                    <a:pt x="2215" y="1512"/>
                    <a:pt x="3131" y="1096"/>
                  </a:cubicBezTo>
                  <a:cubicBezTo>
                    <a:pt x="4024" y="655"/>
                    <a:pt x="4882" y="405"/>
                    <a:pt x="5525" y="238"/>
                  </a:cubicBezTo>
                  <a:cubicBezTo>
                    <a:pt x="5834" y="167"/>
                    <a:pt x="6096" y="107"/>
                    <a:pt x="6275" y="84"/>
                  </a:cubicBezTo>
                  <a:cubicBezTo>
                    <a:pt x="6453" y="48"/>
                    <a:pt x="6560" y="36"/>
                    <a:pt x="6560" y="36"/>
                  </a:cubicBezTo>
                  <a:cubicBezTo>
                    <a:pt x="6560" y="36"/>
                    <a:pt x="6465" y="36"/>
                    <a:pt x="629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7" name="Google Shape;17207;p43"/>
            <p:cNvSpPr/>
            <p:nvPr/>
          </p:nvSpPr>
          <p:spPr>
            <a:xfrm>
              <a:off x="4442800" y="2046225"/>
              <a:ext cx="112250" cy="59550"/>
            </a:xfrm>
            <a:custGeom>
              <a:avLst/>
              <a:gdLst/>
              <a:ahLst/>
              <a:cxnLst/>
              <a:rect l="l" t="t" r="r" b="b"/>
              <a:pathLst>
                <a:path w="4490" h="2382" extrusionOk="0">
                  <a:moveTo>
                    <a:pt x="4489" y="0"/>
                  </a:moveTo>
                  <a:cubicBezTo>
                    <a:pt x="4489" y="0"/>
                    <a:pt x="4192" y="36"/>
                    <a:pt x="3739" y="83"/>
                  </a:cubicBezTo>
                  <a:cubicBezTo>
                    <a:pt x="3275" y="191"/>
                    <a:pt x="2656" y="381"/>
                    <a:pt x="2013" y="726"/>
                  </a:cubicBezTo>
                  <a:cubicBezTo>
                    <a:pt x="1370" y="1072"/>
                    <a:pt x="870" y="1488"/>
                    <a:pt x="525" y="1822"/>
                  </a:cubicBezTo>
                  <a:cubicBezTo>
                    <a:pt x="179" y="2143"/>
                    <a:pt x="1" y="2381"/>
                    <a:pt x="1" y="2381"/>
                  </a:cubicBezTo>
                  <a:cubicBezTo>
                    <a:pt x="1" y="2381"/>
                    <a:pt x="263" y="2238"/>
                    <a:pt x="644" y="1977"/>
                  </a:cubicBezTo>
                  <a:cubicBezTo>
                    <a:pt x="1037" y="1726"/>
                    <a:pt x="1584" y="1417"/>
                    <a:pt x="2191" y="1084"/>
                  </a:cubicBezTo>
                  <a:cubicBezTo>
                    <a:pt x="2799" y="762"/>
                    <a:pt x="3382" y="488"/>
                    <a:pt x="3799" y="298"/>
                  </a:cubicBezTo>
                  <a:cubicBezTo>
                    <a:pt x="4215" y="119"/>
                    <a:pt x="4489" y="0"/>
                    <a:pt x="4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8" name="Google Shape;17208;p43"/>
            <p:cNvSpPr/>
            <p:nvPr/>
          </p:nvSpPr>
          <p:spPr>
            <a:xfrm>
              <a:off x="4435075" y="2082225"/>
              <a:ext cx="90200" cy="46775"/>
            </a:xfrm>
            <a:custGeom>
              <a:avLst/>
              <a:gdLst/>
              <a:ahLst/>
              <a:cxnLst/>
              <a:rect l="l" t="t" r="r" b="b"/>
              <a:pathLst>
                <a:path w="3608" h="1871" extrusionOk="0">
                  <a:moveTo>
                    <a:pt x="3608" y="1"/>
                  </a:moveTo>
                  <a:cubicBezTo>
                    <a:pt x="3608" y="1"/>
                    <a:pt x="3358" y="25"/>
                    <a:pt x="2977" y="108"/>
                  </a:cubicBezTo>
                  <a:cubicBezTo>
                    <a:pt x="2620" y="179"/>
                    <a:pt x="2119" y="334"/>
                    <a:pt x="1607" y="596"/>
                  </a:cubicBezTo>
                  <a:cubicBezTo>
                    <a:pt x="1107" y="858"/>
                    <a:pt x="691" y="1179"/>
                    <a:pt x="417" y="1429"/>
                  </a:cubicBezTo>
                  <a:cubicBezTo>
                    <a:pt x="155" y="1691"/>
                    <a:pt x="0" y="1870"/>
                    <a:pt x="0" y="1870"/>
                  </a:cubicBezTo>
                  <a:cubicBezTo>
                    <a:pt x="0" y="1870"/>
                    <a:pt x="810" y="1453"/>
                    <a:pt x="1798" y="941"/>
                  </a:cubicBezTo>
                  <a:cubicBezTo>
                    <a:pt x="2798" y="417"/>
                    <a:pt x="3608" y="1"/>
                    <a:pt x="3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9" name="Google Shape;17209;p43"/>
            <p:cNvSpPr/>
            <p:nvPr/>
          </p:nvSpPr>
          <p:spPr>
            <a:xfrm>
              <a:off x="4438050" y="2117350"/>
              <a:ext cx="52100" cy="29500"/>
            </a:xfrm>
            <a:custGeom>
              <a:avLst/>
              <a:gdLst/>
              <a:ahLst/>
              <a:cxnLst/>
              <a:rect l="l" t="t" r="r" b="b"/>
              <a:pathLst>
                <a:path w="2084" h="1180" extrusionOk="0">
                  <a:moveTo>
                    <a:pt x="2084" y="1"/>
                  </a:moveTo>
                  <a:lnTo>
                    <a:pt x="2084" y="1"/>
                  </a:lnTo>
                  <a:cubicBezTo>
                    <a:pt x="2084" y="1"/>
                    <a:pt x="1953" y="1"/>
                    <a:pt x="1715" y="60"/>
                  </a:cubicBezTo>
                  <a:cubicBezTo>
                    <a:pt x="1488" y="108"/>
                    <a:pt x="1191" y="191"/>
                    <a:pt x="893" y="358"/>
                  </a:cubicBezTo>
                  <a:cubicBezTo>
                    <a:pt x="607" y="525"/>
                    <a:pt x="369" y="727"/>
                    <a:pt x="226" y="894"/>
                  </a:cubicBezTo>
                  <a:cubicBezTo>
                    <a:pt x="72" y="1060"/>
                    <a:pt x="0" y="1179"/>
                    <a:pt x="0" y="1179"/>
                  </a:cubicBezTo>
                  <a:cubicBezTo>
                    <a:pt x="0" y="1179"/>
                    <a:pt x="131" y="1132"/>
                    <a:pt x="345" y="1037"/>
                  </a:cubicBezTo>
                  <a:cubicBezTo>
                    <a:pt x="548" y="965"/>
                    <a:pt x="822" y="846"/>
                    <a:pt x="1096" y="679"/>
                  </a:cubicBezTo>
                  <a:cubicBezTo>
                    <a:pt x="1381" y="525"/>
                    <a:pt x="1619" y="358"/>
                    <a:pt x="1798" y="227"/>
                  </a:cubicBezTo>
                  <a:cubicBezTo>
                    <a:pt x="1977" y="84"/>
                    <a:pt x="2084"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0" name="Google Shape;17210;p43"/>
            <p:cNvSpPr/>
            <p:nvPr/>
          </p:nvSpPr>
          <p:spPr>
            <a:xfrm>
              <a:off x="4570800" y="2554600"/>
              <a:ext cx="372400" cy="176550"/>
            </a:xfrm>
            <a:custGeom>
              <a:avLst/>
              <a:gdLst/>
              <a:ahLst/>
              <a:cxnLst/>
              <a:rect l="l" t="t" r="r" b="b"/>
              <a:pathLst>
                <a:path w="14896" h="7062" extrusionOk="0">
                  <a:moveTo>
                    <a:pt x="0" y="1"/>
                  </a:moveTo>
                  <a:cubicBezTo>
                    <a:pt x="0" y="1"/>
                    <a:pt x="227" y="72"/>
                    <a:pt x="631" y="191"/>
                  </a:cubicBezTo>
                  <a:cubicBezTo>
                    <a:pt x="1036" y="310"/>
                    <a:pt x="1596" y="489"/>
                    <a:pt x="2310" y="739"/>
                  </a:cubicBezTo>
                  <a:cubicBezTo>
                    <a:pt x="3727" y="1227"/>
                    <a:pt x="5644" y="1977"/>
                    <a:pt x="7716" y="2954"/>
                  </a:cubicBezTo>
                  <a:cubicBezTo>
                    <a:pt x="9764" y="3942"/>
                    <a:pt x="11573" y="4966"/>
                    <a:pt x="12847" y="5752"/>
                  </a:cubicBezTo>
                  <a:cubicBezTo>
                    <a:pt x="13490" y="6145"/>
                    <a:pt x="14002" y="6466"/>
                    <a:pt x="14347" y="6704"/>
                  </a:cubicBezTo>
                  <a:cubicBezTo>
                    <a:pt x="14705" y="6930"/>
                    <a:pt x="14895" y="7061"/>
                    <a:pt x="14895" y="7061"/>
                  </a:cubicBezTo>
                  <a:cubicBezTo>
                    <a:pt x="14895" y="7061"/>
                    <a:pt x="14728" y="6918"/>
                    <a:pt x="14395" y="6680"/>
                  </a:cubicBezTo>
                  <a:cubicBezTo>
                    <a:pt x="14062" y="6406"/>
                    <a:pt x="13574" y="6037"/>
                    <a:pt x="12966" y="5609"/>
                  </a:cubicBezTo>
                  <a:cubicBezTo>
                    <a:pt x="11740" y="4728"/>
                    <a:pt x="9978" y="3609"/>
                    <a:pt x="7894" y="2620"/>
                  </a:cubicBezTo>
                  <a:cubicBezTo>
                    <a:pt x="5811" y="1632"/>
                    <a:pt x="3822" y="965"/>
                    <a:pt x="2370" y="561"/>
                  </a:cubicBezTo>
                  <a:cubicBezTo>
                    <a:pt x="1655" y="358"/>
                    <a:pt x="1060" y="215"/>
                    <a:pt x="643" y="132"/>
                  </a:cubicBezTo>
                  <a:cubicBezTo>
                    <a:pt x="227" y="37"/>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1" name="Google Shape;17211;p43"/>
            <p:cNvSpPr/>
            <p:nvPr/>
          </p:nvSpPr>
          <p:spPr>
            <a:xfrm>
              <a:off x="4950000" y="2734100"/>
              <a:ext cx="74450" cy="44375"/>
            </a:xfrm>
            <a:custGeom>
              <a:avLst/>
              <a:gdLst/>
              <a:ahLst/>
              <a:cxnLst/>
              <a:rect l="l" t="t" r="r" b="b"/>
              <a:pathLst>
                <a:path w="2978" h="1775" extrusionOk="0">
                  <a:moveTo>
                    <a:pt x="1" y="0"/>
                  </a:moveTo>
                  <a:cubicBezTo>
                    <a:pt x="1" y="0"/>
                    <a:pt x="108" y="167"/>
                    <a:pt x="334" y="405"/>
                  </a:cubicBezTo>
                  <a:cubicBezTo>
                    <a:pt x="549" y="643"/>
                    <a:pt x="894" y="941"/>
                    <a:pt x="1311" y="1191"/>
                  </a:cubicBezTo>
                  <a:cubicBezTo>
                    <a:pt x="1739" y="1429"/>
                    <a:pt x="2156" y="1596"/>
                    <a:pt x="2477" y="1667"/>
                  </a:cubicBezTo>
                  <a:cubicBezTo>
                    <a:pt x="2787" y="1762"/>
                    <a:pt x="2978" y="1774"/>
                    <a:pt x="2978" y="1774"/>
                  </a:cubicBezTo>
                  <a:cubicBezTo>
                    <a:pt x="2978" y="1774"/>
                    <a:pt x="2811" y="1655"/>
                    <a:pt x="2561" y="1501"/>
                  </a:cubicBezTo>
                  <a:cubicBezTo>
                    <a:pt x="2299" y="1346"/>
                    <a:pt x="1918" y="1108"/>
                    <a:pt x="1513" y="870"/>
                  </a:cubicBezTo>
                  <a:cubicBezTo>
                    <a:pt x="1120" y="608"/>
                    <a:pt x="751" y="405"/>
                    <a:pt x="465" y="250"/>
                  </a:cubicBezTo>
                  <a:cubicBezTo>
                    <a:pt x="180"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2" name="Google Shape;17212;p43"/>
            <p:cNvSpPr/>
            <p:nvPr/>
          </p:nvSpPr>
          <p:spPr>
            <a:xfrm>
              <a:off x="4655625" y="2552225"/>
              <a:ext cx="205125" cy="107475"/>
            </a:xfrm>
            <a:custGeom>
              <a:avLst/>
              <a:gdLst/>
              <a:ahLst/>
              <a:cxnLst/>
              <a:rect l="l" t="t" r="r" b="b"/>
              <a:pathLst>
                <a:path w="8205" h="4299" extrusionOk="0">
                  <a:moveTo>
                    <a:pt x="1" y="1"/>
                  </a:moveTo>
                  <a:lnTo>
                    <a:pt x="1" y="1"/>
                  </a:lnTo>
                  <a:cubicBezTo>
                    <a:pt x="1" y="1"/>
                    <a:pt x="144" y="36"/>
                    <a:pt x="358" y="108"/>
                  </a:cubicBezTo>
                  <a:cubicBezTo>
                    <a:pt x="584" y="167"/>
                    <a:pt x="917" y="275"/>
                    <a:pt x="1298" y="417"/>
                  </a:cubicBezTo>
                  <a:cubicBezTo>
                    <a:pt x="1703" y="572"/>
                    <a:pt x="2144" y="763"/>
                    <a:pt x="2656" y="1001"/>
                  </a:cubicBezTo>
                  <a:cubicBezTo>
                    <a:pt x="3156" y="1251"/>
                    <a:pt x="3692" y="1537"/>
                    <a:pt x="4251" y="1846"/>
                  </a:cubicBezTo>
                  <a:cubicBezTo>
                    <a:pt x="5347" y="2489"/>
                    <a:pt x="6335" y="3132"/>
                    <a:pt x="7049" y="3573"/>
                  </a:cubicBezTo>
                  <a:cubicBezTo>
                    <a:pt x="7764" y="4037"/>
                    <a:pt x="8204" y="4299"/>
                    <a:pt x="8204" y="4299"/>
                  </a:cubicBezTo>
                  <a:cubicBezTo>
                    <a:pt x="8204" y="4299"/>
                    <a:pt x="7799" y="3965"/>
                    <a:pt x="7144" y="3406"/>
                  </a:cubicBezTo>
                  <a:cubicBezTo>
                    <a:pt x="6490" y="2870"/>
                    <a:pt x="5573" y="2156"/>
                    <a:pt x="4442" y="1501"/>
                  </a:cubicBezTo>
                  <a:cubicBezTo>
                    <a:pt x="3870" y="1179"/>
                    <a:pt x="3311" y="906"/>
                    <a:pt x="2787" y="703"/>
                  </a:cubicBezTo>
                  <a:cubicBezTo>
                    <a:pt x="2251" y="489"/>
                    <a:pt x="1775" y="346"/>
                    <a:pt x="1358" y="239"/>
                  </a:cubicBezTo>
                  <a:cubicBezTo>
                    <a:pt x="953" y="132"/>
                    <a:pt x="620" y="72"/>
                    <a:pt x="382" y="48"/>
                  </a:cubicBezTo>
                  <a:cubicBezTo>
                    <a:pt x="144"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3" name="Google Shape;17213;p43"/>
            <p:cNvSpPr/>
            <p:nvPr/>
          </p:nvSpPr>
          <p:spPr>
            <a:xfrm>
              <a:off x="4708600" y="2537050"/>
              <a:ext cx="118200" cy="58650"/>
            </a:xfrm>
            <a:custGeom>
              <a:avLst/>
              <a:gdLst/>
              <a:ahLst/>
              <a:cxnLst/>
              <a:rect l="l" t="t" r="r" b="b"/>
              <a:pathLst>
                <a:path w="4728" h="2346" extrusionOk="0">
                  <a:moveTo>
                    <a:pt x="1" y="0"/>
                  </a:moveTo>
                  <a:cubicBezTo>
                    <a:pt x="1" y="0"/>
                    <a:pt x="251" y="143"/>
                    <a:pt x="680" y="370"/>
                  </a:cubicBezTo>
                  <a:cubicBezTo>
                    <a:pt x="1096" y="596"/>
                    <a:pt x="1680" y="893"/>
                    <a:pt x="2335" y="1215"/>
                  </a:cubicBezTo>
                  <a:cubicBezTo>
                    <a:pt x="2989" y="1548"/>
                    <a:pt x="3585" y="1810"/>
                    <a:pt x="4013" y="2025"/>
                  </a:cubicBezTo>
                  <a:cubicBezTo>
                    <a:pt x="4442" y="2227"/>
                    <a:pt x="4728" y="2346"/>
                    <a:pt x="4728" y="2346"/>
                  </a:cubicBezTo>
                  <a:cubicBezTo>
                    <a:pt x="4728" y="2346"/>
                    <a:pt x="4513" y="2155"/>
                    <a:pt x="4121" y="1858"/>
                  </a:cubicBezTo>
                  <a:cubicBezTo>
                    <a:pt x="3740" y="1572"/>
                    <a:pt x="3168" y="1203"/>
                    <a:pt x="2513" y="882"/>
                  </a:cubicBezTo>
                  <a:cubicBezTo>
                    <a:pt x="1858" y="548"/>
                    <a:pt x="1215" y="322"/>
                    <a:pt x="763" y="191"/>
                  </a:cubicBezTo>
                  <a:cubicBezTo>
                    <a:pt x="299"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4" name="Google Shape;17214;p43"/>
            <p:cNvSpPr/>
            <p:nvPr/>
          </p:nvSpPr>
          <p:spPr>
            <a:xfrm>
              <a:off x="4738075" y="2521275"/>
              <a:ext cx="82775" cy="47350"/>
            </a:xfrm>
            <a:custGeom>
              <a:avLst/>
              <a:gdLst/>
              <a:ahLst/>
              <a:cxnLst/>
              <a:rect l="l" t="t" r="r" b="b"/>
              <a:pathLst>
                <a:path w="3311" h="1894" extrusionOk="0">
                  <a:moveTo>
                    <a:pt x="1" y="0"/>
                  </a:moveTo>
                  <a:lnTo>
                    <a:pt x="1" y="0"/>
                  </a:lnTo>
                  <a:cubicBezTo>
                    <a:pt x="1" y="0"/>
                    <a:pt x="691" y="512"/>
                    <a:pt x="1608" y="1036"/>
                  </a:cubicBezTo>
                  <a:cubicBezTo>
                    <a:pt x="2513" y="1536"/>
                    <a:pt x="3311" y="1894"/>
                    <a:pt x="3311" y="1894"/>
                  </a:cubicBezTo>
                  <a:cubicBezTo>
                    <a:pt x="3311" y="1894"/>
                    <a:pt x="3168" y="1715"/>
                    <a:pt x="2894" y="1513"/>
                  </a:cubicBezTo>
                  <a:cubicBezTo>
                    <a:pt x="2644" y="1274"/>
                    <a:pt x="2263" y="977"/>
                    <a:pt x="1799" y="703"/>
                  </a:cubicBezTo>
                  <a:cubicBezTo>
                    <a:pt x="1334" y="441"/>
                    <a:pt x="894" y="262"/>
                    <a:pt x="548" y="155"/>
                  </a:cubicBezTo>
                  <a:cubicBezTo>
                    <a:pt x="215" y="4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5" name="Google Shape;17215;p43"/>
            <p:cNvSpPr/>
            <p:nvPr/>
          </p:nvSpPr>
          <p:spPr>
            <a:xfrm>
              <a:off x="4749100" y="2504300"/>
              <a:ext cx="72650" cy="36050"/>
            </a:xfrm>
            <a:custGeom>
              <a:avLst/>
              <a:gdLst/>
              <a:ahLst/>
              <a:cxnLst/>
              <a:rect l="l" t="t" r="r" b="b"/>
              <a:pathLst>
                <a:path w="2906" h="1442" extrusionOk="0">
                  <a:moveTo>
                    <a:pt x="0" y="1"/>
                  </a:moveTo>
                  <a:cubicBezTo>
                    <a:pt x="0" y="1"/>
                    <a:pt x="596" y="465"/>
                    <a:pt x="1381" y="858"/>
                  </a:cubicBezTo>
                  <a:cubicBezTo>
                    <a:pt x="2179" y="1263"/>
                    <a:pt x="2905" y="1441"/>
                    <a:pt x="2905" y="1441"/>
                  </a:cubicBezTo>
                  <a:cubicBezTo>
                    <a:pt x="2905" y="1441"/>
                    <a:pt x="2370" y="906"/>
                    <a:pt x="1548" y="501"/>
                  </a:cubicBezTo>
                  <a:cubicBezTo>
                    <a:pt x="750" y="108"/>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6" name="Google Shape;17216;p43"/>
            <p:cNvSpPr/>
            <p:nvPr/>
          </p:nvSpPr>
          <p:spPr>
            <a:xfrm>
              <a:off x="4533300" y="2299175"/>
              <a:ext cx="410775" cy="172125"/>
            </a:xfrm>
            <a:custGeom>
              <a:avLst/>
              <a:gdLst/>
              <a:ahLst/>
              <a:cxnLst/>
              <a:rect l="l" t="t" r="r" b="b"/>
              <a:pathLst>
                <a:path w="16431" h="6885" extrusionOk="0">
                  <a:moveTo>
                    <a:pt x="2455" y="1"/>
                  </a:moveTo>
                  <a:cubicBezTo>
                    <a:pt x="1720" y="1"/>
                    <a:pt x="1127" y="56"/>
                    <a:pt x="703" y="121"/>
                  </a:cubicBezTo>
                  <a:cubicBezTo>
                    <a:pt x="476" y="157"/>
                    <a:pt x="298" y="193"/>
                    <a:pt x="179" y="217"/>
                  </a:cubicBezTo>
                  <a:cubicBezTo>
                    <a:pt x="60" y="229"/>
                    <a:pt x="0" y="241"/>
                    <a:pt x="0" y="241"/>
                  </a:cubicBezTo>
                  <a:cubicBezTo>
                    <a:pt x="0" y="241"/>
                    <a:pt x="60" y="241"/>
                    <a:pt x="179" y="229"/>
                  </a:cubicBezTo>
                  <a:cubicBezTo>
                    <a:pt x="310" y="229"/>
                    <a:pt x="476" y="193"/>
                    <a:pt x="715" y="181"/>
                  </a:cubicBezTo>
                  <a:cubicBezTo>
                    <a:pt x="963" y="168"/>
                    <a:pt x="1269" y="156"/>
                    <a:pt x="1625" y="156"/>
                  </a:cubicBezTo>
                  <a:cubicBezTo>
                    <a:pt x="1936" y="156"/>
                    <a:pt x="2285" y="165"/>
                    <a:pt x="2667" y="193"/>
                  </a:cubicBezTo>
                  <a:cubicBezTo>
                    <a:pt x="4298" y="312"/>
                    <a:pt x="6537" y="848"/>
                    <a:pt x="8799" y="1943"/>
                  </a:cubicBezTo>
                  <a:cubicBezTo>
                    <a:pt x="11061" y="3015"/>
                    <a:pt x="12930" y="4336"/>
                    <a:pt x="14276" y="5289"/>
                  </a:cubicBezTo>
                  <a:cubicBezTo>
                    <a:pt x="14943" y="5777"/>
                    <a:pt x="15478" y="6182"/>
                    <a:pt x="15847" y="6444"/>
                  </a:cubicBezTo>
                  <a:cubicBezTo>
                    <a:pt x="16217" y="6729"/>
                    <a:pt x="16431" y="6884"/>
                    <a:pt x="16431" y="6884"/>
                  </a:cubicBezTo>
                  <a:cubicBezTo>
                    <a:pt x="16431" y="6884"/>
                    <a:pt x="16240" y="6717"/>
                    <a:pt x="15895" y="6408"/>
                  </a:cubicBezTo>
                  <a:cubicBezTo>
                    <a:pt x="15538" y="6110"/>
                    <a:pt x="15038" y="5658"/>
                    <a:pt x="14395" y="5134"/>
                  </a:cubicBezTo>
                  <a:cubicBezTo>
                    <a:pt x="13097" y="4098"/>
                    <a:pt x="11264" y="2681"/>
                    <a:pt x="8966" y="1586"/>
                  </a:cubicBezTo>
                  <a:cubicBezTo>
                    <a:pt x="6656" y="479"/>
                    <a:pt x="4334" y="14"/>
                    <a:pt x="2667" y="2"/>
                  </a:cubicBezTo>
                  <a:cubicBezTo>
                    <a:pt x="2595" y="1"/>
                    <a:pt x="2524" y="1"/>
                    <a:pt x="24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7" name="Google Shape;17217;p43"/>
            <p:cNvSpPr/>
            <p:nvPr/>
          </p:nvSpPr>
          <p:spPr>
            <a:xfrm>
              <a:off x="4605925" y="2269450"/>
              <a:ext cx="239925" cy="89625"/>
            </a:xfrm>
            <a:custGeom>
              <a:avLst/>
              <a:gdLst/>
              <a:ahLst/>
              <a:cxnLst/>
              <a:rect l="l" t="t" r="r" b="b"/>
              <a:pathLst>
                <a:path w="9597" h="3585" extrusionOk="0">
                  <a:moveTo>
                    <a:pt x="0" y="1"/>
                  </a:moveTo>
                  <a:cubicBezTo>
                    <a:pt x="0" y="1"/>
                    <a:pt x="143" y="36"/>
                    <a:pt x="393" y="96"/>
                  </a:cubicBezTo>
                  <a:cubicBezTo>
                    <a:pt x="655" y="156"/>
                    <a:pt x="1024" y="239"/>
                    <a:pt x="1477" y="358"/>
                  </a:cubicBezTo>
                  <a:cubicBezTo>
                    <a:pt x="2382" y="596"/>
                    <a:pt x="3596" y="965"/>
                    <a:pt x="4930" y="1465"/>
                  </a:cubicBezTo>
                  <a:cubicBezTo>
                    <a:pt x="6251" y="1953"/>
                    <a:pt x="7430" y="2477"/>
                    <a:pt x="8263" y="2894"/>
                  </a:cubicBezTo>
                  <a:cubicBezTo>
                    <a:pt x="8680" y="3096"/>
                    <a:pt x="9013" y="3275"/>
                    <a:pt x="9240" y="3394"/>
                  </a:cubicBezTo>
                  <a:cubicBezTo>
                    <a:pt x="9466" y="3513"/>
                    <a:pt x="9597" y="3585"/>
                    <a:pt x="9597" y="3585"/>
                  </a:cubicBezTo>
                  <a:cubicBezTo>
                    <a:pt x="9597" y="3585"/>
                    <a:pt x="9478" y="3513"/>
                    <a:pt x="9251" y="3335"/>
                  </a:cubicBezTo>
                  <a:cubicBezTo>
                    <a:pt x="9049" y="3168"/>
                    <a:pt x="8728" y="2965"/>
                    <a:pt x="8335" y="2703"/>
                  </a:cubicBezTo>
                  <a:cubicBezTo>
                    <a:pt x="7525" y="2215"/>
                    <a:pt x="6382" y="1596"/>
                    <a:pt x="5049" y="1084"/>
                  </a:cubicBezTo>
                  <a:cubicBezTo>
                    <a:pt x="3703" y="584"/>
                    <a:pt x="2429" y="298"/>
                    <a:pt x="1501" y="167"/>
                  </a:cubicBezTo>
                  <a:cubicBezTo>
                    <a:pt x="1036" y="84"/>
                    <a:pt x="667" y="48"/>
                    <a:pt x="393" y="36"/>
                  </a:cubicBezTo>
                  <a:cubicBezTo>
                    <a:pt x="143" y="13"/>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8" name="Google Shape;17218;p43"/>
            <p:cNvSpPr/>
            <p:nvPr/>
          </p:nvSpPr>
          <p:spPr>
            <a:xfrm>
              <a:off x="4695525" y="2253075"/>
              <a:ext cx="99725" cy="43200"/>
            </a:xfrm>
            <a:custGeom>
              <a:avLst/>
              <a:gdLst/>
              <a:ahLst/>
              <a:cxnLst/>
              <a:rect l="l" t="t" r="r" b="b"/>
              <a:pathLst>
                <a:path w="3989" h="1728" extrusionOk="0">
                  <a:moveTo>
                    <a:pt x="0" y="1"/>
                  </a:moveTo>
                  <a:cubicBezTo>
                    <a:pt x="0" y="1"/>
                    <a:pt x="869" y="513"/>
                    <a:pt x="1953" y="989"/>
                  </a:cubicBezTo>
                  <a:cubicBezTo>
                    <a:pt x="3036" y="1465"/>
                    <a:pt x="3989" y="1727"/>
                    <a:pt x="3989" y="1727"/>
                  </a:cubicBezTo>
                  <a:cubicBezTo>
                    <a:pt x="3989" y="1727"/>
                    <a:pt x="3215" y="1108"/>
                    <a:pt x="2096" y="608"/>
                  </a:cubicBezTo>
                  <a:cubicBezTo>
                    <a:pt x="977" y="13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9" name="Google Shape;17219;p43"/>
            <p:cNvSpPr/>
            <p:nvPr/>
          </p:nvSpPr>
          <p:spPr>
            <a:xfrm>
              <a:off x="4717550" y="2234025"/>
              <a:ext cx="58050" cy="26825"/>
            </a:xfrm>
            <a:custGeom>
              <a:avLst/>
              <a:gdLst/>
              <a:ahLst/>
              <a:cxnLst/>
              <a:rect l="l" t="t" r="r" b="b"/>
              <a:pathLst>
                <a:path w="2322" h="1073" extrusionOk="0">
                  <a:moveTo>
                    <a:pt x="0" y="1"/>
                  </a:moveTo>
                  <a:cubicBezTo>
                    <a:pt x="0" y="1"/>
                    <a:pt x="488" y="358"/>
                    <a:pt x="1119" y="644"/>
                  </a:cubicBezTo>
                  <a:cubicBezTo>
                    <a:pt x="1738" y="930"/>
                    <a:pt x="2322" y="1072"/>
                    <a:pt x="2322" y="1072"/>
                  </a:cubicBezTo>
                  <a:cubicBezTo>
                    <a:pt x="2322" y="1072"/>
                    <a:pt x="2227" y="953"/>
                    <a:pt x="2048" y="799"/>
                  </a:cubicBezTo>
                  <a:cubicBezTo>
                    <a:pt x="1869" y="632"/>
                    <a:pt x="1608" y="441"/>
                    <a:pt x="1274" y="287"/>
                  </a:cubicBezTo>
                  <a:cubicBezTo>
                    <a:pt x="953" y="144"/>
                    <a:pt x="619" y="60"/>
                    <a:pt x="381" y="37"/>
                  </a:cubicBezTo>
                  <a:cubicBezTo>
                    <a:pt x="143" y="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0" name="Google Shape;17220;p43"/>
            <p:cNvSpPr/>
            <p:nvPr/>
          </p:nvSpPr>
          <p:spPr>
            <a:xfrm>
              <a:off x="4739875" y="2215275"/>
              <a:ext cx="63125" cy="34275"/>
            </a:xfrm>
            <a:custGeom>
              <a:avLst/>
              <a:gdLst/>
              <a:ahLst/>
              <a:cxnLst/>
              <a:rect l="l" t="t" r="r" b="b"/>
              <a:pathLst>
                <a:path w="2525" h="1371" extrusionOk="0">
                  <a:moveTo>
                    <a:pt x="0" y="1"/>
                  </a:moveTo>
                  <a:cubicBezTo>
                    <a:pt x="0" y="1"/>
                    <a:pt x="524" y="429"/>
                    <a:pt x="1203" y="799"/>
                  </a:cubicBezTo>
                  <a:cubicBezTo>
                    <a:pt x="1893" y="1168"/>
                    <a:pt x="2524" y="1370"/>
                    <a:pt x="2524" y="1370"/>
                  </a:cubicBezTo>
                  <a:cubicBezTo>
                    <a:pt x="2524" y="1370"/>
                    <a:pt x="2096" y="846"/>
                    <a:pt x="1381" y="453"/>
                  </a:cubicBezTo>
                  <a:cubicBezTo>
                    <a:pt x="679" y="7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1" name="Google Shape;17221;p43"/>
            <p:cNvSpPr/>
            <p:nvPr/>
          </p:nvSpPr>
          <p:spPr>
            <a:xfrm>
              <a:off x="3982925" y="2403400"/>
              <a:ext cx="247675" cy="245000"/>
            </a:xfrm>
            <a:custGeom>
              <a:avLst/>
              <a:gdLst/>
              <a:ahLst/>
              <a:cxnLst/>
              <a:rect l="l" t="t" r="r" b="b"/>
              <a:pathLst>
                <a:path w="9907" h="9800" extrusionOk="0">
                  <a:moveTo>
                    <a:pt x="1" y="1"/>
                  </a:moveTo>
                  <a:cubicBezTo>
                    <a:pt x="1" y="1"/>
                    <a:pt x="203" y="72"/>
                    <a:pt x="524" y="239"/>
                  </a:cubicBezTo>
                  <a:cubicBezTo>
                    <a:pt x="691" y="310"/>
                    <a:pt x="894" y="405"/>
                    <a:pt x="1120" y="524"/>
                  </a:cubicBezTo>
                  <a:cubicBezTo>
                    <a:pt x="1346" y="643"/>
                    <a:pt x="1608" y="763"/>
                    <a:pt x="1894" y="929"/>
                  </a:cubicBezTo>
                  <a:cubicBezTo>
                    <a:pt x="2179" y="1072"/>
                    <a:pt x="2489" y="1251"/>
                    <a:pt x="2799" y="1465"/>
                  </a:cubicBezTo>
                  <a:cubicBezTo>
                    <a:pt x="3132" y="1656"/>
                    <a:pt x="3453" y="1894"/>
                    <a:pt x="3811" y="2132"/>
                  </a:cubicBezTo>
                  <a:cubicBezTo>
                    <a:pt x="4501" y="2632"/>
                    <a:pt x="5227" y="3227"/>
                    <a:pt x="5930" y="3918"/>
                  </a:cubicBezTo>
                  <a:cubicBezTo>
                    <a:pt x="6632" y="4596"/>
                    <a:pt x="7228" y="5311"/>
                    <a:pt x="7740" y="6001"/>
                  </a:cubicBezTo>
                  <a:cubicBezTo>
                    <a:pt x="7978" y="6347"/>
                    <a:pt x="8240" y="6668"/>
                    <a:pt x="8430" y="7001"/>
                  </a:cubicBezTo>
                  <a:cubicBezTo>
                    <a:pt x="8644" y="7311"/>
                    <a:pt x="8811" y="7621"/>
                    <a:pt x="8978" y="7906"/>
                  </a:cubicBezTo>
                  <a:cubicBezTo>
                    <a:pt x="9145" y="8192"/>
                    <a:pt x="9264" y="8454"/>
                    <a:pt x="9383" y="8680"/>
                  </a:cubicBezTo>
                  <a:cubicBezTo>
                    <a:pt x="9502" y="8906"/>
                    <a:pt x="9585" y="9109"/>
                    <a:pt x="9668" y="9276"/>
                  </a:cubicBezTo>
                  <a:cubicBezTo>
                    <a:pt x="9811" y="9621"/>
                    <a:pt x="9907" y="9799"/>
                    <a:pt x="9907" y="9799"/>
                  </a:cubicBezTo>
                  <a:cubicBezTo>
                    <a:pt x="9907" y="9799"/>
                    <a:pt x="9835" y="9597"/>
                    <a:pt x="9728" y="9264"/>
                  </a:cubicBezTo>
                  <a:cubicBezTo>
                    <a:pt x="9680" y="9085"/>
                    <a:pt x="9609" y="8871"/>
                    <a:pt x="9502" y="8633"/>
                  </a:cubicBezTo>
                  <a:cubicBezTo>
                    <a:pt x="9406" y="8383"/>
                    <a:pt x="9311" y="8109"/>
                    <a:pt x="9156" y="7811"/>
                  </a:cubicBezTo>
                  <a:cubicBezTo>
                    <a:pt x="9025" y="7513"/>
                    <a:pt x="8859" y="7192"/>
                    <a:pt x="8668" y="6859"/>
                  </a:cubicBezTo>
                  <a:cubicBezTo>
                    <a:pt x="8490" y="6525"/>
                    <a:pt x="8263" y="6180"/>
                    <a:pt x="8025" y="5811"/>
                  </a:cubicBezTo>
                  <a:cubicBezTo>
                    <a:pt x="7525" y="5096"/>
                    <a:pt x="6930" y="4346"/>
                    <a:pt x="6216" y="3632"/>
                  </a:cubicBezTo>
                  <a:cubicBezTo>
                    <a:pt x="5477" y="2929"/>
                    <a:pt x="4727" y="2334"/>
                    <a:pt x="4013" y="1846"/>
                  </a:cubicBezTo>
                  <a:cubicBezTo>
                    <a:pt x="3632" y="1608"/>
                    <a:pt x="3299" y="1382"/>
                    <a:pt x="2953" y="1203"/>
                  </a:cubicBezTo>
                  <a:cubicBezTo>
                    <a:pt x="2608" y="1013"/>
                    <a:pt x="2287" y="870"/>
                    <a:pt x="1989" y="727"/>
                  </a:cubicBezTo>
                  <a:cubicBezTo>
                    <a:pt x="1691" y="584"/>
                    <a:pt x="1405" y="477"/>
                    <a:pt x="1167" y="393"/>
                  </a:cubicBezTo>
                  <a:cubicBezTo>
                    <a:pt x="929" y="286"/>
                    <a:pt x="715" y="227"/>
                    <a:pt x="536" y="167"/>
                  </a:cubicBezTo>
                  <a:cubicBezTo>
                    <a:pt x="203" y="6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2" name="Google Shape;17222;p43"/>
            <p:cNvSpPr/>
            <p:nvPr/>
          </p:nvSpPr>
          <p:spPr>
            <a:xfrm>
              <a:off x="4076400" y="2410250"/>
              <a:ext cx="165500" cy="196175"/>
            </a:xfrm>
            <a:custGeom>
              <a:avLst/>
              <a:gdLst/>
              <a:ahLst/>
              <a:cxnLst/>
              <a:rect l="l" t="t" r="r" b="b"/>
              <a:pathLst>
                <a:path w="6620" h="7847" extrusionOk="0">
                  <a:moveTo>
                    <a:pt x="0" y="0"/>
                  </a:moveTo>
                  <a:lnTo>
                    <a:pt x="0" y="0"/>
                  </a:lnTo>
                  <a:cubicBezTo>
                    <a:pt x="0" y="0"/>
                    <a:pt x="131" y="72"/>
                    <a:pt x="345" y="227"/>
                  </a:cubicBezTo>
                  <a:cubicBezTo>
                    <a:pt x="464" y="286"/>
                    <a:pt x="595" y="381"/>
                    <a:pt x="762" y="489"/>
                  </a:cubicBezTo>
                  <a:cubicBezTo>
                    <a:pt x="917" y="584"/>
                    <a:pt x="1095" y="691"/>
                    <a:pt x="1298" y="846"/>
                  </a:cubicBezTo>
                  <a:cubicBezTo>
                    <a:pt x="1691" y="1108"/>
                    <a:pt x="2131" y="1465"/>
                    <a:pt x="2608" y="1882"/>
                  </a:cubicBezTo>
                  <a:cubicBezTo>
                    <a:pt x="3060" y="2298"/>
                    <a:pt x="3560" y="2786"/>
                    <a:pt x="4013" y="3346"/>
                  </a:cubicBezTo>
                  <a:cubicBezTo>
                    <a:pt x="4477" y="3894"/>
                    <a:pt x="4882" y="4453"/>
                    <a:pt x="5227" y="4977"/>
                  </a:cubicBezTo>
                  <a:cubicBezTo>
                    <a:pt x="5548" y="5513"/>
                    <a:pt x="5822" y="6013"/>
                    <a:pt x="6025" y="6442"/>
                  </a:cubicBezTo>
                  <a:cubicBezTo>
                    <a:pt x="6144" y="6644"/>
                    <a:pt x="6215" y="6835"/>
                    <a:pt x="6299" y="7013"/>
                  </a:cubicBezTo>
                  <a:cubicBezTo>
                    <a:pt x="6370" y="7180"/>
                    <a:pt x="6429" y="7347"/>
                    <a:pt x="6477" y="7466"/>
                  </a:cubicBezTo>
                  <a:cubicBezTo>
                    <a:pt x="6560" y="7716"/>
                    <a:pt x="6620" y="7847"/>
                    <a:pt x="6620" y="7847"/>
                  </a:cubicBezTo>
                  <a:lnTo>
                    <a:pt x="6537" y="7454"/>
                  </a:lnTo>
                  <a:cubicBezTo>
                    <a:pt x="6501" y="7323"/>
                    <a:pt x="6477" y="7156"/>
                    <a:pt x="6418" y="6977"/>
                  </a:cubicBezTo>
                  <a:cubicBezTo>
                    <a:pt x="6370" y="6775"/>
                    <a:pt x="6310" y="6573"/>
                    <a:pt x="6215" y="6346"/>
                  </a:cubicBezTo>
                  <a:cubicBezTo>
                    <a:pt x="6072" y="5906"/>
                    <a:pt x="5834" y="5370"/>
                    <a:pt x="5525" y="4799"/>
                  </a:cubicBezTo>
                  <a:cubicBezTo>
                    <a:pt x="5203" y="4239"/>
                    <a:pt x="4810" y="3644"/>
                    <a:pt x="4334" y="3072"/>
                  </a:cubicBezTo>
                  <a:cubicBezTo>
                    <a:pt x="3834" y="2513"/>
                    <a:pt x="3334" y="2013"/>
                    <a:pt x="2822" y="1620"/>
                  </a:cubicBezTo>
                  <a:cubicBezTo>
                    <a:pt x="2322" y="1215"/>
                    <a:pt x="1846" y="905"/>
                    <a:pt x="1417" y="667"/>
                  </a:cubicBezTo>
                  <a:cubicBezTo>
                    <a:pt x="1203" y="548"/>
                    <a:pt x="1012" y="453"/>
                    <a:pt x="834" y="369"/>
                  </a:cubicBezTo>
                  <a:cubicBezTo>
                    <a:pt x="667" y="274"/>
                    <a:pt x="500" y="203"/>
                    <a:pt x="381" y="155"/>
                  </a:cubicBezTo>
                  <a:cubicBezTo>
                    <a:pt x="131" y="60"/>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3" name="Google Shape;17223;p43"/>
            <p:cNvSpPr/>
            <p:nvPr/>
          </p:nvSpPr>
          <p:spPr>
            <a:xfrm>
              <a:off x="4180875" y="2454000"/>
              <a:ext cx="75925" cy="120575"/>
            </a:xfrm>
            <a:custGeom>
              <a:avLst/>
              <a:gdLst/>
              <a:ahLst/>
              <a:cxnLst/>
              <a:rect l="l" t="t" r="r" b="b"/>
              <a:pathLst>
                <a:path w="3037" h="4823" extrusionOk="0">
                  <a:moveTo>
                    <a:pt x="0" y="1"/>
                  </a:moveTo>
                  <a:lnTo>
                    <a:pt x="0" y="1"/>
                  </a:lnTo>
                  <a:cubicBezTo>
                    <a:pt x="0" y="1"/>
                    <a:pt x="60" y="48"/>
                    <a:pt x="167" y="167"/>
                  </a:cubicBezTo>
                  <a:cubicBezTo>
                    <a:pt x="286" y="251"/>
                    <a:pt x="453" y="405"/>
                    <a:pt x="631" y="596"/>
                  </a:cubicBezTo>
                  <a:cubicBezTo>
                    <a:pt x="1000" y="965"/>
                    <a:pt x="1477" y="1525"/>
                    <a:pt x="1893" y="2191"/>
                  </a:cubicBezTo>
                  <a:cubicBezTo>
                    <a:pt x="2310" y="2858"/>
                    <a:pt x="2608" y="3513"/>
                    <a:pt x="2786" y="4001"/>
                  </a:cubicBezTo>
                  <a:cubicBezTo>
                    <a:pt x="2882" y="4263"/>
                    <a:pt x="2941" y="4454"/>
                    <a:pt x="2977" y="4596"/>
                  </a:cubicBezTo>
                  <a:cubicBezTo>
                    <a:pt x="3012" y="4751"/>
                    <a:pt x="3036" y="4823"/>
                    <a:pt x="3036" y="4823"/>
                  </a:cubicBezTo>
                  <a:lnTo>
                    <a:pt x="3036" y="4585"/>
                  </a:lnTo>
                  <a:cubicBezTo>
                    <a:pt x="3036" y="4442"/>
                    <a:pt x="3024" y="4215"/>
                    <a:pt x="2977" y="3942"/>
                  </a:cubicBezTo>
                  <a:cubicBezTo>
                    <a:pt x="2893" y="3406"/>
                    <a:pt x="2667" y="2680"/>
                    <a:pt x="2227" y="1965"/>
                  </a:cubicBezTo>
                  <a:cubicBezTo>
                    <a:pt x="1774" y="1251"/>
                    <a:pt x="1215" y="751"/>
                    <a:pt x="762" y="429"/>
                  </a:cubicBezTo>
                  <a:cubicBezTo>
                    <a:pt x="536" y="286"/>
                    <a:pt x="345" y="167"/>
                    <a:pt x="215" y="108"/>
                  </a:cubicBezTo>
                  <a:cubicBezTo>
                    <a:pt x="84" y="48"/>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4" name="Google Shape;17224;p43"/>
            <p:cNvSpPr/>
            <p:nvPr/>
          </p:nvSpPr>
          <p:spPr>
            <a:xfrm>
              <a:off x="4220450" y="2450725"/>
              <a:ext cx="54800" cy="87550"/>
            </a:xfrm>
            <a:custGeom>
              <a:avLst/>
              <a:gdLst/>
              <a:ahLst/>
              <a:cxnLst/>
              <a:rect l="l" t="t" r="r" b="b"/>
              <a:pathLst>
                <a:path w="2192" h="3502" extrusionOk="0">
                  <a:moveTo>
                    <a:pt x="1" y="1"/>
                  </a:moveTo>
                  <a:cubicBezTo>
                    <a:pt x="1" y="1"/>
                    <a:pt x="144" y="191"/>
                    <a:pt x="382" y="489"/>
                  </a:cubicBezTo>
                  <a:cubicBezTo>
                    <a:pt x="620" y="786"/>
                    <a:pt x="918" y="1203"/>
                    <a:pt x="1215" y="1679"/>
                  </a:cubicBezTo>
                  <a:cubicBezTo>
                    <a:pt x="1501" y="2156"/>
                    <a:pt x="1751" y="2608"/>
                    <a:pt x="1918" y="2941"/>
                  </a:cubicBezTo>
                  <a:cubicBezTo>
                    <a:pt x="2084" y="3275"/>
                    <a:pt x="2191" y="3501"/>
                    <a:pt x="2191" y="3501"/>
                  </a:cubicBezTo>
                  <a:cubicBezTo>
                    <a:pt x="2191" y="3501"/>
                    <a:pt x="2191" y="3263"/>
                    <a:pt x="2108" y="2870"/>
                  </a:cubicBezTo>
                  <a:cubicBezTo>
                    <a:pt x="2037" y="2489"/>
                    <a:pt x="1858" y="1965"/>
                    <a:pt x="1549" y="1453"/>
                  </a:cubicBezTo>
                  <a:cubicBezTo>
                    <a:pt x="1215" y="953"/>
                    <a:pt x="834" y="584"/>
                    <a:pt x="525" y="346"/>
                  </a:cubicBezTo>
                  <a:cubicBezTo>
                    <a:pt x="203" y="10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5" name="Google Shape;17225;p43"/>
            <p:cNvSpPr/>
            <p:nvPr/>
          </p:nvSpPr>
          <p:spPr>
            <a:xfrm>
              <a:off x="4244275" y="2440900"/>
              <a:ext cx="44675" cy="59900"/>
            </a:xfrm>
            <a:custGeom>
              <a:avLst/>
              <a:gdLst/>
              <a:ahLst/>
              <a:cxnLst/>
              <a:rect l="l" t="t" r="r" b="b"/>
              <a:pathLst>
                <a:path w="1787" h="2396" extrusionOk="0">
                  <a:moveTo>
                    <a:pt x="0" y="1"/>
                  </a:moveTo>
                  <a:cubicBezTo>
                    <a:pt x="0" y="1"/>
                    <a:pt x="226" y="679"/>
                    <a:pt x="679" y="1358"/>
                  </a:cubicBezTo>
                  <a:cubicBezTo>
                    <a:pt x="917" y="1691"/>
                    <a:pt x="1191" y="1965"/>
                    <a:pt x="1381" y="2168"/>
                  </a:cubicBezTo>
                  <a:cubicBezTo>
                    <a:pt x="1489" y="2251"/>
                    <a:pt x="1560" y="2346"/>
                    <a:pt x="1655" y="2382"/>
                  </a:cubicBezTo>
                  <a:cubicBezTo>
                    <a:pt x="1678" y="2392"/>
                    <a:pt x="1698" y="2395"/>
                    <a:pt x="1715" y="2395"/>
                  </a:cubicBezTo>
                  <a:cubicBezTo>
                    <a:pt x="1761" y="2395"/>
                    <a:pt x="1786" y="2370"/>
                    <a:pt x="1786" y="2370"/>
                  </a:cubicBezTo>
                  <a:lnTo>
                    <a:pt x="1786" y="2370"/>
                  </a:lnTo>
                  <a:cubicBezTo>
                    <a:pt x="1786" y="2370"/>
                    <a:pt x="1782" y="2371"/>
                    <a:pt x="1776" y="2371"/>
                  </a:cubicBezTo>
                  <a:cubicBezTo>
                    <a:pt x="1759" y="2371"/>
                    <a:pt x="1725" y="2365"/>
                    <a:pt x="1691" y="2322"/>
                  </a:cubicBezTo>
                  <a:cubicBezTo>
                    <a:pt x="1655" y="2287"/>
                    <a:pt x="1619" y="2168"/>
                    <a:pt x="1560" y="2049"/>
                  </a:cubicBezTo>
                  <a:cubicBezTo>
                    <a:pt x="1441" y="1787"/>
                    <a:pt x="1262" y="1465"/>
                    <a:pt x="1024" y="1120"/>
                  </a:cubicBezTo>
                  <a:cubicBezTo>
                    <a:pt x="548" y="44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6" name="Google Shape;17226;p43"/>
            <p:cNvSpPr/>
            <p:nvPr/>
          </p:nvSpPr>
          <p:spPr>
            <a:xfrm>
              <a:off x="4265700" y="2432875"/>
              <a:ext cx="28000" cy="34550"/>
            </a:xfrm>
            <a:custGeom>
              <a:avLst/>
              <a:gdLst/>
              <a:ahLst/>
              <a:cxnLst/>
              <a:rect l="l" t="t" r="r" b="b"/>
              <a:pathLst>
                <a:path w="1120" h="1382" extrusionOk="0">
                  <a:moveTo>
                    <a:pt x="0" y="0"/>
                  </a:moveTo>
                  <a:cubicBezTo>
                    <a:pt x="0" y="0"/>
                    <a:pt x="96" y="429"/>
                    <a:pt x="405" y="822"/>
                  </a:cubicBezTo>
                  <a:cubicBezTo>
                    <a:pt x="715" y="1203"/>
                    <a:pt x="1120" y="1381"/>
                    <a:pt x="1120" y="1381"/>
                  </a:cubicBezTo>
                  <a:cubicBezTo>
                    <a:pt x="1120" y="1381"/>
                    <a:pt x="1024" y="953"/>
                    <a:pt x="715" y="560"/>
                  </a:cubicBezTo>
                  <a:cubicBezTo>
                    <a:pt x="405" y="179"/>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7" name="Google Shape;17227;p43"/>
            <p:cNvSpPr/>
            <p:nvPr/>
          </p:nvSpPr>
          <p:spPr>
            <a:xfrm>
              <a:off x="4266900" y="2416500"/>
              <a:ext cx="31575" cy="29500"/>
            </a:xfrm>
            <a:custGeom>
              <a:avLst/>
              <a:gdLst/>
              <a:ahLst/>
              <a:cxnLst/>
              <a:rect l="l" t="t" r="r" b="b"/>
              <a:pathLst>
                <a:path w="1263" h="1180" extrusionOk="0">
                  <a:moveTo>
                    <a:pt x="0" y="0"/>
                  </a:moveTo>
                  <a:lnTo>
                    <a:pt x="0" y="0"/>
                  </a:lnTo>
                  <a:cubicBezTo>
                    <a:pt x="0" y="0"/>
                    <a:pt x="179" y="381"/>
                    <a:pt x="524" y="703"/>
                  </a:cubicBezTo>
                  <a:cubicBezTo>
                    <a:pt x="857" y="1012"/>
                    <a:pt x="1262" y="1179"/>
                    <a:pt x="1262" y="1179"/>
                  </a:cubicBezTo>
                  <a:cubicBezTo>
                    <a:pt x="1262" y="1179"/>
                    <a:pt x="1167" y="762"/>
                    <a:pt x="810" y="417"/>
                  </a:cubicBezTo>
                  <a:cubicBezTo>
                    <a:pt x="429" y="72"/>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8" name="Google Shape;17228;p43"/>
            <p:cNvSpPr/>
            <p:nvPr/>
          </p:nvSpPr>
          <p:spPr>
            <a:xfrm>
              <a:off x="4235925" y="1856600"/>
              <a:ext cx="175650" cy="132500"/>
            </a:xfrm>
            <a:custGeom>
              <a:avLst/>
              <a:gdLst/>
              <a:ahLst/>
              <a:cxnLst/>
              <a:rect l="l" t="t" r="r" b="b"/>
              <a:pathLst>
                <a:path w="7026" h="5300" extrusionOk="0">
                  <a:moveTo>
                    <a:pt x="1" y="1"/>
                  </a:moveTo>
                  <a:cubicBezTo>
                    <a:pt x="1" y="1"/>
                    <a:pt x="120" y="37"/>
                    <a:pt x="346" y="96"/>
                  </a:cubicBezTo>
                  <a:cubicBezTo>
                    <a:pt x="465" y="132"/>
                    <a:pt x="596" y="179"/>
                    <a:pt x="751" y="239"/>
                  </a:cubicBezTo>
                  <a:cubicBezTo>
                    <a:pt x="894" y="298"/>
                    <a:pt x="1072" y="334"/>
                    <a:pt x="1275" y="429"/>
                  </a:cubicBezTo>
                  <a:cubicBezTo>
                    <a:pt x="1656" y="572"/>
                    <a:pt x="2084" y="787"/>
                    <a:pt x="2561" y="1037"/>
                  </a:cubicBezTo>
                  <a:cubicBezTo>
                    <a:pt x="3025" y="1311"/>
                    <a:pt x="3537" y="1620"/>
                    <a:pt x="4025" y="1989"/>
                  </a:cubicBezTo>
                  <a:cubicBezTo>
                    <a:pt x="4513" y="2358"/>
                    <a:pt x="4942" y="2763"/>
                    <a:pt x="5335" y="3132"/>
                  </a:cubicBezTo>
                  <a:cubicBezTo>
                    <a:pt x="5704" y="3513"/>
                    <a:pt x="6037" y="3882"/>
                    <a:pt x="6275" y="4204"/>
                  </a:cubicBezTo>
                  <a:cubicBezTo>
                    <a:pt x="6406" y="4370"/>
                    <a:pt x="6514" y="4525"/>
                    <a:pt x="6597" y="4656"/>
                  </a:cubicBezTo>
                  <a:cubicBezTo>
                    <a:pt x="6704" y="4775"/>
                    <a:pt x="6776" y="4894"/>
                    <a:pt x="6835" y="5001"/>
                  </a:cubicBezTo>
                  <a:cubicBezTo>
                    <a:pt x="6954" y="5192"/>
                    <a:pt x="7026" y="5299"/>
                    <a:pt x="7026" y="5299"/>
                  </a:cubicBezTo>
                  <a:cubicBezTo>
                    <a:pt x="7026" y="5299"/>
                    <a:pt x="6990" y="5180"/>
                    <a:pt x="6883" y="4954"/>
                  </a:cubicBezTo>
                  <a:cubicBezTo>
                    <a:pt x="6835" y="4847"/>
                    <a:pt x="6776" y="4716"/>
                    <a:pt x="6704" y="4561"/>
                  </a:cubicBezTo>
                  <a:cubicBezTo>
                    <a:pt x="6633" y="4418"/>
                    <a:pt x="6549" y="4251"/>
                    <a:pt x="6430" y="4073"/>
                  </a:cubicBezTo>
                  <a:cubicBezTo>
                    <a:pt x="6228" y="3716"/>
                    <a:pt x="5930" y="3299"/>
                    <a:pt x="5573" y="2882"/>
                  </a:cubicBezTo>
                  <a:cubicBezTo>
                    <a:pt x="5216" y="2465"/>
                    <a:pt x="4763" y="2037"/>
                    <a:pt x="4263" y="1644"/>
                  </a:cubicBezTo>
                  <a:cubicBezTo>
                    <a:pt x="3739" y="1275"/>
                    <a:pt x="3216" y="965"/>
                    <a:pt x="2715" y="727"/>
                  </a:cubicBezTo>
                  <a:cubicBezTo>
                    <a:pt x="2204" y="501"/>
                    <a:pt x="1727" y="334"/>
                    <a:pt x="1334" y="239"/>
                  </a:cubicBezTo>
                  <a:cubicBezTo>
                    <a:pt x="1120" y="179"/>
                    <a:pt x="941" y="144"/>
                    <a:pt x="775" y="120"/>
                  </a:cubicBezTo>
                  <a:cubicBezTo>
                    <a:pt x="620" y="72"/>
                    <a:pt x="477" y="60"/>
                    <a:pt x="358" y="37"/>
                  </a:cubicBezTo>
                  <a:cubicBezTo>
                    <a:pt x="144"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9" name="Google Shape;17229;p43"/>
            <p:cNvSpPr/>
            <p:nvPr/>
          </p:nvSpPr>
          <p:spPr>
            <a:xfrm>
              <a:off x="4233850" y="1902150"/>
              <a:ext cx="169700" cy="120275"/>
            </a:xfrm>
            <a:custGeom>
              <a:avLst/>
              <a:gdLst/>
              <a:ahLst/>
              <a:cxnLst/>
              <a:rect l="l" t="t" r="r" b="b"/>
              <a:pathLst>
                <a:path w="6788" h="4811" extrusionOk="0">
                  <a:moveTo>
                    <a:pt x="1" y="0"/>
                  </a:moveTo>
                  <a:cubicBezTo>
                    <a:pt x="1" y="0"/>
                    <a:pt x="120" y="24"/>
                    <a:pt x="322" y="60"/>
                  </a:cubicBezTo>
                  <a:cubicBezTo>
                    <a:pt x="536" y="108"/>
                    <a:pt x="846" y="203"/>
                    <a:pt x="1203" y="322"/>
                  </a:cubicBezTo>
                  <a:cubicBezTo>
                    <a:pt x="1929" y="560"/>
                    <a:pt x="2882" y="1048"/>
                    <a:pt x="3799" y="1775"/>
                  </a:cubicBezTo>
                  <a:cubicBezTo>
                    <a:pt x="4703" y="2501"/>
                    <a:pt x="5430" y="3275"/>
                    <a:pt x="5954" y="3858"/>
                  </a:cubicBezTo>
                  <a:cubicBezTo>
                    <a:pt x="6478" y="4441"/>
                    <a:pt x="6787" y="4811"/>
                    <a:pt x="6787" y="4811"/>
                  </a:cubicBezTo>
                  <a:cubicBezTo>
                    <a:pt x="6787" y="4811"/>
                    <a:pt x="6561" y="4394"/>
                    <a:pt x="6120" y="3739"/>
                  </a:cubicBezTo>
                  <a:cubicBezTo>
                    <a:pt x="5680" y="3084"/>
                    <a:pt x="5001" y="2227"/>
                    <a:pt x="4049" y="1465"/>
                  </a:cubicBezTo>
                  <a:cubicBezTo>
                    <a:pt x="3072" y="703"/>
                    <a:pt x="2036" y="286"/>
                    <a:pt x="1263" y="120"/>
                  </a:cubicBezTo>
                  <a:cubicBezTo>
                    <a:pt x="870" y="36"/>
                    <a:pt x="560" y="0"/>
                    <a:pt x="3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0" name="Google Shape;17230;p43"/>
            <p:cNvSpPr/>
            <p:nvPr/>
          </p:nvSpPr>
          <p:spPr>
            <a:xfrm>
              <a:off x="4283250" y="1946200"/>
              <a:ext cx="80100" cy="65500"/>
            </a:xfrm>
            <a:custGeom>
              <a:avLst/>
              <a:gdLst/>
              <a:ahLst/>
              <a:cxnLst/>
              <a:rect l="l" t="t" r="r" b="b"/>
              <a:pathLst>
                <a:path w="3204" h="2620" extrusionOk="0">
                  <a:moveTo>
                    <a:pt x="1" y="1"/>
                  </a:moveTo>
                  <a:lnTo>
                    <a:pt x="1" y="1"/>
                  </a:lnTo>
                  <a:cubicBezTo>
                    <a:pt x="1" y="1"/>
                    <a:pt x="191" y="132"/>
                    <a:pt x="513" y="346"/>
                  </a:cubicBezTo>
                  <a:cubicBezTo>
                    <a:pt x="822" y="548"/>
                    <a:pt x="1239" y="858"/>
                    <a:pt x="1668" y="1215"/>
                  </a:cubicBezTo>
                  <a:cubicBezTo>
                    <a:pt x="2096" y="1572"/>
                    <a:pt x="2489" y="1917"/>
                    <a:pt x="2751" y="2191"/>
                  </a:cubicBezTo>
                  <a:cubicBezTo>
                    <a:pt x="3037" y="2453"/>
                    <a:pt x="3204" y="2620"/>
                    <a:pt x="3204" y="2620"/>
                  </a:cubicBezTo>
                  <a:cubicBezTo>
                    <a:pt x="3204" y="2620"/>
                    <a:pt x="3108" y="2394"/>
                    <a:pt x="2930" y="2072"/>
                  </a:cubicBezTo>
                  <a:cubicBezTo>
                    <a:pt x="2727" y="1739"/>
                    <a:pt x="2394" y="1310"/>
                    <a:pt x="1942" y="917"/>
                  </a:cubicBezTo>
                  <a:cubicBezTo>
                    <a:pt x="1465" y="548"/>
                    <a:pt x="965" y="310"/>
                    <a:pt x="608" y="179"/>
                  </a:cubicBezTo>
                  <a:cubicBezTo>
                    <a:pt x="239" y="4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1" name="Google Shape;17231;p43"/>
            <p:cNvSpPr/>
            <p:nvPr/>
          </p:nvSpPr>
          <p:spPr>
            <a:xfrm>
              <a:off x="4294875" y="2002925"/>
              <a:ext cx="52700" cy="48075"/>
            </a:xfrm>
            <a:custGeom>
              <a:avLst/>
              <a:gdLst/>
              <a:ahLst/>
              <a:cxnLst/>
              <a:rect l="l" t="t" r="r" b="b"/>
              <a:pathLst>
                <a:path w="2108" h="1923" extrusionOk="0">
                  <a:moveTo>
                    <a:pt x="193" y="1"/>
                  </a:moveTo>
                  <a:cubicBezTo>
                    <a:pt x="151" y="1"/>
                    <a:pt x="117" y="9"/>
                    <a:pt x="84" y="18"/>
                  </a:cubicBezTo>
                  <a:cubicBezTo>
                    <a:pt x="0" y="53"/>
                    <a:pt x="12" y="125"/>
                    <a:pt x="12" y="125"/>
                  </a:cubicBezTo>
                  <a:cubicBezTo>
                    <a:pt x="12" y="125"/>
                    <a:pt x="24" y="77"/>
                    <a:pt x="107" y="77"/>
                  </a:cubicBezTo>
                  <a:cubicBezTo>
                    <a:pt x="179" y="77"/>
                    <a:pt x="250" y="137"/>
                    <a:pt x="357" y="232"/>
                  </a:cubicBezTo>
                  <a:cubicBezTo>
                    <a:pt x="560" y="387"/>
                    <a:pt x="834" y="613"/>
                    <a:pt x="1119" y="887"/>
                  </a:cubicBezTo>
                  <a:cubicBezTo>
                    <a:pt x="1393" y="1149"/>
                    <a:pt x="1643" y="1411"/>
                    <a:pt x="1822" y="1601"/>
                  </a:cubicBezTo>
                  <a:cubicBezTo>
                    <a:pt x="2012" y="1792"/>
                    <a:pt x="2108" y="1923"/>
                    <a:pt x="2108" y="1923"/>
                  </a:cubicBezTo>
                  <a:cubicBezTo>
                    <a:pt x="2108" y="1923"/>
                    <a:pt x="2096" y="1768"/>
                    <a:pt x="1989" y="1506"/>
                  </a:cubicBezTo>
                  <a:cubicBezTo>
                    <a:pt x="1893" y="1244"/>
                    <a:pt x="1691" y="899"/>
                    <a:pt x="1381" y="601"/>
                  </a:cubicBezTo>
                  <a:cubicBezTo>
                    <a:pt x="1072" y="303"/>
                    <a:pt x="715" y="125"/>
                    <a:pt x="441" y="53"/>
                  </a:cubicBezTo>
                  <a:cubicBezTo>
                    <a:pt x="369" y="41"/>
                    <a:pt x="322" y="18"/>
                    <a:pt x="250" y="6"/>
                  </a:cubicBezTo>
                  <a:cubicBezTo>
                    <a:pt x="229" y="2"/>
                    <a:pt x="211" y="1"/>
                    <a:pt x="19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2" name="Google Shape;17232;p43"/>
            <p:cNvSpPr/>
            <p:nvPr/>
          </p:nvSpPr>
          <p:spPr>
            <a:xfrm>
              <a:off x="4289225" y="2038775"/>
              <a:ext cx="37225" cy="29200"/>
            </a:xfrm>
            <a:custGeom>
              <a:avLst/>
              <a:gdLst/>
              <a:ahLst/>
              <a:cxnLst/>
              <a:rect l="l" t="t" r="r" b="b"/>
              <a:pathLst>
                <a:path w="1489" h="1168" extrusionOk="0">
                  <a:moveTo>
                    <a:pt x="0" y="0"/>
                  </a:moveTo>
                  <a:lnTo>
                    <a:pt x="0" y="0"/>
                  </a:lnTo>
                  <a:cubicBezTo>
                    <a:pt x="0" y="0"/>
                    <a:pt x="72" y="96"/>
                    <a:pt x="191" y="227"/>
                  </a:cubicBezTo>
                  <a:cubicBezTo>
                    <a:pt x="310" y="358"/>
                    <a:pt x="476" y="524"/>
                    <a:pt x="667" y="667"/>
                  </a:cubicBezTo>
                  <a:cubicBezTo>
                    <a:pt x="857" y="834"/>
                    <a:pt x="1072" y="941"/>
                    <a:pt x="1226" y="1024"/>
                  </a:cubicBezTo>
                  <a:cubicBezTo>
                    <a:pt x="1381" y="1120"/>
                    <a:pt x="1488" y="1167"/>
                    <a:pt x="1488" y="1167"/>
                  </a:cubicBezTo>
                  <a:cubicBezTo>
                    <a:pt x="1488" y="1167"/>
                    <a:pt x="1453" y="1060"/>
                    <a:pt x="1369" y="870"/>
                  </a:cubicBezTo>
                  <a:cubicBezTo>
                    <a:pt x="1286" y="715"/>
                    <a:pt x="1131" y="512"/>
                    <a:pt x="929" y="346"/>
                  </a:cubicBezTo>
                  <a:cubicBezTo>
                    <a:pt x="703" y="179"/>
                    <a:pt x="476" y="96"/>
                    <a:pt x="298" y="48"/>
                  </a:cubicBezTo>
                  <a:cubicBezTo>
                    <a:pt x="119" y="0"/>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3" name="Google Shape;17233;p43"/>
            <p:cNvSpPr/>
            <p:nvPr/>
          </p:nvSpPr>
          <p:spPr>
            <a:xfrm>
              <a:off x="3982625" y="2187600"/>
              <a:ext cx="289650" cy="171175"/>
            </a:xfrm>
            <a:custGeom>
              <a:avLst/>
              <a:gdLst/>
              <a:ahLst/>
              <a:cxnLst/>
              <a:rect l="l" t="t" r="r" b="b"/>
              <a:pathLst>
                <a:path w="11586" h="6847" extrusionOk="0">
                  <a:moveTo>
                    <a:pt x="1" y="1"/>
                  </a:moveTo>
                  <a:cubicBezTo>
                    <a:pt x="1" y="1"/>
                    <a:pt x="179" y="60"/>
                    <a:pt x="513" y="167"/>
                  </a:cubicBezTo>
                  <a:cubicBezTo>
                    <a:pt x="846" y="274"/>
                    <a:pt x="1310" y="429"/>
                    <a:pt x="1894" y="655"/>
                  </a:cubicBezTo>
                  <a:cubicBezTo>
                    <a:pt x="2453" y="882"/>
                    <a:pt x="3144" y="1167"/>
                    <a:pt x="3870" y="1501"/>
                  </a:cubicBezTo>
                  <a:cubicBezTo>
                    <a:pt x="4620" y="1858"/>
                    <a:pt x="5406" y="2263"/>
                    <a:pt x="6204" y="2739"/>
                  </a:cubicBezTo>
                  <a:cubicBezTo>
                    <a:pt x="7013" y="3215"/>
                    <a:pt x="7752" y="3703"/>
                    <a:pt x="8406" y="4180"/>
                  </a:cubicBezTo>
                  <a:cubicBezTo>
                    <a:pt x="9061" y="4656"/>
                    <a:pt x="9645" y="5108"/>
                    <a:pt x="10109" y="5513"/>
                  </a:cubicBezTo>
                  <a:cubicBezTo>
                    <a:pt x="10573" y="5906"/>
                    <a:pt x="10942" y="6239"/>
                    <a:pt x="11193" y="6478"/>
                  </a:cubicBezTo>
                  <a:cubicBezTo>
                    <a:pt x="11443" y="6716"/>
                    <a:pt x="11585" y="6847"/>
                    <a:pt x="11585" y="6847"/>
                  </a:cubicBezTo>
                  <a:cubicBezTo>
                    <a:pt x="11585" y="6847"/>
                    <a:pt x="11466" y="6704"/>
                    <a:pt x="11240" y="6430"/>
                  </a:cubicBezTo>
                  <a:cubicBezTo>
                    <a:pt x="11014" y="6156"/>
                    <a:pt x="10692" y="5787"/>
                    <a:pt x="10240" y="5358"/>
                  </a:cubicBezTo>
                  <a:cubicBezTo>
                    <a:pt x="9799" y="4930"/>
                    <a:pt x="9240" y="4430"/>
                    <a:pt x="8609" y="3918"/>
                  </a:cubicBezTo>
                  <a:cubicBezTo>
                    <a:pt x="7966" y="3406"/>
                    <a:pt x="7216" y="2882"/>
                    <a:pt x="6406" y="2394"/>
                  </a:cubicBezTo>
                  <a:cubicBezTo>
                    <a:pt x="5585" y="1906"/>
                    <a:pt x="4763" y="1513"/>
                    <a:pt x="4001" y="1191"/>
                  </a:cubicBezTo>
                  <a:cubicBezTo>
                    <a:pt x="3251" y="882"/>
                    <a:pt x="2549" y="643"/>
                    <a:pt x="1953" y="465"/>
                  </a:cubicBezTo>
                  <a:cubicBezTo>
                    <a:pt x="1358" y="298"/>
                    <a:pt x="870" y="167"/>
                    <a:pt x="525" y="108"/>
                  </a:cubicBezTo>
                  <a:cubicBezTo>
                    <a:pt x="191" y="4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4" name="Google Shape;17234;p43"/>
            <p:cNvSpPr/>
            <p:nvPr/>
          </p:nvSpPr>
          <p:spPr>
            <a:xfrm>
              <a:off x="4128175" y="2210825"/>
              <a:ext cx="99450" cy="64900"/>
            </a:xfrm>
            <a:custGeom>
              <a:avLst/>
              <a:gdLst/>
              <a:ahLst/>
              <a:cxnLst/>
              <a:rect l="l" t="t" r="r" b="b"/>
              <a:pathLst>
                <a:path w="3978" h="2596" extrusionOk="0">
                  <a:moveTo>
                    <a:pt x="1" y="0"/>
                  </a:moveTo>
                  <a:cubicBezTo>
                    <a:pt x="1" y="0"/>
                    <a:pt x="870" y="572"/>
                    <a:pt x="1977" y="1310"/>
                  </a:cubicBezTo>
                  <a:cubicBezTo>
                    <a:pt x="3085" y="2024"/>
                    <a:pt x="3977" y="2596"/>
                    <a:pt x="3977" y="2596"/>
                  </a:cubicBezTo>
                  <a:cubicBezTo>
                    <a:pt x="3977" y="2596"/>
                    <a:pt x="3811" y="2381"/>
                    <a:pt x="3513" y="2084"/>
                  </a:cubicBezTo>
                  <a:cubicBezTo>
                    <a:pt x="3215" y="1750"/>
                    <a:pt x="2763" y="1346"/>
                    <a:pt x="2203" y="977"/>
                  </a:cubicBezTo>
                  <a:cubicBezTo>
                    <a:pt x="1632" y="607"/>
                    <a:pt x="1084" y="357"/>
                    <a:pt x="668" y="203"/>
                  </a:cubicBezTo>
                  <a:cubicBezTo>
                    <a:pt x="263"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5" name="Google Shape;17235;p43"/>
            <p:cNvSpPr/>
            <p:nvPr/>
          </p:nvSpPr>
          <p:spPr>
            <a:xfrm>
              <a:off x="4185025" y="2212900"/>
              <a:ext cx="47950" cy="35150"/>
            </a:xfrm>
            <a:custGeom>
              <a:avLst/>
              <a:gdLst/>
              <a:ahLst/>
              <a:cxnLst/>
              <a:rect l="l" t="t" r="r" b="b"/>
              <a:pathLst>
                <a:path w="1918" h="1406" extrusionOk="0">
                  <a:moveTo>
                    <a:pt x="1" y="1"/>
                  </a:moveTo>
                  <a:lnTo>
                    <a:pt x="1" y="1"/>
                  </a:lnTo>
                  <a:cubicBezTo>
                    <a:pt x="1" y="1"/>
                    <a:pt x="310" y="477"/>
                    <a:pt x="846" y="870"/>
                  </a:cubicBezTo>
                  <a:cubicBezTo>
                    <a:pt x="1370" y="1251"/>
                    <a:pt x="1918" y="1406"/>
                    <a:pt x="1918" y="1406"/>
                  </a:cubicBezTo>
                  <a:cubicBezTo>
                    <a:pt x="1918" y="1406"/>
                    <a:pt x="1608" y="929"/>
                    <a:pt x="1072" y="536"/>
                  </a:cubicBezTo>
                  <a:cubicBezTo>
                    <a:pt x="549" y="15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6" name="Google Shape;17236;p43"/>
            <p:cNvSpPr/>
            <p:nvPr/>
          </p:nvSpPr>
          <p:spPr>
            <a:xfrm>
              <a:off x="4198125" y="2195925"/>
              <a:ext cx="44675" cy="26225"/>
            </a:xfrm>
            <a:custGeom>
              <a:avLst/>
              <a:gdLst/>
              <a:ahLst/>
              <a:cxnLst/>
              <a:rect l="l" t="t" r="r" b="b"/>
              <a:pathLst>
                <a:path w="1787" h="1049" extrusionOk="0">
                  <a:moveTo>
                    <a:pt x="1" y="1"/>
                  </a:moveTo>
                  <a:cubicBezTo>
                    <a:pt x="1" y="1"/>
                    <a:pt x="334" y="370"/>
                    <a:pt x="822" y="656"/>
                  </a:cubicBezTo>
                  <a:cubicBezTo>
                    <a:pt x="1299" y="930"/>
                    <a:pt x="1787" y="1049"/>
                    <a:pt x="1787" y="1049"/>
                  </a:cubicBezTo>
                  <a:cubicBezTo>
                    <a:pt x="1787" y="1049"/>
                    <a:pt x="1513" y="620"/>
                    <a:pt x="1013" y="310"/>
                  </a:cubicBezTo>
                  <a:cubicBezTo>
                    <a:pt x="501"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7" name="Google Shape;17237;p43"/>
            <p:cNvSpPr/>
            <p:nvPr/>
          </p:nvSpPr>
          <p:spPr>
            <a:xfrm>
              <a:off x="4220150" y="2186850"/>
              <a:ext cx="28900" cy="14625"/>
            </a:xfrm>
            <a:custGeom>
              <a:avLst/>
              <a:gdLst/>
              <a:ahLst/>
              <a:cxnLst/>
              <a:rect l="l" t="t" r="r" b="b"/>
              <a:pathLst>
                <a:path w="1156" h="585" extrusionOk="0">
                  <a:moveTo>
                    <a:pt x="123" y="0"/>
                  </a:moveTo>
                  <a:cubicBezTo>
                    <a:pt x="48" y="0"/>
                    <a:pt x="1" y="7"/>
                    <a:pt x="1" y="7"/>
                  </a:cubicBezTo>
                  <a:cubicBezTo>
                    <a:pt x="1" y="7"/>
                    <a:pt x="156" y="304"/>
                    <a:pt x="489" y="459"/>
                  </a:cubicBezTo>
                  <a:cubicBezTo>
                    <a:pt x="686" y="565"/>
                    <a:pt x="902" y="585"/>
                    <a:pt x="1033" y="585"/>
                  </a:cubicBezTo>
                  <a:cubicBezTo>
                    <a:pt x="1108" y="585"/>
                    <a:pt x="1156" y="578"/>
                    <a:pt x="1156" y="578"/>
                  </a:cubicBezTo>
                  <a:cubicBezTo>
                    <a:pt x="1156" y="578"/>
                    <a:pt x="977" y="269"/>
                    <a:pt x="668" y="126"/>
                  </a:cubicBezTo>
                  <a:cubicBezTo>
                    <a:pt x="471" y="20"/>
                    <a:pt x="254" y="0"/>
                    <a:pt x="12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8" name="Google Shape;17238;p43"/>
            <p:cNvSpPr/>
            <p:nvPr/>
          </p:nvSpPr>
          <p:spPr>
            <a:xfrm>
              <a:off x="4228200" y="2167775"/>
              <a:ext cx="32175" cy="13300"/>
            </a:xfrm>
            <a:custGeom>
              <a:avLst/>
              <a:gdLst/>
              <a:ahLst/>
              <a:cxnLst/>
              <a:rect l="l" t="t" r="r" b="b"/>
              <a:pathLst>
                <a:path w="1287" h="532" extrusionOk="0">
                  <a:moveTo>
                    <a:pt x="241" y="0"/>
                  </a:moveTo>
                  <a:cubicBezTo>
                    <a:pt x="98" y="0"/>
                    <a:pt x="0" y="20"/>
                    <a:pt x="0" y="20"/>
                  </a:cubicBezTo>
                  <a:cubicBezTo>
                    <a:pt x="0" y="20"/>
                    <a:pt x="215" y="317"/>
                    <a:pt x="572" y="448"/>
                  </a:cubicBezTo>
                  <a:cubicBezTo>
                    <a:pt x="731" y="514"/>
                    <a:pt x="896" y="532"/>
                    <a:pt x="1026" y="532"/>
                  </a:cubicBezTo>
                  <a:cubicBezTo>
                    <a:pt x="1179" y="532"/>
                    <a:pt x="1286" y="508"/>
                    <a:pt x="1286" y="508"/>
                  </a:cubicBezTo>
                  <a:cubicBezTo>
                    <a:pt x="1286" y="508"/>
                    <a:pt x="1072" y="210"/>
                    <a:pt x="715" y="79"/>
                  </a:cubicBezTo>
                  <a:cubicBezTo>
                    <a:pt x="544" y="17"/>
                    <a:pt x="373" y="0"/>
                    <a:pt x="24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9" name="Google Shape;17239;p43"/>
            <p:cNvSpPr/>
            <p:nvPr/>
          </p:nvSpPr>
          <p:spPr>
            <a:xfrm>
              <a:off x="4240400" y="2145775"/>
              <a:ext cx="32175" cy="16025"/>
            </a:xfrm>
            <a:custGeom>
              <a:avLst/>
              <a:gdLst/>
              <a:ahLst/>
              <a:cxnLst/>
              <a:rect l="l" t="t" r="r" b="b"/>
              <a:pathLst>
                <a:path w="1287" h="641" extrusionOk="0">
                  <a:moveTo>
                    <a:pt x="118" y="1"/>
                  </a:moveTo>
                  <a:cubicBezTo>
                    <a:pt x="45" y="1"/>
                    <a:pt x="0" y="7"/>
                    <a:pt x="0" y="7"/>
                  </a:cubicBezTo>
                  <a:cubicBezTo>
                    <a:pt x="0" y="7"/>
                    <a:pt x="191" y="316"/>
                    <a:pt x="548" y="495"/>
                  </a:cubicBezTo>
                  <a:cubicBezTo>
                    <a:pt x="812" y="622"/>
                    <a:pt x="1075" y="641"/>
                    <a:pt x="1205" y="641"/>
                  </a:cubicBezTo>
                  <a:cubicBezTo>
                    <a:pt x="1256" y="641"/>
                    <a:pt x="1286" y="638"/>
                    <a:pt x="1286" y="638"/>
                  </a:cubicBezTo>
                  <a:cubicBezTo>
                    <a:pt x="1286" y="638"/>
                    <a:pt x="1096" y="316"/>
                    <a:pt x="727" y="138"/>
                  </a:cubicBezTo>
                  <a:cubicBezTo>
                    <a:pt x="494" y="21"/>
                    <a:pt x="256" y="1"/>
                    <a:pt x="11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0" name="Google Shape;17240;p43"/>
            <p:cNvSpPr/>
            <p:nvPr/>
          </p:nvSpPr>
          <p:spPr>
            <a:xfrm>
              <a:off x="4261825" y="2129550"/>
              <a:ext cx="18475" cy="12825"/>
            </a:xfrm>
            <a:custGeom>
              <a:avLst/>
              <a:gdLst/>
              <a:ahLst/>
              <a:cxnLst/>
              <a:rect l="l" t="t" r="r" b="b"/>
              <a:pathLst>
                <a:path w="739" h="513" extrusionOk="0">
                  <a:moveTo>
                    <a:pt x="1" y="1"/>
                  </a:moveTo>
                  <a:cubicBezTo>
                    <a:pt x="1" y="1"/>
                    <a:pt x="13" y="72"/>
                    <a:pt x="36" y="168"/>
                  </a:cubicBezTo>
                  <a:cubicBezTo>
                    <a:pt x="72" y="251"/>
                    <a:pt x="144" y="358"/>
                    <a:pt x="251" y="429"/>
                  </a:cubicBezTo>
                  <a:cubicBezTo>
                    <a:pt x="358" y="489"/>
                    <a:pt x="489" y="513"/>
                    <a:pt x="572" y="513"/>
                  </a:cubicBezTo>
                  <a:cubicBezTo>
                    <a:pt x="679" y="513"/>
                    <a:pt x="739" y="477"/>
                    <a:pt x="739" y="477"/>
                  </a:cubicBezTo>
                  <a:lnTo>
                    <a:pt x="667" y="334"/>
                  </a:lnTo>
                  <a:cubicBezTo>
                    <a:pt x="620" y="239"/>
                    <a:pt x="548" y="144"/>
                    <a:pt x="453" y="96"/>
                  </a:cubicBezTo>
                  <a:cubicBezTo>
                    <a:pt x="370" y="25"/>
                    <a:pt x="251" y="13"/>
                    <a:pt x="1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1" name="Google Shape;17241;p43"/>
            <p:cNvSpPr/>
            <p:nvPr/>
          </p:nvSpPr>
          <p:spPr>
            <a:xfrm>
              <a:off x="3927550" y="1657175"/>
              <a:ext cx="105400" cy="101525"/>
            </a:xfrm>
            <a:custGeom>
              <a:avLst/>
              <a:gdLst/>
              <a:ahLst/>
              <a:cxnLst/>
              <a:rect l="l" t="t" r="r" b="b"/>
              <a:pathLst>
                <a:path w="4216" h="4061" extrusionOk="0">
                  <a:moveTo>
                    <a:pt x="1" y="1"/>
                  </a:moveTo>
                  <a:cubicBezTo>
                    <a:pt x="1" y="1"/>
                    <a:pt x="144" y="298"/>
                    <a:pt x="442" y="739"/>
                  </a:cubicBezTo>
                  <a:cubicBezTo>
                    <a:pt x="739" y="1191"/>
                    <a:pt x="1192" y="1787"/>
                    <a:pt x="1787" y="2358"/>
                  </a:cubicBezTo>
                  <a:cubicBezTo>
                    <a:pt x="2382" y="2930"/>
                    <a:pt x="2989" y="3358"/>
                    <a:pt x="3454" y="3644"/>
                  </a:cubicBezTo>
                  <a:cubicBezTo>
                    <a:pt x="3918" y="3930"/>
                    <a:pt x="4216" y="4061"/>
                    <a:pt x="4216" y="4061"/>
                  </a:cubicBezTo>
                  <a:cubicBezTo>
                    <a:pt x="4216" y="4061"/>
                    <a:pt x="3966" y="3834"/>
                    <a:pt x="3561" y="3489"/>
                  </a:cubicBezTo>
                  <a:cubicBezTo>
                    <a:pt x="3168" y="3132"/>
                    <a:pt x="2632" y="2644"/>
                    <a:pt x="2049" y="2084"/>
                  </a:cubicBezTo>
                  <a:cubicBezTo>
                    <a:pt x="1477" y="1525"/>
                    <a:pt x="965" y="1001"/>
                    <a:pt x="596" y="620"/>
                  </a:cubicBezTo>
                  <a:cubicBezTo>
                    <a:pt x="227" y="22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2" name="Google Shape;17242;p43"/>
            <p:cNvSpPr/>
            <p:nvPr/>
          </p:nvSpPr>
          <p:spPr>
            <a:xfrm>
              <a:off x="3920425" y="1678025"/>
              <a:ext cx="44075" cy="55075"/>
            </a:xfrm>
            <a:custGeom>
              <a:avLst/>
              <a:gdLst/>
              <a:ahLst/>
              <a:cxnLst/>
              <a:rect l="l" t="t" r="r" b="b"/>
              <a:pathLst>
                <a:path w="1763" h="2203" extrusionOk="0">
                  <a:moveTo>
                    <a:pt x="0" y="0"/>
                  </a:moveTo>
                  <a:cubicBezTo>
                    <a:pt x="0" y="0"/>
                    <a:pt x="48" y="155"/>
                    <a:pt x="143" y="393"/>
                  </a:cubicBezTo>
                  <a:cubicBezTo>
                    <a:pt x="238" y="631"/>
                    <a:pt x="393" y="964"/>
                    <a:pt x="643" y="1274"/>
                  </a:cubicBezTo>
                  <a:cubicBezTo>
                    <a:pt x="893" y="1584"/>
                    <a:pt x="1179" y="1822"/>
                    <a:pt x="1393" y="1977"/>
                  </a:cubicBezTo>
                  <a:cubicBezTo>
                    <a:pt x="1608" y="2119"/>
                    <a:pt x="1762" y="2203"/>
                    <a:pt x="1762" y="2203"/>
                  </a:cubicBezTo>
                  <a:cubicBezTo>
                    <a:pt x="1762" y="2203"/>
                    <a:pt x="1691" y="2048"/>
                    <a:pt x="1524" y="1846"/>
                  </a:cubicBezTo>
                  <a:cubicBezTo>
                    <a:pt x="1369" y="1619"/>
                    <a:pt x="1179" y="1334"/>
                    <a:pt x="941" y="1036"/>
                  </a:cubicBezTo>
                  <a:cubicBezTo>
                    <a:pt x="715" y="738"/>
                    <a:pt x="476" y="488"/>
                    <a:pt x="298" y="298"/>
                  </a:cubicBezTo>
                  <a:lnTo>
                    <a:pt x="0" y="0"/>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3" name="Google Shape;17243;p43"/>
            <p:cNvSpPr/>
            <p:nvPr/>
          </p:nvSpPr>
          <p:spPr>
            <a:xfrm>
              <a:off x="3854625" y="1739325"/>
              <a:ext cx="52425" cy="40800"/>
            </a:xfrm>
            <a:custGeom>
              <a:avLst/>
              <a:gdLst/>
              <a:ahLst/>
              <a:cxnLst/>
              <a:rect l="l" t="t" r="r" b="b"/>
              <a:pathLst>
                <a:path w="2097" h="1632" extrusionOk="0">
                  <a:moveTo>
                    <a:pt x="1" y="1"/>
                  </a:moveTo>
                  <a:lnTo>
                    <a:pt x="1" y="1"/>
                  </a:lnTo>
                  <a:cubicBezTo>
                    <a:pt x="1" y="1"/>
                    <a:pt x="61" y="132"/>
                    <a:pt x="215" y="346"/>
                  </a:cubicBezTo>
                  <a:cubicBezTo>
                    <a:pt x="358" y="548"/>
                    <a:pt x="584" y="798"/>
                    <a:pt x="882" y="1037"/>
                  </a:cubicBezTo>
                  <a:cubicBezTo>
                    <a:pt x="1180" y="1275"/>
                    <a:pt x="1477" y="1430"/>
                    <a:pt x="1715" y="1513"/>
                  </a:cubicBezTo>
                  <a:cubicBezTo>
                    <a:pt x="1954" y="1608"/>
                    <a:pt x="2096" y="1632"/>
                    <a:pt x="2096" y="1632"/>
                  </a:cubicBezTo>
                  <a:cubicBezTo>
                    <a:pt x="2096" y="1632"/>
                    <a:pt x="1680" y="1156"/>
                    <a:pt x="1132" y="727"/>
                  </a:cubicBezTo>
                  <a:cubicBezTo>
                    <a:pt x="549" y="28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4" name="Google Shape;17244;p43"/>
            <p:cNvSpPr/>
            <p:nvPr/>
          </p:nvSpPr>
          <p:spPr>
            <a:xfrm>
              <a:off x="3530500" y="2110500"/>
              <a:ext cx="175025" cy="115525"/>
            </a:xfrm>
            <a:custGeom>
              <a:avLst/>
              <a:gdLst/>
              <a:ahLst/>
              <a:cxnLst/>
              <a:rect l="l" t="t" r="r" b="b"/>
              <a:pathLst>
                <a:path w="7001" h="4621" extrusionOk="0">
                  <a:moveTo>
                    <a:pt x="0" y="1"/>
                  </a:moveTo>
                  <a:cubicBezTo>
                    <a:pt x="0" y="1"/>
                    <a:pt x="310" y="358"/>
                    <a:pt x="869" y="894"/>
                  </a:cubicBezTo>
                  <a:cubicBezTo>
                    <a:pt x="1417" y="1418"/>
                    <a:pt x="2227" y="2120"/>
                    <a:pt x="3203" y="2763"/>
                  </a:cubicBezTo>
                  <a:cubicBezTo>
                    <a:pt x="4191" y="3394"/>
                    <a:pt x="5144" y="3870"/>
                    <a:pt x="5834" y="4168"/>
                  </a:cubicBezTo>
                  <a:cubicBezTo>
                    <a:pt x="6548" y="4466"/>
                    <a:pt x="7001" y="4620"/>
                    <a:pt x="7001" y="4620"/>
                  </a:cubicBezTo>
                  <a:cubicBezTo>
                    <a:pt x="7001" y="4620"/>
                    <a:pt x="6596" y="4382"/>
                    <a:pt x="5929" y="3978"/>
                  </a:cubicBezTo>
                  <a:cubicBezTo>
                    <a:pt x="5263" y="3585"/>
                    <a:pt x="4382" y="3061"/>
                    <a:pt x="3417" y="2418"/>
                  </a:cubicBezTo>
                  <a:cubicBezTo>
                    <a:pt x="2465" y="1787"/>
                    <a:pt x="1595" y="1180"/>
                    <a:pt x="988" y="739"/>
                  </a:cubicBezTo>
                  <a:cubicBezTo>
                    <a:pt x="381" y="287"/>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5" name="Google Shape;17245;p43"/>
            <p:cNvSpPr/>
            <p:nvPr/>
          </p:nvSpPr>
          <p:spPr>
            <a:xfrm>
              <a:off x="3556375" y="2081925"/>
              <a:ext cx="44675" cy="31275"/>
            </a:xfrm>
            <a:custGeom>
              <a:avLst/>
              <a:gdLst/>
              <a:ahLst/>
              <a:cxnLst/>
              <a:rect l="l" t="t" r="r" b="b"/>
              <a:pathLst>
                <a:path w="1787" h="1251" extrusionOk="0">
                  <a:moveTo>
                    <a:pt x="1" y="1"/>
                  </a:moveTo>
                  <a:lnTo>
                    <a:pt x="1" y="1"/>
                  </a:lnTo>
                  <a:cubicBezTo>
                    <a:pt x="1" y="1"/>
                    <a:pt x="275" y="441"/>
                    <a:pt x="775" y="787"/>
                  </a:cubicBezTo>
                  <a:cubicBezTo>
                    <a:pt x="1275" y="1132"/>
                    <a:pt x="1787" y="1251"/>
                    <a:pt x="1787" y="1251"/>
                  </a:cubicBezTo>
                  <a:cubicBezTo>
                    <a:pt x="1787" y="1251"/>
                    <a:pt x="1513" y="810"/>
                    <a:pt x="1001" y="465"/>
                  </a:cubicBezTo>
                  <a:cubicBezTo>
                    <a:pt x="501" y="12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6" name="Google Shape;17246;p43"/>
            <p:cNvSpPr/>
            <p:nvPr/>
          </p:nvSpPr>
          <p:spPr>
            <a:xfrm>
              <a:off x="3575725" y="2060800"/>
              <a:ext cx="44675" cy="27100"/>
            </a:xfrm>
            <a:custGeom>
              <a:avLst/>
              <a:gdLst/>
              <a:ahLst/>
              <a:cxnLst/>
              <a:rect l="l" t="t" r="r" b="b"/>
              <a:pathLst>
                <a:path w="1787" h="1084" extrusionOk="0">
                  <a:moveTo>
                    <a:pt x="1" y="0"/>
                  </a:moveTo>
                  <a:cubicBezTo>
                    <a:pt x="1" y="1"/>
                    <a:pt x="298" y="417"/>
                    <a:pt x="787" y="715"/>
                  </a:cubicBezTo>
                  <a:cubicBezTo>
                    <a:pt x="1275" y="1013"/>
                    <a:pt x="1787" y="1084"/>
                    <a:pt x="1787" y="1084"/>
                  </a:cubicBezTo>
                  <a:cubicBezTo>
                    <a:pt x="1787" y="1084"/>
                    <a:pt x="1501" y="667"/>
                    <a:pt x="989" y="370"/>
                  </a:cubicBezTo>
                  <a:cubicBezTo>
                    <a:pt x="501" y="72"/>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7" name="Google Shape;17247;p43"/>
            <p:cNvSpPr/>
            <p:nvPr/>
          </p:nvSpPr>
          <p:spPr>
            <a:xfrm>
              <a:off x="3595975" y="2038475"/>
              <a:ext cx="25925" cy="19675"/>
            </a:xfrm>
            <a:custGeom>
              <a:avLst/>
              <a:gdLst/>
              <a:ahLst/>
              <a:cxnLst/>
              <a:rect l="l" t="t" r="r" b="b"/>
              <a:pathLst>
                <a:path w="1037" h="787" extrusionOk="0">
                  <a:moveTo>
                    <a:pt x="0" y="1"/>
                  </a:moveTo>
                  <a:cubicBezTo>
                    <a:pt x="0" y="1"/>
                    <a:pt x="108" y="322"/>
                    <a:pt x="393" y="548"/>
                  </a:cubicBezTo>
                  <a:cubicBezTo>
                    <a:pt x="679" y="774"/>
                    <a:pt x="1036" y="786"/>
                    <a:pt x="1036" y="786"/>
                  </a:cubicBezTo>
                  <a:cubicBezTo>
                    <a:pt x="1036" y="786"/>
                    <a:pt x="929" y="453"/>
                    <a:pt x="643" y="239"/>
                  </a:cubicBezTo>
                  <a:cubicBezTo>
                    <a:pt x="358" y="1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8" name="Google Shape;17248;p43"/>
            <p:cNvSpPr/>
            <p:nvPr/>
          </p:nvSpPr>
          <p:spPr>
            <a:xfrm>
              <a:off x="3611450" y="2019575"/>
              <a:ext cx="24125" cy="12350"/>
            </a:xfrm>
            <a:custGeom>
              <a:avLst/>
              <a:gdLst/>
              <a:ahLst/>
              <a:cxnLst/>
              <a:rect l="l" t="t" r="r" b="b"/>
              <a:pathLst>
                <a:path w="965" h="494" extrusionOk="0">
                  <a:moveTo>
                    <a:pt x="282" y="0"/>
                  </a:moveTo>
                  <a:cubicBezTo>
                    <a:pt x="244" y="0"/>
                    <a:pt x="209" y="3"/>
                    <a:pt x="179" y="6"/>
                  </a:cubicBezTo>
                  <a:cubicBezTo>
                    <a:pt x="72" y="30"/>
                    <a:pt x="1" y="54"/>
                    <a:pt x="1" y="54"/>
                  </a:cubicBezTo>
                  <a:cubicBezTo>
                    <a:pt x="1" y="54"/>
                    <a:pt x="36" y="114"/>
                    <a:pt x="120" y="185"/>
                  </a:cubicBezTo>
                  <a:cubicBezTo>
                    <a:pt x="191" y="268"/>
                    <a:pt x="274" y="352"/>
                    <a:pt x="417" y="411"/>
                  </a:cubicBezTo>
                  <a:cubicBezTo>
                    <a:pt x="548" y="471"/>
                    <a:pt x="679" y="483"/>
                    <a:pt x="786" y="483"/>
                  </a:cubicBezTo>
                  <a:cubicBezTo>
                    <a:pt x="822" y="491"/>
                    <a:pt x="854" y="493"/>
                    <a:pt x="880" y="493"/>
                  </a:cubicBezTo>
                  <a:cubicBezTo>
                    <a:pt x="933" y="493"/>
                    <a:pt x="965" y="483"/>
                    <a:pt x="965" y="483"/>
                  </a:cubicBezTo>
                  <a:cubicBezTo>
                    <a:pt x="965" y="483"/>
                    <a:pt x="929" y="411"/>
                    <a:pt x="894" y="328"/>
                  </a:cubicBezTo>
                  <a:cubicBezTo>
                    <a:pt x="810" y="221"/>
                    <a:pt x="727" y="114"/>
                    <a:pt x="572" y="54"/>
                  </a:cubicBezTo>
                  <a:cubicBezTo>
                    <a:pt x="473" y="13"/>
                    <a:pt x="369" y="0"/>
                    <a:pt x="2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9" name="Google Shape;17249;p43"/>
            <p:cNvSpPr/>
            <p:nvPr/>
          </p:nvSpPr>
          <p:spPr>
            <a:xfrm>
              <a:off x="3350400" y="2217075"/>
              <a:ext cx="106600" cy="25450"/>
            </a:xfrm>
            <a:custGeom>
              <a:avLst/>
              <a:gdLst/>
              <a:ahLst/>
              <a:cxnLst/>
              <a:rect l="l" t="t" r="r" b="b"/>
              <a:pathLst>
                <a:path w="4264" h="1018" extrusionOk="0">
                  <a:moveTo>
                    <a:pt x="1" y="0"/>
                  </a:moveTo>
                  <a:lnTo>
                    <a:pt x="1" y="0"/>
                  </a:lnTo>
                  <a:cubicBezTo>
                    <a:pt x="1" y="0"/>
                    <a:pt x="215" y="131"/>
                    <a:pt x="584" y="298"/>
                  </a:cubicBezTo>
                  <a:cubicBezTo>
                    <a:pt x="941" y="465"/>
                    <a:pt x="1465" y="655"/>
                    <a:pt x="2061" y="798"/>
                  </a:cubicBezTo>
                  <a:cubicBezTo>
                    <a:pt x="2656" y="953"/>
                    <a:pt x="3204" y="1000"/>
                    <a:pt x="3608" y="1012"/>
                  </a:cubicBezTo>
                  <a:cubicBezTo>
                    <a:pt x="3743" y="1016"/>
                    <a:pt x="3861" y="1018"/>
                    <a:pt x="3958" y="1018"/>
                  </a:cubicBezTo>
                  <a:cubicBezTo>
                    <a:pt x="4152" y="1018"/>
                    <a:pt x="4263" y="1012"/>
                    <a:pt x="4263" y="1012"/>
                  </a:cubicBezTo>
                  <a:cubicBezTo>
                    <a:pt x="4263" y="1012"/>
                    <a:pt x="3323" y="715"/>
                    <a:pt x="2144" y="429"/>
                  </a:cubicBezTo>
                  <a:cubicBezTo>
                    <a:pt x="989"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0" name="Google Shape;17250;p43"/>
            <p:cNvSpPr/>
            <p:nvPr/>
          </p:nvSpPr>
          <p:spPr>
            <a:xfrm>
              <a:off x="3366475" y="2199750"/>
              <a:ext cx="48850" cy="13675"/>
            </a:xfrm>
            <a:custGeom>
              <a:avLst/>
              <a:gdLst/>
              <a:ahLst/>
              <a:cxnLst/>
              <a:rect l="l" t="t" r="r" b="b"/>
              <a:pathLst>
                <a:path w="1954" h="547" extrusionOk="0">
                  <a:moveTo>
                    <a:pt x="487" y="1"/>
                  </a:moveTo>
                  <a:cubicBezTo>
                    <a:pt x="199" y="1"/>
                    <a:pt x="1" y="50"/>
                    <a:pt x="1" y="50"/>
                  </a:cubicBezTo>
                  <a:cubicBezTo>
                    <a:pt x="1" y="50"/>
                    <a:pt x="417" y="324"/>
                    <a:pt x="941" y="455"/>
                  </a:cubicBezTo>
                  <a:cubicBezTo>
                    <a:pt x="1251" y="531"/>
                    <a:pt x="1542" y="547"/>
                    <a:pt x="1731" y="547"/>
                  </a:cubicBezTo>
                  <a:cubicBezTo>
                    <a:pt x="1869" y="547"/>
                    <a:pt x="1953" y="538"/>
                    <a:pt x="1953" y="538"/>
                  </a:cubicBezTo>
                  <a:cubicBezTo>
                    <a:pt x="1953" y="538"/>
                    <a:pt x="1584" y="217"/>
                    <a:pt x="1025" y="62"/>
                  </a:cubicBezTo>
                  <a:cubicBezTo>
                    <a:pt x="830" y="16"/>
                    <a:pt x="645" y="1"/>
                    <a:pt x="48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1" name="Google Shape;17251;p43"/>
            <p:cNvSpPr/>
            <p:nvPr/>
          </p:nvSpPr>
          <p:spPr>
            <a:xfrm>
              <a:off x="3390600" y="2171725"/>
              <a:ext cx="31275" cy="11725"/>
            </a:xfrm>
            <a:custGeom>
              <a:avLst/>
              <a:gdLst/>
              <a:ahLst/>
              <a:cxnLst/>
              <a:rect l="l" t="t" r="r" b="b"/>
              <a:pathLst>
                <a:path w="1251" h="469" extrusionOk="0">
                  <a:moveTo>
                    <a:pt x="415" y="0"/>
                  </a:moveTo>
                  <a:cubicBezTo>
                    <a:pt x="176" y="0"/>
                    <a:pt x="0" y="76"/>
                    <a:pt x="0" y="76"/>
                  </a:cubicBezTo>
                  <a:cubicBezTo>
                    <a:pt x="0" y="76"/>
                    <a:pt x="262" y="314"/>
                    <a:pt x="584" y="409"/>
                  </a:cubicBezTo>
                  <a:cubicBezTo>
                    <a:pt x="726" y="455"/>
                    <a:pt x="869" y="468"/>
                    <a:pt x="986" y="468"/>
                  </a:cubicBezTo>
                  <a:cubicBezTo>
                    <a:pt x="1141" y="468"/>
                    <a:pt x="1250" y="445"/>
                    <a:pt x="1250" y="445"/>
                  </a:cubicBezTo>
                  <a:cubicBezTo>
                    <a:pt x="1250" y="445"/>
                    <a:pt x="1048" y="147"/>
                    <a:pt x="703" y="40"/>
                  </a:cubicBezTo>
                  <a:cubicBezTo>
                    <a:pt x="602" y="11"/>
                    <a:pt x="504" y="0"/>
                    <a:pt x="41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2" name="Google Shape;17252;p43"/>
            <p:cNvSpPr/>
            <p:nvPr/>
          </p:nvSpPr>
          <p:spPr>
            <a:xfrm>
              <a:off x="3495950" y="2066750"/>
              <a:ext cx="35750" cy="12850"/>
            </a:xfrm>
            <a:custGeom>
              <a:avLst/>
              <a:gdLst/>
              <a:ahLst/>
              <a:cxnLst/>
              <a:rect l="l" t="t" r="r" b="b"/>
              <a:pathLst>
                <a:path w="1430" h="514" extrusionOk="0">
                  <a:moveTo>
                    <a:pt x="1" y="1"/>
                  </a:moveTo>
                  <a:cubicBezTo>
                    <a:pt x="1" y="1"/>
                    <a:pt x="60" y="72"/>
                    <a:pt x="168" y="179"/>
                  </a:cubicBezTo>
                  <a:cubicBezTo>
                    <a:pt x="275" y="286"/>
                    <a:pt x="430" y="405"/>
                    <a:pt x="644" y="465"/>
                  </a:cubicBezTo>
                  <a:cubicBezTo>
                    <a:pt x="758" y="499"/>
                    <a:pt x="872" y="513"/>
                    <a:pt x="975" y="513"/>
                  </a:cubicBezTo>
                  <a:cubicBezTo>
                    <a:pt x="1055" y="513"/>
                    <a:pt x="1129" y="504"/>
                    <a:pt x="1192" y="489"/>
                  </a:cubicBezTo>
                  <a:cubicBezTo>
                    <a:pt x="1346" y="477"/>
                    <a:pt x="1430" y="429"/>
                    <a:pt x="1430" y="429"/>
                  </a:cubicBezTo>
                  <a:cubicBezTo>
                    <a:pt x="1430" y="429"/>
                    <a:pt x="1358" y="370"/>
                    <a:pt x="1239" y="298"/>
                  </a:cubicBezTo>
                  <a:cubicBezTo>
                    <a:pt x="1120" y="239"/>
                    <a:pt x="953" y="143"/>
                    <a:pt x="763" y="84"/>
                  </a:cubicBezTo>
                  <a:cubicBezTo>
                    <a:pt x="572" y="24"/>
                    <a:pt x="394" y="13"/>
                    <a:pt x="2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3" name="Google Shape;17253;p43"/>
            <p:cNvSpPr/>
            <p:nvPr/>
          </p:nvSpPr>
          <p:spPr>
            <a:xfrm>
              <a:off x="3512625" y="2047400"/>
              <a:ext cx="24725" cy="11650"/>
            </a:xfrm>
            <a:custGeom>
              <a:avLst/>
              <a:gdLst/>
              <a:ahLst/>
              <a:cxnLst/>
              <a:rect l="l" t="t" r="r" b="b"/>
              <a:pathLst>
                <a:path w="989" h="466" extrusionOk="0">
                  <a:moveTo>
                    <a:pt x="302" y="1"/>
                  </a:moveTo>
                  <a:cubicBezTo>
                    <a:pt x="133" y="1"/>
                    <a:pt x="1" y="48"/>
                    <a:pt x="1" y="48"/>
                  </a:cubicBezTo>
                  <a:cubicBezTo>
                    <a:pt x="1" y="48"/>
                    <a:pt x="155" y="310"/>
                    <a:pt x="417" y="417"/>
                  </a:cubicBezTo>
                  <a:cubicBezTo>
                    <a:pt x="509" y="453"/>
                    <a:pt x="603" y="465"/>
                    <a:pt x="687" y="465"/>
                  </a:cubicBezTo>
                  <a:cubicBezTo>
                    <a:pt x="857" y="465"/>
                    <a:pt x="989" y="417"/>
                    <a:pt x="989" y="417"/>
                  </a:cubicBezTo>
                  <a:cubicBezTo>
                    <a:pt x="989" y="417"/>
                    <a:pt x="834" y="144"/>
                    <a:pt x="572" y="48"/>
                  </a:cubicBezTo>
                  <a:cubicBezTo>
                    <a:pt x="481" y="13"/>
                    <a:pt x="387" y="1"/>
                    <a:pt x="3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4" name="Google Shape;17254;p43"/>
            <p:cNvSpPr/>
            <p:nvPr/>
          </p:nvSpPr>
          <p:spPr>
            <a:xfrm>
              <a:off x="3541800" y="2027850"/>
              <a:ext cx="21450" cy="11150"/>
            </a:xfrm>
            <a:custGeom>
              <a:avLst/>
              <a:gdLst/>
              <a:ahLst/>
              <a:cxnLst/>
              <a:rect l="l" t="t" r="r" b="b"/>
              <a:pathLst>
                <a:path w="858" h="446" extrusionOk="0">
                  <a:moveTo>
                    <a:pt x="301" y="1"/>
                  </a:moveTo>
                  <a:cubicBezTo>
                    <a:pt x="136" y="1"/>
                    <a:pt x="0" y="56"/>
                    <a:pt x="0" y="56"/>
                  </a:cubicBezTo>
                  <a:cubicBezTo>
                    <a:pt x="0" y="56"/>
                    <a:pt x="120" y="318"/>
                    <a:pt x="358" y="414"/>
                  </a:cubicBezTo>
                  <a:cubicBezTo>
                    <a:pt x="424" y="437"/>
                    <a:pt x="493" y="445"/>
                    <a:pt x="557" y="445"/>
                  </a:cubicBezTo>
                  <a:cubicBezTo>
                    <a:pt x="722" y="445"/>
                    <a:pt x="858" y="390"/>
                    <a:pt x="858" y="390"/>
                  </a:cubicBezTo>
                  <a:cubicBezTo>
                    <a:pt x="858" y="390"/>
                    <a:pt x="739" y="128"/>
                    <a:pt x="501" y="33"/>
                  </a:cubicBezTo>
                  <a:cubicBezTo>
                    <a:pt x="434" y="9"/>
                    <a:pt x="365" y="1"/>
                    <a:pt x="3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5" name="Google Shape;17255;p43"/>
            <p:cNvSpPr/>
            <p:nvPr/>
          </p:nvSpPr>
          <p:spPr>
            <a:xfrm>
              <a:off x="3503400" y="2281375"/>
              <a:ext cx="359000" cy="107175"/>
            </a:xfrm>
            <a:custGeom>
              <a:avLst/>
              <a:gdLst/>
              <a:ahLst/>
              <a:cxnLst/>
              <a:rect l="l" t="t" r="r" b="b"/>
              <a:pathLst>
                <a:path w="14360" h="4287" extrusionOk="0">
                  <a:moveTo>
                    <a:pt x="1" y="0"/>
                  </a:moveTo>
                  <a:cubicBezTo>
                    <a:pt x="1" y="0"/>
                    <a:pt x="3168" y="1143"/>
                    <a:pt x="7132" y="2334"/>
                  </a:cubicBezTo>
                  <a:cubicBezTo>
                    <a:pt x="11085" y="3512"/>
                    <a:pt x="14360" y="4286"/>
                    <a:pt x="14360" y="4286"/>
                  </a:cubicBezTo>
                  <a:cubicBezTo>
                    <a:pt x="14360" y="4286"/>
                    <a:pt x="11192" y="3143"/>
                    <a:pt x="7240" y="1953"/>
                  </a:cubicBezTo>
                  <a:cubicBezTo>
                    <a:pt x="3275" y="774"/>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6" name="Google Shape;17256;p43"/>
            <p:cNvSpPr/>
            <p:nvPr/>
          </p:nvSpPr>
          <p:spPr>
            <a:xfrm>
              <a:off x="3535850" y="2266775"/>
              <a:ext cx="176225" cy="59550"/>
            </a:xfrm>
            <a:custGeom>
              <a:avLst/>
              <a:gdLst/>
              <a:ahLst/>
              <a:cxnLst/>
              <a:rect l="l" t="t" r="r" b="b"/>
              <a:pathLst>
                <a:path w="7049" h="2382" extrusionOk="0">
                  <a:moveTo>
                    <a:pt x="0" y="1"/>
                  </a:moveTo>
                  <a:cubicBezTo>
                    <a:pt x="0" y="1"/>
                    <a:pt x="1560" y="596"/>
                    <a:pt x="3513" y="1251"/>
                  </a:cubicBezTo>
                  <a:cubicBezTo>
                    <a:pt x="5442" y="1906"/>
                    <a:pt x="7049" y="2382"/>
                    <a:pt x="7049" y="2382"/>
                  </a:cubicBezTo>
                  <a:cubicBezTo>
                    <a:pt x="7049" y="2382"/>
                    <a:pt x="6680" y="2179"/>
                    <a:pt x="6073" y="1882"/>
                  </a:cubicBezTo>
                  <a:cubicBezTo>
                    <a:pt x="5453" y="1584"/>
                    <a:pt x="4608" y="1215"/>
                    <a:pt x="3632" y="882"/>
                  </a:cubicBezTo>
                  <a:cubicBezTo>
                    <a:pt x="2667" y="560"/>
                    <a:pt x="1751" y="334"/>
                    <a:pt x="1084" y="203"/>
                  </a:cubicBezTo>
                  <a:cubicBezTo>
                    <a:pt x="417" y="60"/>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7" name="Google Shape;17257;p43"/>
            <p:cNvSpPr/>
            <p:nvPr/>
          </p:nvSpPr>
          <p:spPr>
            <a:xfrm>
              <a:off x="3534650" y="2247425"/>
              <a:ext cx="84575" cy="30400"/>
            </a:xfrm>
            <a:custGeom>
              <a:avLst/>
              <a:gdLst/>
              <a:ahLst/>
              <a:cxnLst/>
              <a:rect l="l" t="t" r="r" b="b"/>
              <a:pathLst>
                <a:path w="3383" h="1216" extrusionOk="0">
                  <a:moveTo>
                    <a:pt x="1" y="1"/>
                  </a:moveTo>
                  <a:cubicBezTo>
                    <a:pt x="1" y="1"/>
                    <a:pt x="703" y="453"/>
                    <a:pt x="1620" y="798"/>
                  </a:cubicBezTo>
                  <a:cubicBezTo>
                    <a:pt x="2561" y="1120"/>
                    <a:pt x="3382" y="1215"/>
                    <a:pt x="3382" y="1215"/>
                  </a:cubicBezTo>
                  <a:cubicBezTo>
                    <a:pt x="3382" y="1215"/>
                    <a:pt x="2692" y="751"/>
                    <a:pt x="1763" y="417"/>
                  </a:cubicBezTo>
                  <a:cubicBezTo>
                    <a:pt x="822" y="9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8" name="Google Shape;17258;p43"/>
            <p:cNvSpPr/>
            <p:nvPr/>
          </p:nvSpPr>
          <p:spPr>
            <a:xfrm>
              <a:off x="3540900" y="2226150"/>
              <a:ext cx="47050" cy="16400"/>
            </a:xfrm>
            <a:custGeom>
              <a:avLst/>
              <a:gdLst/>
              <a:ahLst/>
              <a:cxnLst/>
              <a:rect l="l" t="t" r="r" b="b"/>
              <a:pathLst>
                <a:path w="1882" h="656" extrusionOk="0">
                  <a:moveTo>
                    <a:pt x="161" y="1"/>
                  </a:moveTo>
                  <a:cubicBezTo>
                    <a:pt x="61" y="1"/>
                    <a:pt x="1" y="6"/>
                    <a:pt x="1" y="6"/>
                  </a:cubicBezTo>
                  <a:cubicBezTo>
                    <a:pt x="1" y="6"/>
                    <a:pt x="358" y="352"/>
                    <a:pt x="882" y="518"/>
                  </a:cubicBezTo>
                  <a:cubicBezTo>
                    <a:pt x="1216" y="635"/>
                    <a:pt x="1539" y="655"/>
                    <a:pt x="1724" y="655"/>
                  </a:cubicBezTo>
                  <a:cubicBezTo>
                    <a:pt x="1823" y="655"/>
                    <a:pt x="1882" y="649"/>
                    <a:pt x="1882" y="649"/>
                  </a:cubicBezTo>
                  <a:cubicBezTo>
                    <a:pt x="1882" y="649"/>
                    <a:pt x="1525" y="316"/>
                    <a:pt x="1001" y="137"/>
                  </a:cubicBezTo>
                  <a:cubicBezTo>
                    <a:pt x="675" y="21"/>
                    <a:pt x="349" y="1"/>
                    <a:pt x="1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9" name="Google Shape;17259;p43"/>
            <p:cNvSpPr/>
            <p:nvPr/>
          </p:nvSpPr>
          <p:spPr>
            <a:xfrm>
              <a:off x="3515000" y="2193500"/>
              <a:ext cx="24450" cy="13175"/>
            </a:xfrm>
            <a:custGeom>
              <a:avLst/>
              <a:gdLst/>
              <a:ahLst/>
              <a:cxnLst/>
              <a:rect l="l" t="t" r="r" b="b"/>
              <a:pathLst>
                <a:path w="978" h="527" extrusionOk="0">
                  <a:moveTo>
                    <a:pt x="314" y="0"/>
                  </a:moveTo>
                  <a:cubicBezTo>
                    <a:pt x="264" y="0"/>
                    <a:pt x="219" y="6"/>
                    <a:pt x="180" y="15"/>
                  </a:cubicBezTo>
                  <a:cubicBezTo>
                    <a:pt x="72" y="38"/>
                    <a:pt x="1" y="74"/>
                    <a:pt x="1" y="74"/>
                  </a:cubicBezTo>
                  <a:cubicBezTo>
                    <a:pt x="1" y="74"/>
                    <a:pt x="49" y="134"/>
                    <a:pt x="144" y="217"/>
                  </a:cubicBezTo>
                  <a:cubicBezTo>
                    <a:pt x="227" y="288"/>
                    <a:pt x="322" y="360"/>
                    <a:pt x="441" y="419"/>
                  </a:cubicBezTo>
                  <a:cubicBezTo>
                    <a:pt x="561" y="479"/>
                    <a:pt x="703" y="491"/>
                    <a:pt x="799" y="515"/>
                  </a:cubicBezTo>
                  <a:cubicBezTo>
                    <a:pt x="906" y="527"/>
                    <a:pt x="977" y="527"/>
                    <a:pt x="977" y="527"/>
                  </a:cubicBezTo>
                  <a:cubicBezTo>
                    <a:pt x="977" y="527"/>
                    <a:pt x="965" y="455"/>
                    <a:pt x="906" y="348"/>
                  </a:cubicBezTo>
                  <a:cubicBezTo>
                    <a:pt x="846" y="241"/>
                    <a:pt x="739" y="122"/>
                    <a:pt x="596" y="62"/>
                  </a:cubicBezTo>
                  <a:cubicBezTo>
                    <a:pt x="498" y="17"/>
                    <a:pt x="400" y="0"/>
                    <a:pt x="31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0" name="Google Shape;17260;p43"/>
            <p:cNvSpPr/>
            <p:nvPr/>
          </p:nvSpPr>
          <p:spPr>
            <a:xfrm>
              <a:off x="4025500" y="2731725"/>
              <a:ext cx="351250" cy="135750"/>
            </a:xfrm>
            <a:custGeom>
              <a:avLst/>
              <a:gdLst/>
              <a:ahLst/>
              <a:cxnLst/>
              <a:rect l="l" t="t" r="r" b="b"/>
              <a:pathLst>
                <a:path w="14050" h="5430" extrusionOk="0">
                  <a:moveTo>
                    <a:pt x="0" y="0"/>
                  </a:moveTo>
                  <a:cubicBezTo>
                    <a:pt x="1" y="0"/>
                    <a:pt x="3060" y="1393"/>
                    <a:pt x="6941" y="2893"/>
                  </a:cubicBezTo>
                  <a:cubicBezTo>
                    <a:pt x="10835" y="4405"/>
                    <a:pt x="14050" y="5429"/>
                    <a:pt x="14050" y="5429"/>
                  </a:cubicBezTo>
                  <a:cubicBezTo>
                    <a:pt x="14050" y="5429"/>
                    <a:pt x="10978" y="4024"/>
                    <a:pt x="7096" y="2524"/>
                  </a:cubicBezTo>
                  <a:cubicBezTo>
                    <a:pt x="3215" y="1024"/>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1" name="Google Shape;17261;p43"/>
            <p:cNvSpPr/>
            <p:nvPr/>
          </p:nvSpPr>
          <p:spPr>
            <a:xfrm>
              <a:off x="4029950" y="2719800"/>
              <a:ext cx="156600" cy="59575"/>
            </a:xfrm>
            <a:custGeom>
              <a:avLst/>
              <a:gdLst/>
              <a:ahLst/>
              <a:cxnLst/>
              <a:rect l="l" t="t" r="r" b="b"/>
              <a:pathLst>
                <a:path w="6264" h="2383" extrusionOk="0">
                  <a:moveTo>
                    <a:pt x="1" y="1"/>
                  </a:moveTo>
                  <a:cubicBezTo>
                    <a:pt x="1" y="1"/>
                    <a:pt x="1334" y="715"/>
                    <a:pt x="3061" y="1370"/>
                  </a:cubicBezTo>
                  <a:cubicBezTo>
                    <a:pt x="4787" y="2037"/>
                    <a:pt x="6263" y="2382"/>
                    <a:pt x="6263" y="2382"/>
                  </a:cubicBezTo>
                  <a:cubicBezTo>
                    <a:pt x="6263" y="2382"/>
                    <a:pt x="4930" y="1668"/>
                    <a:pt x="3192" y="1013"/>
                  </a:cubicBezTo>
                  <a:cubicBezTo>
                    <a:pt x="1477" y="33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2" name="Google Shape;17262;p43"/>
            <p:cNvSpPr/>
            <p:nvPr/>
          </p:nvSpPr>
          <p:spPr>
            <a:xfrm>
              <a:off x="4058525" y="2714150"/>
              <a:ext cx="124750" cy="47350"/>
            </a:xfrm>
            <a:custGeom>
              <a:avLst/>
              <a:gdLst/>
              <a:ahLst/>
              <a:cxnLst/>
              <a:rect l="l" t="t" r="r" b="b"/>
              <a:pathLst>
                <a:path w="4990" h="1894" extrusionOk="0">
                  <a:moveTo>
                    <a:pt x="1" y="1"/>
                  </a:moveTo>
                  <a:cubicBezTo>
                    <a:pt x="1" y="1"/>
                    <a:pt x="1060" y="608"/>
                    <a:pt x="2430" y="1132"/>
                  </a:cubicBezTo>
                  <a:cubicBezTo>
                    <a:pt x="3799" y="1656"/>
                    <a:pt x="4989" y="1894"/>
                    <a:pt x="4989" y="1894"/>
                  </a:cubicBezTo>
                  <a:cubicBezTo>
                    <a:pt x="4989" y="1894"/>
                    <a:pt x="3942" y="1275"/>
                    <a:pt x="2561" y="763"/>
                  </a:cubicBezTo>
                  <a:cubicBezTo>
                    <a:pt x="1191" y="23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3" name="Google Shape;17263;p43"/>
            <p:cNvSpPr/>
            <p:nvPr/>
          </p:nvSpPr>
          <p:spPr>
            <a:xfrm>
              <a:off x="4118350" y="2718625"/>
              <a:ext cx="130400" cy="49425"/>
            </a:xfrm>
            <a:custGeom>
              <a:avLst/>
              <a:gdLst/>
              <a:ahLst/>
              <a:cxnLst/>
              <a:rect l="l" t="t" r="r" b="b"/>
              <a:pathLst>
                <a:path w="5216" h="1977" extrusionOk="0">
                  <a:moveTo>
                    <a:pt x="1" y="0"/>
                  </a:moveTo>
                  <a:cubicBezTo>
                    <a:pt x="1" y="0"/>
                    <a:pt x="1096" y="619"/>
                    <a:pt x="2537" y="1179"/>
                  </a:cubicBezTo>
                  <a:cubicBezTo>
                    <a:pt x="3978" y="1715"/>
                    <a:pt x="5216" y="1977"/>
                    <a:pt x="5216" y="1977"/>
                  </a:cubicBezTo>
                  <a:cubicBezTo>
                    <a:pt x="5216" y="1977"/>
                    <a:pt x="4120" y="1358"/>
                    <a:pt x="2680" y="798"/>
                  </a:cubicBezTo>
                  <a:cubicBezTo>
                    <a:pt x="1239" y="262"/>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4" name="Google Shape;17264;p43"/>
            <p:cNvSpPr/>
            <p:nvPr/>
          </p:nvSpPr>
          <p:spPr>
            <a:xfrm>
              <a:off x="5117900" y="2785300"/>
              <a:ext cx="11625" cy="60150"/>
            </a:xfrm>
            <a:custGeom>
              <a:avLst/>
              <a:gdLst/>
              <a:ahLst/>
              <a:cxnLst/>
              <a:rect l="l" t="t" r="r" b="b"/>
              <a:pathLst>
                <a:path w="465" h="2406" extrusionOk="0">
                  <a:moveTo>
                    <a:pt x="464" y="0"/>
                  </a:moveTo>
                  <a:lnTo>
                    <a:pt x="464" y="0"/>
                  </a:lnTo>
                  <a:cubicBezTo>
                    <a:pt x="464" y="0"/>
                    <a:pt x="357" y="96"/>
                    <a:pt x="214" y="322"/>
                  </a:cubicBezTo>
                  <a:cubicBezTo>
                    <a:pt x="119" y="512"/>
                    <a:pt x="0" y="846"/>
                    <a:pt x="0" y="1203"/>
                  </a:cubicBezTo>
                  <a:cubicBezTo>
                    <a:pt x="0" y="1572"/>
                    <a:pt x="95" y="1881"/>
                    <a:pt x="202" y="2096"/>
                  </a:cubicBezTo>
                  <a:cubicBezTo>
                    <a:pt x="310" y="2298"/>
                    <a:pt x="417" y="2405"/>
                    <a:pt x="417" y="2405"/>
                  </a:cubicBezTo>
                  <a:cubicBezTo>
                    <a:pt x="417" y="2405"/>
                    <a:pt x="417" y="2262"/>
                    <a:pt x="393" y="2036"/>
                  </a:cubicBezTo>
                  <a:lnTo>
                    <a:pt x="393" y="1203"/>
                  </a:lnTo>
                  <a:cubicBezTo>
                    <a:pt x="417" y="893"/>
                    <a:pt x="417" y="596"/>
                    <a:pt x="429" y="369"/>
                  </a:cubicBezTo>
                  <a:cubicBezTo>
                    <a:pt x="441" y="131"/>
                    <a:pt x="464" y="0"/>
                    <a:pt x="4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5" name="Google Shape;17265;p43"/>
            <p:cNvSpPr/>
            <p:nvPr/>
          </p:nvSpPr>
          <p:spPr>
            <a:xfrm>
              <a:off x="5097050" y="2811200"/>
              <a:ext cx="10750" cy="29775"/>
            </a:xfrm>
            <a:custGeom>
              <a:avLst/>
              <a:gdLst/>
              <a:ahLst/>
              <a:cxnLst/>
              <a:rect l="l" t="t" r="r" b="b"/>
              <a:pathLst>
                <a:path w="430" h="1191" extrusionOk="0">
                  <a:moveTo>
                    <a:pt x="191" y="0"/>
                  </a:moveTo>
                  <a:cubicBezTo>
                    <a:pt x="191" y="0"/>
                    <a:pt x="1" y="262"/>
                    <a:pt x="24" y="607"/>
                  </a:cubicBezTo>
                  <a:cubicBezTo>
                    <a:pt x="48" y="941"/>
                    <a:pt x="251" y="1191"/>
                    <a:pt x="251" y="1191"/>
                  </a:cubicBezTo>
                  <a:cubicBezTo>
                    <a:pt x="251" y="1191"/>
                    <a:pt x="429" y="905"/>
                    <a:pt x="417" y="583"/>
                  </a:cubicBezTo>
                  <a:cubicBezTo>
                    <a:pt x="405" y="250"/>
                    <a:pt x="191" y="0"/>
                    <a:pt x="1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6" name="Google Shape;17266;p43"/>
            <p:cNvSpPr/>
            <p:nvPr/>
          </p:nvSpPr>
          <p:spPr>
            <a:xfrm>
              <a:off x="5064025" y="2168250"/>
              <a:ext cx="10725" cy="52425"/>
            </a:xfrm>
            <a:custGeom>
              <a:avLst/>
              <a:gdLst/>
              <a:ahLst/>
              <a:cxnLst/>
              <a:rect l="l" t="t" r="r" b="b"/>
              <a:pathLst>
                <a:path w="429" h="2097" extrusionOk="0">
                  <a:moveTo>
                    <a:pt x="214" y="1"/>
                  </a:moveTo>
                  <a:cubicBezTo>
                    <a:pt x="214" y="1"/>
                    <a:pt x="60" y="477"/>
                    <a:pt x="24" y="1048"/>
                  </a:cubicBezTo>
                  <a:cubicBezTo>
                    <a:pt x="0" y="1608"/>
                    <a:pt x="95" y="2096"/>
                    <a:pt x="95" y="2096"/>
                  </a:cubicBezTo>
                  <a:cubicBezTo>
                    <a:pt x="95" y="2096"/>
                    <a:pt x="155" y="2001"/>
                    <a:pt x="226" y="1798"/>
                  </a:cubicBezTo>
                  <a:cubicBezTo>
                    <a:pt x="310" y="1608"/>
                    <a:pt x="393" y="1358"/>
                    <a:pt x="417" y="1060"/>
                  </a:cubicBezTo>
                  <a:cubicBezTo>
                    <a:pt x="429" y="763"/>
                    <a:pt x="381" y="489"/>
                    <a:pt x="322" y="298"/>
                  </a:cubicBezTo>
                  <a:cubicBezTo>
                    <a:pt x="274" y="120"/>
                    <a:pt x="214" y="1"/>
                    <a:pt x="2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7" name="Google Shape;17267;p43"/>
            <p:cNvSpPr/>
            <p:nvPr/>
          </p:nvSpPr>
          <p:spPr>
            <a:xfrm>
              <a:off x="3860000" y="2309950"/>
              <a:ext cx="44975" cy="74425"/>
            </a:xfrm>
            <a:custGeom>
              <a:avLst/>
              <a:gdLst/>
              <a:ahLst/>
              <a:cxnLst/>
              <a:rect l="l" t="t" r="r" b="b"/>
              <a:pathLst>
                <a:path w="1799" h="2977" extrusionOk="0">
                  <a:moveTo>
                    <a:pt x="1798" y="0"/>
                  </a:moveTo>
                  <a:lnTo>
                    <a:pt x="1798" y="0"/>
                  </a:lnTo>
                  <a:cubicBezTo>
                    <a:pt x="1798" y="0"/>
                    <a:pt x="1227" y="572"/>
                    <a:pt x="727" y="1393"/>
                  </a:cubicBezTo>
                  <a:cubicBezTo>
                    <a:pt x="238" y="2226"/>
                    <a:pt x="0" y="2977"/>
                    <a:pt x="0" y="2977"/>
                  </a:cubicBezTo>
                  <a:cubicBezTo>
                    <a:pt x="0" y="2977"/>
                    <a:pt x="572" y="2417"/>
                    <a:pt x="1072" y="1595"/>
                  </a:cubicBezTo>
                  <a:cubicBezTo>
                    <a:pt x="1560" y="774"/>
                    <a:pt x="1798" y="0"/>
                    <a:pt x="179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8" name="Google Shape;17268;p43"/>
            <p:cNvSpPr/>
            <p:nvPr/>
          </p:nvSpPr>
          <p:spPr>
            <a:xfrm>
              <a:off x="3877250" y="2371850"/>
              <a:ext cx="14625" cy="20850"/>
            </a:xfrm>
            <a:custGeom>
              <a:avLst/>
              <a:gdLst/>
              <a:ahLst/>
              <a:cxnLst/>
              <a:rect l="l" t="t" r="r" b="b"/>
              <a:pathLst>
                <a:path w="585" h="834" extrusionOk="0">
                  <a:moveTo>
                    <a:pt x="572" y="0"/>
                  </a:moveTo>
                  <a:cubicBezTo>
                    <a:pt x="572" y="0"/>
                    <a:pt x="513" y="24"/>
                    <a:pt x="418" y="84"/>
                  </a:cubicBezTo>
                  <a:cubicBezTo>
                    <a:pt x="346" y="143"/>
                    <a:pt x="239" y="227"/>
                    <a:pt x="168" y="322"/>
                  </a:cubicBezTo>
                  <a:cubicBezTo>
                    <a:pt x="96" y="429"/>
                    <a:pt x="48" y="548"/>
                    <a:pt x="37" y="655"/>
                  </a:cubicBezTo>
                  <a:cubicBezTo>
                    <a:pt x="1" y="762"/>
                    <a:pt x="1" y="834"/>
                    <a:pt x="1" y="834"/>
                  </a:cubicBezTo>
                  <a:cubicBezTo>
                    <a:pt x="1" y="834"/>
                    <a:pt x="72" y="834"/>
                    <a:pt x="179" y="786"/>
                  </a:cubicBezTo>
                  <a:cubicBezTo>
                    <a:pt x="275" y="739"/>
                    <a:pt x="394" y="667"/>
                    <a:pt x="477" y="548"/>
                  </a:cubicBezTo>
                  <a:cubicBezTo>
                    <a:pt x="560" y="429"/>
                    <a:pt x="584" y="274"/>
                    <a:pt x="584" y="179"/>
                  </a:cubicBezTo>
                  <a:cubicBezTo>
                    <a:pt x="584" y="72"/>
                    <a:pt x="572" y="0"/>
                    <a:pt x="5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9" name="Google Shape;17269;p43"/>
            <p:cNvSpPr/>
            <p:nvPr/>
          </p:nvSpPr>
          <p:spPr>
            <a:xfrm>
              <a:off x="3895125" y="2380475"/>
              <a:ext cx="16100" cy="16400"/>
            </a:xfrm>
            <a:custGeom>
              <a:avLst/>
              <a:gdLst/>
              <a:ahLst/>
              <a:cxnLst/>
              <a:rect l="l" t="t" r="r" b="b"/>
              <a:pathLst>
                <a:path w="644" h="656" extrusionOk="0">
                  <a:moveTo>
                    <a:pt x="596" y="1"/>
                  </a:moveTo>
                  <a:lnTo>
                    <a:pt x="596" y="1"/>
                  </a:lnTo>
                  <a:cubicBezTo>
                    <a:pt x="595" y="1"/>
                    <a:pt x="334" y="37"/>
                    <a:pt x="167" y="203"/>
                  </a:cubicBezTo>
                  <a:cubicBezTo>
                    <a:pt x="24" y="382"/>
                    <a:pt x="0" y="656"/>
                    <a:pt x="0" y="656"/>
                  </a:cubicBezTo>
                  <a:cubicBezTo>
                    <a:pt x="0" y="656"/>
                    <a:pt x="4" y="656"/>
                    <a:pt x="10" y="656"/>
                  </a:cubicBezTo>
                  <a:cubicBezTo>
                    <a:pt x="62" y="656"/>
                    <a:pt x="306" y="646"/>
                    <a:pt x="465" y="477"/>
                  </a:cubicBezTo>
                  <a:cubicBezTo>
                    <a:pt x="643" y="275"/>
                    <a:pt x="596" y="1"/>
                    <a:pt x="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0" name="Google Shape;17270;p43"/>
            <p:cNvSpPr/>
            <p:nvPr/>
          </p:nvSpPr>
          <p:spPr>
            <a:xfrm>
              <a:off x="4099000" y="1753925"/>
              <a:ext cx="31300" cy="50325"/>
            </a:xfrm>
            <a:custGeom>
              <a:avLst/>
              <a:gdLst/>
              <a:ahLst/>
              <a:cxnLst/>
              <a:rect l="l" t="t" r="r" b="b"/>
              <a:pathLst>
                <a:path w="1252" h="2013" extrusionOk="0">
                  <a:moveTo>
                    <a:pt x="1251" y="0"/>
                  </a:moveTo>
                  <a:lnTo>
                    <a:pt x="1251" y="0"/>
                  </a:lnTo>
                  <a:cubicBezTo>
                    <a:pt x="1251" y="0"/>
                    <a:pt x="811" y="357"/>
                    <a:pt x="465" y="905"/>
                  </a:cubicBezTo>
                  <a:cubicBezTo>
                    <a:pt x="120" y="1465"/>
                    <a:pt x="1" y="2012"/>
                    <a:pt x="1" y="2012"/>
                  </a:cubicBezTo>
                  <a:cubicBezTo>
                    <a:pt x="1" y="2012"/>
                    <a:pt x="453" y="1667"/>
                    <a:pt x="799" y="1107"/>
                  </a:cubicBezTo>
                  <a:cubicBezTo>
                    <a:pt x="1132" y="548"/>
                    <a:pt x="1251" y="0"/>
                    <a:pt x="125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1" name="Google Shape;17271;p43"/>
            <p:cNvSpPr/>
            <p:nvPr/>
          </p:nvSpPr>
          <p:spPr>
            <a:xfrm>
              <a:off x="4130275" y="1766125"/>
              <a:ext cx="14300" cy="18475"/>
            </a:xfrm>
            <a:custGeom>
              <a:avLst/>
              <a:gdLst/>
              <a:ahLst/>
              <a:cxnLst/>
              <a:rect l="l" t="t" r="r" b="b"/>
              <a:pathLst>
                <a:path w="572" h="739" extrusionOk="0">
                  <a:moveTo>
                    <a:pt x="572" y="0"/>
                  </a:moveTo>
                  <a:cubicBezTo>
                    <a:pt x="572" y="0"/>
                    <a:pt x="488" y="0"/>
                    <a:pt x="405" y="24"/>
                  </a:cubicBezTo>
                  <a:cubicBezTo>
                    <a:pt x="298" y="60"/>
                    <a:pt x="179" y="119"/>
                    <a:pt x="107" y="238"/>
                  </a:cubicBezTo>
                  <a:cubicBezTo>
                    <a:pt x="36" y="346"/>
                    <a:pt x="0" y="477"/>
                    <a:pt x="24" y="584"/>
                  </a:cubicBezTo>
                  <a:cubicBezTo>
                    <a:pt x="24" y="679"/>
                    <a:pt x="48" y="739"/>
                    <a:pt x="48" y="739"/>
                  </a:cubicBezTo>
                  <a:lnTo>
                    <a:pt x="191" y="667"/>
                  </a:lnTo>
                  <a:cubicBezTo>
                    <a:pt x="286" y="619"/>
                    <a:pt x="369" y="548"/>
                    <a:pt x="429" y="465"/>
                  </a:cubicBezTo>
                  <a:cubicBezTo>
                    <a:pt x="488" y="358"/>
                    <a:pt x="524" y="250"/>
                    <a:pt x="536" y="167"/>
                  </a:cubicBezTo>
                  <a:cubicBezTo>
                    <a:pt x="572" y="72"/>
                    <a:pt x="572" y="0"/>
                    <a:pt x="5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2" name="Google Shape;17272;p43"/>
            <p:cNvSpPr/>
            <p:nvPr/>
          </p:nvSpPr>
          <p:spPr>
            <a:xfrm>
              <a:off x="3648350" y="2253075"/>
              <a:ext cx="34575" cy="42000"/>
            </a:xfrm>
            <a:custGeom>
              <a:avLst/>
              <a:gdLst/>
              <a:ahLst/>
              <a:cxnLst/>
              <a:rect l="l" t="t" r="r" b="b"/>
              <a:pathLst>
                <a:path w="1383" h="1680" extrusionOk="0">
                  <a:moveTo>
                    <a:pt x="1382" y="1"/>
                  </a:moveTo>
                  <a:lnTo>
                    <a:pt x="1382" y="1"/>
                  </a:lnTo>
                  <a:cubicBezTo>
                    <a:pt x="1382" y="1"/>
                    <a:pt x="918" y="251"/>
                    <a:pt x="549" y="715"/>
                  </a:cubicBezTo>
                  <a:cubicBezTo>
                    <a:pt x="156" y="1180"/>
                    <a:pt x="1" y="1680"/>
                    <a:pt x="1" y="1680"/>
                  </a:cubicBezTo>
                  <a:cubicBezTo>
                    <a:pt x="1" y="1680"/>
                    <a:pt x="465" y="1430"/>
                    <a:pt x="846" y="965"/>
                  </a:cubicBezTo>
                  <a:cubicBezTo>
                    <a:pt x="1227" y="513"/>
                    <a:pt x="138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3" name="Google Shape;17273;p43"/>
            <p:cNvSpPr/>
            <p:nvPr/>
          </p:nvSpPr>
          <p:spPr>
            <a:xfrm>
              <a:off x="3665325" y="2277200"/>
              <a:ext cx="19975" cy="22950"/>
            </a:xfrm>
            <a:custGeom>
              <a:avLst/>
              <a:gdLst/>
              <a:ahLst/>
              <a:cxnLst/>
              <a:rect l="l" t="t" r="r" b="b"/>
              <a:pathLst>
                <a:path w="799" h="918" extrusionOk="0">
                  <a:moveTo>
                    <a:pt x="798" y="0"/>
                  </a:moveTo>
                  <a:lnTo>
                    <a:pt x="798" y="0"/>
                  </a:lnTo>
                  <a:cubicBezTo>
                    <a:pt x="798" y="0"/>
                    <a:pt x="465" y="84"/>
                    <a:pt x="251" y="334"/>
                  </a:cubicBezTo>
                  <a:cubicBezTo>
                    <a:pt x="24" y="572"/>
                    <a:pt x="1" y="917"/>
                    <a:pt x="1" y="917"/>
                  </a:cubicBezTo>
                  <a:cubicBezTo>
                    <a:pt x="1" y="917"/>
                    <a:pt x="322" y="834"/>
                    <a:pt x="548" y="584"/>
                  </a:cubicBezTo>
                  <a:cubicBezTo>
                    <a:pt x="774" y="346"/>
                    <a:pt x="798" y="0"/>
                    <a:pt x="79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4" name="Google Shape;17274;p43"/>
            <p:cNvSpPr/>
            <p:nvPr/>
          </p:nvSpPr>
          <p:spPr>
            <a:xfrm>
              <a:off x="4449050" y="2891250"/>
              <a:ext cx="460800" cy="175350"/>
            </a:xfrm>
            <a:custGeom>
              <a:avLst/>
              <a:gdLst/>
              <a:ahLst/>
              <a:cxnLst/>
              <a:rect l="l" t="t" r="r" b="b"/>
              <a:pathLst>
                <a:path w="18432" h="7014" extrusionOk="0">
                  <a:moveTo>
                    <a:pt x="1" y="1"/>
                  </a:moveTo>
                  <a:cubicBezTo>
                    <a:pt x="1" y="1"/>
                    <a:pt x="4049" y="1751"/>
                    <a:pt x="9145" y="3692"/>
                  </a:cubicBezTo>
                  <a:cubicBezTo>
                    <a:pt x="14229" y="5621"/>
                    <a:pt x="18432" y="7014"/>
                    <a:pt x="18432" y="7014"/>
                  </a:cubicBezTo>
                  <a:cubicBezTo>
                    <a:pt x="18432" y="7014"/>
                    <a:pt x="14383" y="5252"/>
                    <a:pt x="9288" y="3323"/>
                  </a:cubicBezTo>
                  <a:cubicBezTo>
                    <a:pt x="4204" y="138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5" name="Google Shape;17275;p43"/>
            <p:cNvSpPr/>
            <p:nvPr/>
          </p:nvSpPr>
          <p:spPr>
            <a:xfrm>
              <a:off x="4925600" y="3071050"/>
              <a:ext cx="52125" cy="19675"/>
            </a:xfrm>
            <a:custGeom>
              <a:avLst/>
              <a:gdLst/>
              <a:ahLst/>
              <a:cxnLst/>
              <a:rect l="l" t="t" r="r" b="b"/>
              <a:pathLst>
                <a:path w="2085" h="787" extrusionOk="0">
                  <a:moveTo>
                    <a:pt x="1" y="0"/>
                  </a:moveTo>
                  <a:cubicBezTo>
                    <a:pt x="1" y="0"/>
                    <a:pt x="382" y="357"/>
                    <a:pt x="965" y="572"/>
                  </a:cubicBezTo>
                  <a:cubicBezTo>
                    <a:pt x="1548" y="786"/>
                    <a:pt x="2084" y="786"/>
                    <a:pt x="2084" y="786"/>
                  </a:cubicBezTo>
                  <a:cubicBezTo>
                    <a:pt x="2084" y="786"/>
                    <a:pt x="1691" y="429"/>
                    <a:pt x="1108" y="203"/>
                  </a:cubicBezTo>
                  <a:cubicBezTo>
                    <a:pt x="525"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6" name="Google Shape;17276;p43"/>
            <p:cNvSpPr/>
            <p:nvPr/>
          </p:nvSpPr>
          <p:spPr>
            <a:xfrm>
              <a:off x="4994950" y="3093775"/>
              <a:ext cx="31875" cy="13500"/>
            </a:xfrm>
            <a:custGeom>
              <a:avLst/>
              <a:gdLst/>
              <a:ahLst/>
              <a:cxnLst/>
              <a:rect l="l" t="t" r="r" b="b"/>
              <a:pathLst>
                <a:path w="1275" h="540" extrusionOk="0">
                  <a:moveTo>
                    <a:pt x="240" y="0"/>
                  </a:moveTo>
                  <a:cubicBezTo>
                    <a:pt x="98" y="0"/>
                    <a:pt x="1" y="20"/>
                    <a:pt x="1" y="20"/>
                  </a:cubicBezTo>
                  <a:cubicBezTo>
                    <a:pt x="1" y="20"/>
                    <a:pt x="215" y="318"/>
                    <a:pt x="572" y="460"/>
                  </a:cubicBezTo>
                  <a:cubicBezTo>
                    <a:pt x="732" y="523"/>
                    <a:pt x="899" y="539"/>
                    <a:pt x="1031" y="539"/>
                  </a:cubicBezTo>
                  <a:cubicBezTo>
                    <a:pt x="1174" y="539"/>
                    <a:pt x="1275" y="520"/>
                    <a:pt x="1275" y="520"/>
                  </a:cubicBezTo>
                  <a:cubicBezTo>
                    <a:pt x="1275" y="520"/>
                    <a:pt x="1049" y="222"/>
                    <a:pt x="703" y="79"/>
                  </a:cubicBezTo>
                  <a:cubicBezTo>
                    <a:pt x="538" y="17"/>
                    <a:pt x="370" y="0"/>
                    <a:pt x="24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7" name="Google Shape;17277;p43"/>
            <p:cNvSpPr/>
            <p:nvPr/>
          </p:nvSpPr>
          <p:spPr>
            <a:xfrm>
              <a:off x="5042275" y="3114625"/>
              <a:ext cx="26825" cy="11900"/>
            </a:xfrm>
            <a:custGeom>
              <a:avLst/>
              <a:gdLst/>
              <a:ahLst/>
              <a:cxnLst/>
              <a:rect l="l" t="t" r="r" b="b"/>
              <a:pathLst>
                <a:path w="1073" h="476" extrusionOk="0">
                  <a:moveTo>
                    <a:pt x="272" y="0"/>
                  </a:moveTo>
                  <a:cubicBezTo>
                    <a:pt x="116" y="0"/>
                    <a:pt x="1" y="31"/>
                    <a:pt x="1" y="31"/>
                  </a:cubicBezTo>
                  <a:cubicBezTo>
                    <a:pt x="1" y="31"/>
                    <a:pt x="168" y="305"/>
                    <a:pt x="465" y="424"/>
                  </a:cubicBezTo>
                  <a:cubicBezTo>
                    <a:pt x="572" y="463"/>
                    <a:pt x="681" y="475"/>
                    <a:pt x="776" y="475"/>
                  </a:cubicBezTo>
                  <a:cubicBezTo>
                    <a:pt x="946" y="475"/>
                    <a:pt x="1072" y="436"/>
                    <a:pt x="1072" y="436"/>
                  </a:cubicBezTo>
                  <a:cubicBezTo>
                    <a:pt x="1072" y="436"/>
                    <a:pt x="906" y="162"/>
                    <a:pt x="608" y="55"/>
                  </a:cubicBezTo>
                  <a:cubicBezTo>
                    <a:pt x="492" y="13"/>
                    <a:pt x="373" y="0"/>
                    <a:pt x="2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8" name="Google Shape;17278;p43"/>
            <p:cNvSpPr/>
            <p:nvPr/>
          </p:nvSpPr>
          <p:spPr>
            <a:xfrm>
              <a:off x="5104500" y="3139425"/>
              <a:ext cx="44375" cy="16800"/>
            </a:xfrm>
            <a:custGeom>
              <a:avLst/>
              <a:gdLst/>
              <a:ahLst/>
              <a:cxnLst/>
              <a:rect l="l" t="t" r="r" b="b"/>
              <a:pathLst>
                <a:path w="1775" h="672" extrusionOk="0">
                  <a:moveTo>
                    <a:pt x="102" y="1"/>
                  </a:moveTo>
                  <a:cubicBezTo>
                    <a:pt x="37" y="1"/>
                    <a:pt x="0" y="4"/>
                    <a:pt x="0" y="4"/>
                  </a:cubicBezTo>
                  <a:cubicBezTo>
                    <a:pt x="0" y="4"/>
                    <a:pt x="322" y="325"/>
                    <a:pt x="822" y="516"/>
                  </a:cubicBezTo>
                  <a:cubicBezTo>
                    <a:pt x="1207" y="657"/>
                    <a:pt x="1578" y="671"/>
                    <a:pt x="1717" y="671"/>
                  </a:cubicBezTo>
                  <a:cubicBezTo>
                    <a:pt x="1754" y="671"/>
                    <a:pt x="1774" y="670"/>
                    <a:pt x="1774" y="670"/>
                  </a:cubicBezTo>
                  <a:cubicBezTo>
                    <a:pt x="1774" y="670"/>
                    <a:pt x="1441" y="325"/>
                    <a:pt x="953" y="147"/>
                  </a:cubicBezTo>
                  <a:cubicBezTo>
                    <a:pt x="596" y="19"/>
                    <a:pt x="263" y="1"/>
                    <a:pt x="1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9" name="Google Shape;17279;p43"/>
            <p:cNvSpPr/>
            <p:nvPr/>
          </p:nvSpPr>
          <p:spPr>
            <a:xfrm>
              <a:off x="3391175" y="2492100"/>
              <a:ext cx="606350" cy="231000"/>
            </a:xfrm>
            <a:custGeom>
              <a:avLst/>
              <a:gdLst/>
              <a:ahLst/>
              <a:cxnLst/>
              <a:rect l="l" t="t" r="r" b="b"/>
              <a:pathLst>
                <a:path w="24254" h="9240" extrusionOk="0">
                  <a:moveTo>
                    <a:pt x="1" y="1"/>
                  </a:moveTo>
                  <a:cubicBezTo>
                    <a:pt x="2" y="1"/>
                    <a:pt x="5359" y="2263"/>
                    <a:pt x="12050" y="4799"/>
                  </a:cubicBezTo>
                  <a:cubicBezTo>
                    <a:pt x="18753" y="7347"/>
                    <a:pt x="24254" y="9240"/>
                    <a:pt x="24254" y="9240"/>
                  </a:cubicBezTo>
                  <a:cubicBezTo>
                    <a:pt x="24254" y="9240"/>
                    <a:pt x="18896" y="6978"/>
                    <a:pt x="12205" y="4430"/>
                  </a:cubicBezTo>
                  <a:cubicBezTo>
                    <a:pt x="5502" y="1882"/>
                    <a:pt x="2"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0" name="Google Shape;17280;p43"/>
            <p:cNvSpPr/>
            <p:nvPr/>
          </p:nvSpPr>
          <p:spPr>
            <a:xfrm>
              <a:off x="3365875" y="2483750"/>
              <a:ext cx="10450" cy="7200"/>
            </a:xfrm>
            <a:custGeom>
              <a:avLst/>
              <a:gdLst/>
              <a:ahLst/>
              <a:cxnLst/>
              <a:rect l="l" t="t" r="r" b="b"/>
              <a:pathLst>
                <a:path w="418" h="288" extrusionOk="0">
                  <a:moveTo>
                    <a:pt x="178" y="0"/>
                  </a:moveTo>
                  <a:cubicBezTo>
                    <a:pt x="157" y="0"/>
                    <a:pt x="144" y="1"/>
                    <a:pt x="144" y="1"/>
                  </a:cubicBezTo>
                  <a:cubicBezTo>
                    <a:pt x="144" y="1"/>
                    <a:pt x="1" y="156"/>
                    <a:pt x="25" y="227"/>
                  </a:cubicBezTo>
                  <a:cubicBezTo>
                    <a:pt x="51" y="281"/>
                    <a:pt x="172" y="288"/>
                    <a:pt x="231" y="288"/>
                  </a:cubicBezTo>
                  <a:cubicBezTo>
                    <a:pt x="250" y="288"/>
                    <a:pt x="263" y="287"/>
                    <a:pt x="263" y="287"/>
                  </a:cubicBezTo>
                  <a:cubicBezTo>
                    <a:pt x="263" y="287"/>
                    <a:pt x="418" y="132"/>
                    <a:pt x="382" y="61"/>
                  </a:cubicBezTo>
                  <a:cubicBezTo>
                    <a:pt x="364" y="7"/>
                    <a:pt x="239" y="0"/>
                    <a:pt x="17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1" name="Google Shape;17281;p43"/>
            <p:cNvSpPr/>
            <p:nvPr/>
          </p:nvSpPr>
          <p:spPr>
            <a:xfrm>
              <a:off x="3254550" y="2441875"/>
              <a:ext cx="25325" cy="11775"/>
            </a:xfrm>
            <a:custGeom>
              <a:avLst/>
              <a:gdLst/>
              <a:ahLst/>
              <a:cxnLst/>
              <a:rect l="l" t="t" r="r" b="b"/>
              <a:pathLst>
                <a:path w="1013" h="471" extrusionOk="0">
                  <a:moveTo>
                    <a:pt x="288" y="1"/>
                  </a:moveTo>
                  <a:cubicBezTo>
                    <a:pt x="124" y="1"/>
                    <a:pt x="1" y="45"/>
                    <a:pt x="1" y="45"/>
                  </a:cubicBezTo>
                  <a:cubicBezTo>
                    <a:pt x="1" y="45"/>
                    <a:pt x="144" y="307"/>
                    <a:pt x="430" y="414"/>
                  </a:cubicBezTo>
                  <a:cubicBezTo>
                    <a:pt x="532" y="457"/>
                    <a:pt x="635" y="470"/>
                    <a:pt x="726" y="470"/>
                  </a:cubicBezTo>
                  <a:cubicBezTo>
                    <a:pt x="890" y="470"/>
                    <a:pt x="1013" y="426"/>
                    <a:pt x="1013" y="426"/>
                  </a:cubicBezTo>
                  <a:cubicBezTo>
                    <a:pt x="1013" y="426"/>
                    <a:pt x="858" y="164"/>
                    <a:pt x="584" y="57"/>
                  </a:cubicBezTo>
                  <a:cubicBezTo>
                    <a:pt x="482" y="14"/>
                    <a:pt x="379" y="1"/>
                    <a:pt x="2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2" name="Google Shape;17282;p43"/>
            <p:cNvSpPr/>
            <p:nvPr/>
          </p:nvSpPr>
          <p:spPr>
            <a:xfrm>
              <a:off x="4807725" y="3065975"/>
              <a:ext cx="148550" cy="56575"/>
            </a:xfrm>
            <a:custGeom>
              <a:avLst/>
              <a:gdLst/>
              <a:ahLst/>
              <a:cxnLst/>
              <a:rect l="l" t="t" r="r" b="b"/>
              <a:pathLst>
                <a:path w="5942" h="2263" extrusionOk="0">
                  <a:moveTo>
                    <a:pt x="1" y="1"/>
                  </a:moveTo>
                  <a:lnTo>
                    <a:pt x="1" y="1"/>
                  </a:lnTo>
                  <a:cubicBezTo>
                    <a:pt x="1" y="1"/>
                    <a:pt x="1275" y="691"/>
                    <a:pt x="2906" y="1310"/>
                  </a:cubicBezTo>
                  <a:cubicBezTo>
                    <a:pt x="4549" y="1942"/>
                    <a:pt x="5942" y="2263"/>
                    <a:pt x="5942" y="2263"/>
                  </a:cubicBezTo>
                  <a:cubicBezTo>
                    <a:pt x="5942" y="2263"/>
                    <a:pt x="4692" y="1572"/>
                    <a:pt x="3037" y="953"/>
                  </a:cubicBezTo>
                  <a:cubicBezTo>
                    <a:pt x="1406" y="33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3" name="Google Shape;17283;p43"/>
            <p:cNvSpPr/>
            <p:nvPr/>
          </p:nvSpPr>
          <p:spPr>
            <a:xfrm>
              <a:off x="3101575" y="2163200"/>
              <a:ext cx="25" cy="25"/>
            </a:xfrm>
            <a:custGeom>
              <a:avLst/>
              <a:gdLst/>
              <a:ahLst/>
              <a:cxnLst/>
              <a:rect l="l" t="t" r="r" b="b"/>
              <a:pathLst>
                <a:path w="1" h="1" extrusionOk="0">
                  <a:moveTo>
                    <a:pt x="0" y="0"/>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4" name="Google Shape;17284;p43"/>
            <p:cNvSpPr/>
            <p:nvPr/>
          </p:nvSpPr>
          <p:spPr>
            <a:xfrm>
              <a:off x="3335525" y="1978050"/>
              <a:ext cx="25" cy="25"/>
            </a:xfrm>
            <a:custGeom>
              <a:avLst/>
              <a:gdLst/>
              <a:ahLst/>
              <a:cxnLst/>
              <a:rect l="l" t="t" r="r" b="b"/>
              <a:pathLst>
                <a:path w="1" h="1" extrusionOk="0">
                  <a:moveTo>
                    <a:pt x="0" y="1"/>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5" name="Google Shape;17285;p43"/>
            <p:cNvSpPr/>
            <p:nvPr/>
          </p:nvSpPr>
          <p:spPr>
            <a:xfrm>
              <a:off x="4480000" y="1694975"/>
              <a:ext cx="472725" cy="324775"/>
            </a:xfrm>
            <a:custGeom>
              <a:avLst/>
              <a:gdLst/>
              <a:ahLst/>
              <a:cxnLst/>
              <a:rect l="l" t="t" r="r" b="b"/>
              <a:pathLst>
                <a:path w="18909" h="12991" extrusionOk="0">
                  <a:moveTo>
                    <a:pt x="18634" y="1"/>
                  </a:moveTo>
                  <a:lnTo>
                    <a:pt x="18634" y="1"/>
                  </a:lnTo>
                  <a:cubicBezTo>
                    <a:pt x="18682" y="156"/>
                    <a:pt x="18730" y="406"/>
                    <a:pt x="18741" y="715"/>
                  </a:cubicBezTo>
                  <a:cubicBezTo>
                    <a:pt x="18753" y="1346"/>
                    <a:pt x="18587" y="2299"/>
                    <a:pt x="17956" y="3204"/>
                  </a:cubicBezTo>
                  <a:cubicBezTo>
                    <a:pt x="17325" y="4120"/>
                    <a:pt x="16182" y="4894"/>
                    <a:pt x="14777" y="5335"/>
                  </a:cubicBezTo>
                  <a:cubicBezTo>
                    <a:pt x="13384" y="5787"/>
                    <a:pt x="11729" y="5894"/>
                    <a:pt x="9990" y="6109"/>
                  </a:cubicBezTo>
                  <a:cubicBezTo>
                    <a:pt x="8228" y="6299"/>
                    <a:pt x="6561" y="6752"/>
                    <a:pt x="5180" y="7430"/>
                  </a:cubicBezTo>
                  <a:cubicBezTo>
                    <a:pt x="3787" y="8097"/>
                    <a:pt x="2668" y="8966"/>
                    <a:pt x="1882" y="9811"/>
                  </a:cubicBezTo>
                  <a:cubicBezTo>
                    <a:pt x="1073" y="10657"/>
                    <a:pt x="608" y="11478"/>
                    <a:pt x="358" y="12074"/>
                  </a:cubicBezTo>
                  <a:cubicBezTo>
                    <a:pt x="215" y="12359"/>
                    <a:pt x="156" y="12586"/>
                    <a:pt x="96" y="12752"/>
                  </a:cubicBezTo>
                  <a:cubicBezTo>
                    <a:pt x="37" y="12907"/>
                    <a:pt x="1" y="12990"/>
                    <a:pt x="1" y="12990"/>
                  </a:cubicBezTo>
                  <a:cubicBezTo>
                    <a:pt x="1" y="12990"/>
                    <a:pt x="37" y="12907"/>
                    <a:pt x="108" y="12752"/>
                  </a:cubicBezTo>
                  <a:cubicBezTo>
                    <a:pt x="180" y="12609"/>
                    <a:pt x="275" y="12371"/>
                    <a:pt x="442" y="12097"/>
                  </a:cubicBezTo>
                  <a:cubicBezTo>
                    <a:pt x="739" y="11538"/>
                    <a:pt x="1251" y="10764"/>
                    <a:pt x="2085" y="10002"/>
                  </a:cubicBezTo>
                  <a:cubicBezTo>
                    <a:pt x="3692" y="8442"/>
                    <a:pt x="6609" y="7025"/>
                    <a:pt x="10050" y="6704"/>
                  </a:cubicBezTo>
                  <a:cubicBezTo>
                    <a:pt x="11764" y="6502"/>
                    <a:pt x="13467" y="6347"/>
                    <a:pt x="14931" y="5811"/>
                  </a:cubicBezTo>
                  <a:cubicBezTo>
                    <a:pt x="16396" y="5299"/>
                    <a:pt x="17587" y="4394"/>
                    <a:pt x="18194" y="3370"/>
                  </a:cubicBezTo>
                  <a:cubicBezTo>
                    <a:pt x="18813" y="2358"/>
                    <a:pt x="18908" y="1358"/>
                    <a:pt x="18813" y="715"/>
                  </a:cubicBezTo>
                  <a:cubicBezTo>
                    <a:pt x="18777" y="406"/>
                    <a:pt x="18694" y="167"/>
                    <a:pt x="186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6" name="Google Shape;17286;p43"/>
            <p:cNvSpPr/>
            <p:nvPr/>
          </p:nvSpPr>
          <p:spPr>
            <a:xfrm>
              <a:off x="4942875" y="1689025"/>
              <a:ext cx="163425" cy="922750"/>
            </a:xfrm>
            <a:custGeom>
              <a:avLst/>
              <a:gdLst/>
              <a:ahLst/>
              <a:cxnLst/>
              <a:rect l="l" t="t" r="r" b="b"/>
              <a:pathLst>
                <a:path w="6537" h="36910" extrusionOk="0">
                  <a:moveTo>
                    <a:pt x="0" y="1"/>
                  </a:moveTo>
                  <a:cubicBezTo>
                    <a:pt x="2" y="2"/>
                    <a:pt x="121" y="73"/>
                    <a:pt x="334" y="227"/>
                  </a:cubicBezTo>
                  <a:cubicBezTo>
                    <a:pt x="536" y="370"/>
                    <a:pt x="822" y="608"/>
                    <a:pt x="1155" y="989"/>
                  </a:cubicBezTo>
                  <a:cubicBezTo>
                    <a:pt x="1810" y="1703"/>
                    <a:pt x="2501" y="2953"/>
                    <a:pt x="3060" y="4596"/>
                  </a:cubicBezTo>
                  <a:cubicBezTo>
                    <a:pt x="3620" y="6263"/>
                    <a:pt x="4215" y="8252"/>
                    <a:pt x="4691" y="10514"/>
                  </a:cubicBezTo>
                  <a:cubicBezTo>
                    <a:pt x="5144" y="12776"/>
                    <a:pt x="5501" y="15288"/>
                    <a:pt x="5632" y="17931"/>
                  </a:cubicBezTo>
                  <a:cubicBezTo>
                    <a:pt x="5918" y="23253"/>
                    <a:pt x="5275" y="28075"/>
                    <a:pt x="4465" y="31469"/>
                  </a:cubicBezTo>
                  <a:cubicBezTo>
                    <a:pt x="4275" y="32326"/>
                    <a:pt x="4096" y="33088"/>
                    <a:pt x="3894" y="33755"/>
                  </a:cubicBezTo>
                  <a:cubicBezTo>
                    <a:pt x="3691" y="34422"/>
                    <a:pt x="3536" y="35005"/>
                    <a:pt x="3370" y="35469"/>
                  </a:cubicBezTo>
                  <a:cubicBezTo>
                    <a:pt x="3072" y="36386"/>
                    <a:pt x="2893" y="36910"/>
                    <a:pt x="2893" y="36910"/>
                  </a:cubicBezTo>
                  <a:cubicBezTo>
                    <a:pt x="2893" y="36910"/>
                    <a:pt x="3096" y="36410"/>
                    <a:pt x="3477" y="35457"/>
                  </a:cubicBezTo>
                  <a:cubicBezTo>
                    <a:pt x="3667" y="35005"/>
                    <a:pt x="3858" y="34422"/>
                    <a:pt x="4084" y="33767"/>
                  </a:cubicBezTo>
                  <a:cubicBezTo>
                    <a:pt x="4322" y="33112"/>
                    <a:pt x="4548" y="32362"/>
                    <a:pt x="4787" y="31504"/>
                  </a:cubicBezTo>
                  <a:cubicBezTo>
                    <a:pt x="5739" y="28135"/>
                    <a:pt x="6537" y="23265"/>
                    <a:pt x="6251" y="17872"/>
                  </a:cubicBezTo>
                  <a:cubicBezTo>
                    <a:pt x="6108" y="15193"/>
                    <a:pt x="5715" y="12657"/>
                    <a:pt x="5203" y="10371"/>
                  </a:cubicBezTo>
                  <a:cubicBezTo>
                    <a:pt x="4667" y="8109"/>
                    <a:pt x="3977" y="6120"/>
                    <a:pt x="3358" y="4477"/>
                  </a:cubicBezTo>
                  <a:cubicBezTo>
                    <a:pt x="2715" y="2846"/>
                    <a:pt x="1929" y="1608"/>
                    <a:pt x="1227" y="905"/>
                  </a:cubicBezTo>
                  <a:cubicBezTo>
                    <a:pt x="869" y="572"/>
                    <a:pt x="560" y="346"/>
                    <a:pt x="345" y="191"/>
                  </a:cubicBezTo>
                  <a:cubicBezTo>
                    <a:pt x="121" y="73"/>
                    <a:pt x="2" y="2"/>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7" name="Google Shape;17287;p43"/>
            <p:cNvSpPr/>
            <p:nvPr/>
          </p:nvSpPr>
          <p:spPr>
            <a:xfrm>
              <a:off x="4221650" y="2505975"/>
              <a:ext cx="790600" cy="210275"/>
            </a:xfrm>
            <a:custGeom>
              <a:avLst/>
              <a:gdLst/>
              <a:ahLst/>
              <a:cxnLst/>
              <a:rect l="l" t="t" r="r" b="b"/>
              <a:pathLst>
                <a:path w="31624" h="8411" extrusionOk="0">
                  <a:moveTo>
                    <a:pt x="31623" y="3934"/>
                  </a:moveTo>
                  <a:cubicBezTo>
                    <a:pt x="31623" y="3934"/>
                    <a:pt x="31516" y="3994"/>
                    <a:pt x="31314" y="4125"/>
                  </a:cubicBezTo>
                  <a:cubicBezTo>
                    <a:pt x="31516" y="4006"/>
                    <a:pt x="31623" y="3934"/>
                    <a:pt x="31623" y="3934"/>
                  </a:cubicBezTo>
                  <a:close/>
                  <a:moveTo>
                    <a:pt x="14063" y="0"/>
                  </a:moveTo>
                  <a:cubicBezTo>
                    <a:pt x="11743" y="0"/>
                    <a:pt x="9519" y="291"/>
                    <a:pt x="7573" y="910"/>
                  </a:cubicBezTo>
                  <a:cubicBezTo>
                    <a:pt x="5489" y="1589"/>
                    <a:pt x="3751" y="2660"/>
                    <a:pt x="2584" y="3827"/>
                  </a:cubicBezTo>
                  <a:cubicBezTo>
                    <a:pt x="1393" y="4994"/>
                    <a:pt x="739" y="6196"/>
                    <a:pt x="417" y="7042"/>
                  </a:cubicBezTo>
                  <a:cubicBezTo>
                    <a:pt x="238" y="7482"/>
                    <a:pt x="143" y="7816"/>
                    <a:pt x="84" y="8054"/>
                  </a:cubicBezTo>
                  <a:lnTo>
                    <a:pt x="35" y="8264"/>
                  </a:lnTo>
                  <a:lnTo>
                    <a:pt x="35" y="8264"/>
                  </a:lnTo>
                  <a:cubicBezTo>
                    <a:pt x="49" y="8208"/>
                    <a:pt x="69" y="8138"/>
                    <a:pt x="96" y="8054"/>
                  </a:cubicBezTo>
                  <a:cubicBezTo>
                    <a:pt x="179" y="7840"/>
                    <a:pt x="298" y="7506"/>
                    <a:pt x="489" y="7089"/>
                  </a:cubicBezTo>
                  <a:cubicBezTo>
                    <a:pt x="870" y="6268"/>
                    <a:pt x="1572" y="5125"/>
                    <a:pt x="2775" y="4053"/>
                  </a:cubicBezTo>
                  <a:cubicBezTo>
                    <a:pt x="3953" y="2958"/>
                    <a:pt x="5668" y="1982"/>
                    <a:pt x="7704" y="1410"/>
                  </a:cubicBezTo>
                  <a:cubicBezTo>
                    <a:pt x="9608" y="853"/>
                    <a:pt x="11804" y="609"/>
                    <a:pt x="14088" y="609"/>
                  </a:cubicBezTo>
                  <a:cubicBezTo>
                    <a:pt x="14245" y="609"/>
                    <a:pt x="14403" y="610"/>
                    <a:pt x="14562" y="612"/>
                  </a:cubicBezTo>
                  <a:cubicBezTo>
                    <a:pt x="15800" y="648"/>
                    <a:pt x="16991" y="767"/>
                    <a:pt x="18110" y="1053"/>
                  </a:cubicBezTo>
                  <a:cubicBezTo>
                    <a:pt x="19229" y="1315"/>
                    <a:pt x="20229" y="1744"/>
                    <a:pt x="21205" y="2220"/>
                  </a:cubicBezTo>
                  <a:cubicBezTo>
                    <a:pt x="23110" y="3196"/>
                    <a:pt x="24849" y="4184"/>
                    <a:pt x="26468" y="4565"/>
                  </a:cubicBezTo>
                  <a:cubicBezTo>
                    <a:pt x="27191" y="4753"/>
                    <a:pt x="27868" y="4827"/>
                    <a:pt x="28475" y="4827"/>
                  </a:cubicBezTo>
                  <a:cubicBezTo>
                    <a:pt x="29217" y="4827"/>
                    <a:pt x="29853" y="4716"/>
                    <a:pt x="30337" y="4565"/>
                  </a:cubicBezTo>
                  <a:cubicBezTo>
                    <a:pt x="30790" y="4411"/>
                    <a:pt x="31099" y="4244"/>
                    <a:pt x="31314" y="4125"/>
                  </a:cubicBezTo>
                  <a:lnTo>
                    <a:pt x="31314" y="4125"/>
                  </a:lnTo>
                  <a:cubicBezTo>
                    <a:pt x="31088" y="4232"/>
                    <a:pt x="30778" y="4375"/>
                    <a:pt x="30326" y="4482"/>
                  </a:cubicBezTo>
                  <a:cubicBezTo>
                    <a:pt x="29935" y="4582"/>
                    <a:pt x="29455" y="4647"/>
                    <a:pt x="28908" y="4647"/>
                  </a:cubicBezTo>
                  <a:cubicBezTo>
                    <a:pt x="28220" y="4647"/>
                    <a:pt x="27425" y="4545"/>
                    <a:pt x="26563" y="4280"/>
                  </a:cubicBezTo>
                  <a:cubicBezTo>
                    <a:pt x="25003" y="3827"/>
                    <a:pt x="23360" y="2803"/>
                    <a:pt x="21444" y="1779"/>
                  </a:cubicBezTo>
                  <a:cubicBezTo>
                    <a:pt x="20491" y="1267"/>
                    <a:pt x="19419" y="779"/>
                    <a:pt x="18253" y="481"/>
                  </a:cubicBezTo>
                  <a:cubicBezTo>
                    <a:pt x="17098" y="184"/>
                    <a:pt x="15859" y="29"/>
                    <a:pt x="14597" y="5"/>
                  </a:cubicBezTo>
                  <a:cubicBezTo>
                    <a:pt x="14419" y="2"/>
                    <a:pt x="14241" y="0"/>
                    <a:pt x="14063" y="0"/>
                  </a:cubicBezTo>
                  <a:close/>
                  <a:moveTo>
                    <a:pt x="35" y="8264"/>
                  </a:moveTo>
                  <a:cubicBezTo>
                    <a:pt x="10" y="8359"/>
                    <a:pt x="0" y="8411"/>
                    <a:pt x="0" y="8411"/>
                  </a:cubicBezTo>
                  <a:lnTo>
                    <a:pt x="35" y="8264"/>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8" name="Google Shape;17288;p43"/>
            <p:cNvSpPr/>
            <p:nvPr/>
          </p:nvSpPr>
          <p:spPr>
            <a:xfrm>
              <a:off x="4967575" y="1766725"/>
              <a:ext cx="70275" cy="246475"/>
            </a:xfrm>
            <a:custGeom>
              <a:avLst/>
              <a:gdLst/>
              <a:ahLst/>
              <a:cxnLst/>
              <a:rect l="l" t="t" r="r" b="b"/>
              <a:pathLst>
                <a:path w="2811" h="9859" extrusionOk="0">
                  <a:moveTo>
                    <a:pt x="0" y="0"/>
                  </a:moveTo>
                  <a:lnTo>
                    <a:pt x="0" y="0"/>
                  </a:lnTo>
                  <a:cubicBezTo>
                    <a:pt x="0" y="0"/>
                    <a:pt x="155" y="560"/>
                    <a:pt x="441" y="1453"/>
                  </a:cubicBezTo>
                  <a:cubicBezTo>
                    <a:pt x="727" y="2346"/>
                    <a:pt x="1084" y="3560"/>
                    <a:pt x="1477" y="4917"/>
                  </a:cubicBezTo>
                  <a:cubicBezTo>
                    <a:pt x="1858" y="6263"/>
                    <a:pt x="2191" y="7501"/>
                    <a:pt x="2429" y="8394"/>
                  </a:cubicBezTo>
                  <a:cubicBezTo>
                    <a:pt x="2644" y="9287"/>
                    <a:pt x="2798" y="9858"/>
                    <a:pt x="2798" y="9858"/>
                  </a:cubicBezTo>
                  <a:cubicBezTo>
                    <a:pt x="2798" y="9858"/>
                    <a:pt x="2810" y="9275"/>
                    <a:pt x="2727" y="8335"/>
                  </a:cubicBezTo>
                  <a:cubicBezTo>
                    <a:pt x="2632" y="7394"/>
                    <a:pt x="2441" y="6120"/>
                    <a:pt x="2048" y="4739"/>
                  </a:cubicBezTo>
                  <a:cubicBezTo>
                    <a:pt x="1667" y="3358"/>
                    <a:pt x="1143" y="2167"/>
                    <a:pt x="727" y="1334"/>
                  </a:cubicBezTo>
                  <a:cubicBezTo>
                    <a:pt x="310" y="500"/>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9" name="Google Shape;17289;p43"/>
            <p:cNvSpPr/>
            <p:nvPr/>
          </p:nvSpPr>
          <p:spPr>
            <a:xfrm>
              <a:off x="4466925" y="1872375"/>
              <a:ext cx="408700" cy="144700"/>
            </a:xfrm>
            <a:custGeom>
              <a:avLst/>
              <a:gdLst/>
              <a:ahLst/>
              <a:cxnLst/>
              <a:rect l="l" t="t" r="r" b="b"/>
              <a:pathLst>
                <a:path w="16348" h="5788" extrusionOk="0">
                  <a:moveTo>
                    <a:pt x="16347" y="1"/>
                  </a:moveTo>
                  <a:cubicBezTo>
                    <a:pt x="16347" y="1"/>
                    <a:pt x="16109" y="96"/>
                    <a:pt x="15657" y="191"/>
                  </a:cubicBezTo>
                  <a:cubicBezTo>
                    <a:pt x="15228" y="310"/>
                    <a:pt x="14585" y="513"/>
                    <a:pt x="13788" y="608"/>
                  </a:cubicBezTo>
                  <a:cubicBezTo>
                    <a:pt x="12990" y="727"/>
                    <a:pt x="12014" y="810"/>
                    <a:pt x="10942" y="846"/>
                  </a:cubicBezTo>
                  <a:cubicBezTo>
                    <a:pt x="9870" y="906"/>
                    <a:pt x="8680" y="941"/>
                    <a:pt x="7430" y="1108"/>
                  </a:cubicBezTo>
                  <a:cubicBezTo>
                    <a:pt x="6191" y="1275"/>
                    <a:pt x="5001" y="1584"/>
                    <a:pt x="4024" y="2073"/>
                  </a:cubicBezTo>
                  <a:cubicBezTo>
                    <a:pt x="3048" y="2549"/>
                    <a:pt x="2238" y="3144"/>
                    <a:pt x="1643" y="3704"/>
                  </a:cubicBezTo>
                  <a:cubicBezTo>
                    <a:pt x="1048" y="4275"/>
                    <a:pt x="643" y="4811"/>
                    <a:pt x="381" y="5180"/>
                  </a:cubicBezTo>
                  <a:cubicBezTo>
                    <a:pt x="262" y="5371"/>
                    <a:pt x="155" y="5525"/>
                    <a:pt x="95" y="5632"/>
                  </a:cubicBezTo>
                  <a:cubicBezTo>
                    <a:pt x="36" y="5740"/>
                    <a:pt x="0" y="5787"/>
                    <a:pt x="0" y="5787"/>
                  </a:cubicBezTo>
                  <a:cubicBezTo>
                    <a:pt x="0" y="5787"/>
                    <a:pt x="36" y="5752"/>
                    <a:pt x="107" y="5644"/>
                  </a:cubicBezTo>
                  <a:cubicBezTo>
                    <a:pt x="167" y="5537"/>
                    <a:pt x="274" y="5406"/>
                    <a:pt x="417" y="5228"/>
                  </a:cubicBezTo>
                  <a:cubicBezTo>
                    <a:pt x="703" y="4882"/>
                    <a:pt x="1131" y="4382"/>
                    <a:pt x="1762" y="3858"/>
                  </a:cubicBezTo>
                  <a:cubicBezTo>
                    <a:pt x="2381" y="3335"/>
                    <a:pt x="3191" y="2787"/>
                    <a:pt x="4155" y="2358"/>
                  </a:cubicBezTo>
                  <a:cubicBezTo>
                    <a:pt x="5120" y="1918"/>
                    <a:pt x="6275" y="1644"/>
                    <a:pt x="7489" y="1477"/>
                  </a:cubicBezTo>
                  <a:cubicBezTo>
                    <a:pt x="8715" y="1311"/>
                    <a:pt x="9906" y="1275"/>
                    <a:pt x="10978" y="1180"/>
                  </a:cubicBezTo>
                  <a:cubicBezTo>
                    <a:pt x="12049" y="1108"/>
                    <a:pt x="13026" y="989"/>
                    <a:pt x="13835" y="822"/>
                  </a:cubicBezTo>
                  <a:cubicBezTo>
                    <a:pt x="14633" y="680"/>
                    <a:pt x="15264" y="453"/>
                    <a:pt x="15693" y="287"/>
                  </a:cubicBezTo>
                  <a:cubicBezTo>
                    <a:pt x="16109" y="108"/>
                    <a:pt x="16347" y="1"/>
                    <a:pt x="16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0" name="Google Shape;17290;p43"/>
            <p:cNvSpPr/>
            <p:nvPr/>
          </p:nvSpPr>
          <p:spPr>
            <a:xfrm>
              <a:off x="4889875" y="1845000"/>
              <a:ext cx="31575" cy="22050"/>
            </a:xfrm>
            <a:custGeom>
              <a:avLst/>
              <a:gdLst/>
              <a:ahLst/>
              <a:cxnLst/>
              <a:rect l="l" t="t" r="r" b="b"/>
              <a:pathLst>
                <a:path w="1263" h="882" extrusionOk="0">
                  <a:moveTo>
                    <a:pt x="1263" y="0"/>
                  </a:moveTo>
                  <a:cubicBezTo>
                    <a:pt x="1263" y="0"/>
                    <a:pt x="870" y="60"/>
                    <a:pt x="537" y="298"/>
                  </a:cubicBezTo>
                  <a:cubicBezTo>
                    <a:pt x="191" y="536"/>
                    <a:pt x="1" y="882"/>
                    <a:pt x="1" y="882"/>
                  </a:cubicBezTo>
                  <a:cubicBezTo>
                    <a:pt x="1" y="882"/>
                    <a:pt x="370" y="822"/>
                    <a:pt x="727" y="584"/>
                  </a:cubicBezTo>
                  <a:cubicBezTo>
                    <a:pt x="1072" y="346"/>
                    <a:pt x="1263" y="1"/>
                    <a:pt x="12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1" name="Google Shape;17291;p43"/>
            <p:cNvSpPr/>
            <p:nvPr/>
          </p:nvSpPr>
          <p:spPr>
            <a:xfrm>
              <a:off x="5036025" y="2284350"/>
              <a:ext cx="21750" cy="156575"/>
            </a:xfrm>
            <a:custGeom>
              <a:avLst/>
              <a:gdLst/>
              <a:ahLst/>
              <a:cxnLst/>
              <a:rect l="l" t="t" r="r" b="b"/>
              <a:pathLst>
                <a:path w="870" h="6263" extrusionOk="0">
                  <a:moveTo>
                    <a:pt x="870" y="0"/>
                  </a:moveTo>
                  <a:lnTo>
                    <a:pt x="870" y="0"/>
                  </a:lnTo>
                  <a:cubicBezTo>
                    <a:pt x="870" y="0"/>
                    <a:pt x="501" y="1381"/>
                    <a:pt x="263" y="3108"/>
                  </a:cubicBezTo>
                  <a:cubicBezTo>
                    <a:pt x="25" y="4834"/>
                    <a:pt x="1" y="6263"/>
                    <a:pt x="1" y="6263"/>
                  </a:cubicBezTo>
                  <a:cubicBezTo>
                    <a:pt x="1" y="6263"/>
                    <a:pt x="370" y="4894"/>
                    <a:pt x="608" y="3155"/>
                  </a:cubicBezTo>
                  <a:cubicBezTo>
                    <a:pt x="846" y="1417"/>
                    <a:pt x="870" y="0"/>
                    <a:pt x="87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2" name="Google Shape;17292;p43"/>
            <p:cNvSpPr/>
            <p:nvPr/>
          </p:nvSpPr>
          <p:spPr>
            <a:xfrm>
              <a:off x="5055375" y="2246825"/>
              <a:ext cx="8950" cy="17900"/>
            </a:xfrm>
            <a:custGeom>
              <a:avLst/>
              <a:gdLst/>
              <a:ahLst/>
              <a:cxnLst/>
              <a:rect l="l" t="t" r="r" b="b"/>
              <a:pathLst>
                <a:path w="358" h="716" extrusionOk="0">
                  <a:moveTo>
                    <a:pt x="179" y="1"/>
                  </a:moveTo>
                  <a:cubicBezTo>
                    <a:pt x="179" y="1"/>
                    <a:pt x="1" y="168"/>
                    <a:pt x="1" y="358"/>
                  </a:cubicBezTo>
                  <a:cubicBezTo>
                    <a:pt x="1" y="549"/>
                    <a:pt x="179" y="715"/>
                    <a:pt x="179" y="715"/>
                  </a:cubicBezTo>
                  <a:cubicBezTo>
                    <a:pt x="179" y="715"/>
                    <a:pt x="346" y="560"/>
                    <a:pt x="358" y="358"/>
                  </a:cubicBezTo>
                  <a:cubicBezTo>
                    <a:pt x="358" y="168"/>
                    <a:pt x="179" y="1"/>
                    <a:pt x="17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3" name="Google Shape;17293;p43"/>
            <p:cNvSpPr/>
            <p:nvPr/>
          </p:nvSpPr>
          <p:spPr>
            <a:xfrm>
              <a:off x="4015675" y="2738550"/>
              <a:ext cx="217900" cy="124750"/>
            </a:xfrm>
            <a:custGeom>
              <a:avLst/>
              <a:gdLst/>
              <a:ahLst/>
              <a:cxnLst/>
              <a:rect l="l" t="t" r="r" b="b"/>
              <a:pathLst>
                <a:path w="8716" h="4990" extrusionOk="0">
                  <a:moveTo>
                    <a:pt x="0" y="1"/>
                  </a:moveTo>
                  <a:cubicBezTo>
                    <a:pt x="0" y="1"/>
                    <a:pt x="36" y="156"/>
                    <a:pt x="107" y="406"/>
                  </a:cubicBezTo>
                  <a:cubicBezTo>
                    <a:pt x="191" y="656"/>
                    <a:pt x="346" y="1037"/>
                    <a:pt x="596" y="1454"/>
                  </a:cubicBezTo>
                  <a:cubicBezTo>
                    <a:pt x="1084" y="2299"/>
                    <a:pt x="2096" y="3299"/>
                    <a:pt x="3465" y="3918"/>
                  </a:cubicBezTo>
                  <a:cubicBezTo>
                    <a:pt x="4846" y="4549"/>
                    <a:pt x="6191" y="4740"/>
                    <a:pt x="7144" y="4859"/>
                  </a:cubicBezTo>
                  <a:cubicBezTo>
                    <a:pt x="8120" y="4954"/>
                    <a:pt x="8716" y="4990"/>
                    <a:pt x="8716" y="4990"/>
                  </a:cubicBezTo>
                  <a:cubicBezTo>
                    <a:pt x="8716" y="4990"/>
                    <a:pt x="8132" y="4883"/>
                    <a:pt x="7192" y="4704"/>
                  </a:cubicBezTo>
                  <a:cubicBezTo>
                    <a:pt x="6251" y="4513"/>
                    <a:pt x="4941" y="4228"/>
                    <a:pt x="3632" y="3620"/>
                  </a:cubicBezTo>
                  <a:cubicBezTo>
                    <a:pt x="2310" y="3013"/>
                    <a:pt x="1298" y="2132"/>
                    <a:pt x="750" y="1358"/>
                  </a:cubicBezTo>
                  <a:cubicBezTo>
                    <a:pt x="465" y="989"/>
                    <a:pt x="274" y="644"/>
                    <a:pt x="167" y="394"/>
                  </a:cubicBezTo>
                  <a:cubicBezTo>
                    <a:pt x="48" y="14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4" name="Google Shape;17294;p43"/>
            <p:cNvSpPr/>
            <p:nvPr/>
          </p:nvSpPr>
          <p:spPr>
            <a:xfrm>
              <a:off x="4086800" y="2797800"/>
              <a:ext cx="25" cy="25"/>
            </a:xfrm>
            <a:custGeom>
              <a:avLst/>
              <a:gdLst/>
              <a:ahLst/>
              <a:cxnLst/>
              <a:rect l="l" t="t" r="r" b="b"/>
              <a:pathLst>
                <a:path w="1" h="1" extrusionOk="0">
                  <a:moveTo>
                    <a:pt x="1" y="0"/>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5" name="Google Shape;17295;p43"/>
            <p:cNvSpPr/>
            <p:nvPr/>
          </p:nvSpPr>
          <p:spPr>
            <a:xfrm>
              <a:off x="4069250" y="2783800"/>
              <a:ext cx="73550" cy="37525"/>
            </a:xfrm>
            <a:custGeom>
              <a:avLst/>
              <a:gdLst/>
              <a:ahLst/>
              <a:cxnLst/>
              <a:rect l="l" t="t" r="r" b="b"/>
              <a:pathLst>
                <a:path w="2942" h="1501" extrusionOk="0">
                  <a:moveTo>
                    <a:pt x="0" y="1"/>
                  </a:moveTo>
                  <a:cubicBezTo>
                    <a:pt x="0" y="1"/>
                    <a:pt x="119" y="144"/>
                    <a:pt x="346" y="358"/>
                  </a:cubicBezTo>
                  <a:cubicBezTo>
                    <a:pt x="584" y="548"/>
                    <a:pt x="917" y="810"/>
                    <a:pt x="1334" y="1025"/>
                  </a:cubicBezTo>
                  <a:cubicBezTo>
                    <a:pt x="1751" y="1251"/>
                    <a:pt x="2143" y="1370"/>
                    <a:pt x="2441" y="1429"/>
                  </a:cubicBezTo>
                  <a:cubicBezTo>
                    <a:pt x="2739" y="1489"/>
                    <a:pt x="2941" y="1501"/>
                    <a:pt x="2941" y="1501"/>
                  </a:cubicBezTo>
                  <a:cubicBezTo>
                    <a:pt x="2941" y="1501"/>
                    <a:pt x="2263" y="1132"/>
                    <a:pt x="1489" y="715"/>
                  </a:cubicBezTo>
                  <a:cubicBezTo>
                    <a:pt x="691" y="310"/>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6" name="Google Shape;17296;p43"/>
            <p:cNvSpPr/>
            <p:nvPr/>
          </p:nvSpPr>
          <p:spPr>
            <a:xfrm>
              <a:off x="4090975" y="2778475"/>
              <a:ext cx="47350" cy="19350"/>
            </a:xfrm>
            <a:custGeom>
              <a:avLst/>
              <a:gdLst/>
              <a:ahLst/>
              <a:cxnLst/>
              <a:rect l="l" t="t" r="r" b="b"/>
              <a:pathLst>
                <a:path w="1894" h="774" extrusionOk="0">
                  <a:moveTo>
                    <a:pt x="195" y="1"/>
                  </a:moveTo>
                  <a:cubicBezTo>
                    <a:pt x="74" y="1"/>
                    <a:pt x="1" y="11"/>
                    <a:pt x="1" y="11"/>
                  </a:cubicBezTo>
                  <a:cubicBezTo>
                    <a:pt x="1" y="11"/>
                    <a:pt x="405" y="273"/>
                    <a:pt x="905" y="476"/>
                  </a:cubicBezTo>
                  <a:cubicBezTo>
                    <a:pt x="1417" y="678"/>
                    <a:pt x="1894" y="773"/>
                    <a:pt x="1894" y="773"/>
                  </a:cubicBezTo>
                  <a:cubicBezTo>
                    <a:pt x="1894" y="773"/>
                    <a:pt x="1596" y="380"/>
                    <a:pt x="1036" y="166"/>
                  </a:cubicBezTo>
                  <a:cubicBezTo>
                    <a:pt x="701" y="27"/>
                    <a:pt x="387" y="1"/>
                    <a:pt x="19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297" name="Google Shape;17297;p43"/>
          <p:cNvSpPr txBox="1"/>
          <p:nvPr/>
        </p:nvSpPr>
        <p:spPr>
          <a:xfrm>
            <a:off x="2920350" y="1981950"/>
            <a:ext cx="3303300" cy="1179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err="1">
                <a:solidFill>
                  <a:schemeClr val="lt2"/>
                </a:solidFill>
                <a:latin typeface="Livvic"/>
                <a:ea typeface="Livvic"/>
                <a:cs typeface="Livvic"/>
                <a:sym typeface="Livvic"/>
              </a:rPr>
              <a:t>Disediakan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oleh</a:t>
            </a: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1000"/>
              </a:spcBef>
              <a:spcAft>
                <a:spcPts val="0"/>
              </a:spcAft>
              <a:buClr>
                <a:srgbClr val="000000"/>
              </a:buClr>
              <a:buSzPts val="1400"/>
              <a:buFont typeface="Arial"/>
              <a:buNone/>
            </a:pPr>
            <a:r>
              <a:rPr lang="en-MY" sz="1400" b="1" i="0" u="none" strike="noStrike" cap="none" dirty="0">
                <a:solidFill>
                  <a:schemeClr val="lt2"/>
                </a:solidFill>
                <a:latin typeface="Livvic"/>
                <a:ea typeface="Livvic"/>
                <a:cs typeface="Livvic"/>
                <a:sym typeface="Livvic"/>
              </a:rPr>
              <a:t>NURUL HILWA BINTI AHMAD ALIAS</a:t>
            </a:r>
            <a:endParaRPr sz="1400" b="1"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err="1">
                <a:solidFill>
                  <a:schemeClr val="lt2"/>
                </a:solidFill>
                <a:latin typeface="Livvic"/>
                <a:ea typeface="Livvic"/>
                <a:cs typeface="Livvic"/>
                <a:sym typeface="Livvic"/>
              </a:rPr>
              <a:t>Pensyarah</a:t>
            </a:r>
            <a:r>
              <a:rPr lang="en-MY" sz="1400" b="0" i="0" u="none" strike="noStrike" cap="none">
                <a:solidFill>
                  <a:schemeClr val="lt2"/>
                </a:solidFill>
                <a:latin typeface="Livvic"/>
                <a:ea typeface="Livvic"/>
                <a:cs typeface="Livvic"/>
                <a:sym typeface="Livvic"/>
              </a:rPr>
              <a:t> Unit </a:t>
            </a:r>
            <a:r>
              <a:rPr lang="en-MY" sz="1400" b="0" i="0" u="none" strike="noStrike" cap="none" dirty="0" err="1">
                <a:solidFill>
                  <a:schemeClr val="lt2"/>
                </a:solidFill>
                <a:latin typeface="Livvic"/>
                <a:ea typeface="Livvic"/>
                <a:cs typeface="Livvic"/>
                <a:sym typeface="Livvic"/>
              </a:rPr>
              <a:t>Pengajian</a:t>
            </a:r>
            <a:r>
              <a:rPr lang="en-MY" sz="1400" b="0" i="0" u="none" strike="noStrike" cap="none" dirty="0">
                <a:solidFill>
                  <a:schemeClr val="lt2"/>
                </a:solidFill>
                <a:latin typeface="Livvic"/>
                <a:ea typeface="Livvic"/>
                <a:cs typeface="Livvic"/>
                <a:sym typeface="Livvic"/>
              </a:rPr>
              <a:t> Am</a:t>
            </a: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a:solidFill>
                  <a:schemeClr val="lt2"/>
                </a:solidFill>
                <a:latin typeface="Livvic"/>
                <a:ea typeface="Livvic"/>
                <a:cs typeface="Livvic"/>
                <a:sym typeface="Livvic"/>
              </a:rPr>
              <a:t>KOLEJ KOMUNITI SABAK BERNAM</a:t>
            </a: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err="1">
                <a:solidFill>
                  <a:schemeClr val="lt2"/>
                </a:solidFill>
                <a:latin typeface="Livvic"/>
                <a:ea typeface="Livvic"/>
                <a:cs typeface="Livvic"/>
                <a:sym typeface="Livvic"/>
              </a:rPr>
              <a:t>Sebarang</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komentar</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dan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cadangan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penambahbaikkan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berkaitan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bahan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sokongan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ini</a:t>
            </a:r>
            <a:r>
              <a:rPr lang="en-MY" sz="1400" b="0" i="0" u="none" strike="noStrike" cap="none" dirty="0">
                <a:solidFill>
                  <a:schemeClr val="lt2"/>
                </a:solidFill>
                <a:latin typeface="Livvic"/>
                <a:ea typeface="Livvic"/>
                <a:cs typeface="Livvic"/>
                <a:sym typeface="Livvic"/>
              </a:rPr>
              <a:t>, </a:t>
            </a: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mohon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emailkan</a:t>
            </a:r>
            <a:r>
              <a:rPr lang="en-MY" sz="1400" b="0" i="0" u="none" strike="noStrike" cap="none" dirty="0">
                <a:solidFill>
                  <a:schemeClr val="lt2"/>
                </a:solidFill>
                <a:latin typeface="Livvic"/>
                <a:ea typeface="Livvic"/>
                <a:cs typeface="Livvic"/>
                <a:sym typeface="Livvic"/>
              </a:rPr>
              <a:t> di</a:t>
            </a: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MY" sz="1400" b="0" i="0" u="sng" strike="noStrike" cap="none" dirty="0">
                <a:solidFill>
                  <a:schemeClr val="hlink"/>
                </a:solidFill>
                <a:latin typeface="Livvic"/>
                <a:ea typeface="Livvic"/>
                <a:cs typeface="Livvic"/>
                <a:sym typeface="Livvic"/>
              </a:rPr>
              <a:t>hilwa@kksbs.edu.my</a:t>
            </a: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1600"/>
              </a:spcAft>
              <a:buClr>
                <a:srgbClr val="000000"/>
              </a:buClr>
              <a:buSzPts val="1400"/>
              <a:buFont typeface="Arial"/>
              <a:buNone/>
            </a:pPr>
            <a:endParaRPr sz="1400" b="0" i="0" u="none" strike="noStrike" cap="none" dirty="0">
              <a:solidFill>
                <a:schemeClr val="lt2"/>
              </a:solidFill>
              <a:latin typeface="Livvic"/>
              <a:ea typeface="Livvic"/>
              <a:cs typeface="Livvic"/>
              <a:sym typeface="Livvic"/>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685"/>
        <p:cNvGrpSpPr/>
        <p:nvPr/>
      </p:nvGrpSpPr>
      <p:grpSpPr>
        <a:xfrm>
          <a:off x="0" y="0"/>
          <a:ext cx="0" cy="0"/>
          <a:chOff x="0" y="0"/>
          <a:chExt cx="0" cy="0"/>
        </a:xfrm>
      </p:grpSpPr>
      <p:sp>
        <p:nvSpPr>
          <p:cNvPr id="8686" name="Google Shape;8686;p5"/>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5"/>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5"/>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r>
              <a:rPr lang="en-MY" sz="2600"/>
              <a:t>SEJARAH SOSIAL</a:t>
            </a:r>
            <a:r>
              <a:rPr lang="en-MY" sz="2800">
                <a:solidFill>
                  <a:schemeClr val="dk1"/>
                </a:solidFill>
              </a:rPr>
              <a:t> PENGARUH PERADABAN DUNIA DALAM PEMBINAAN NEGARA BANGSA</a:t>
            </a:r>
            <a:r>
              <a:rPr lang="en-MY" sz="2600"/>
              <a:t> </a:t>
            </a:r>
            <a:endParaRPr sz="2600"/>
          </a:p>
        </p:txBody>
      </p:sp>
      <p:sp>
        <p:nvSpPr>
          <p:cNvPr id="8689" name="Google Shape;8689;p5"/>
          <p:cNvSpPr txBox="1">
            <a:spLocks noGrp="1"/>
          </p:cNvSpPr>
          <p:nvPr>
            <p:ph type="title" idx="2"/>
          </p:nvPr>
        </p:nvSpPr>
        <p:spPr>
          <a:xfrm>
            <a:off x="4533067" y="400774"/>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2000"/>
              <a:buNone/>
            </a:pPr>
            <a:r>
              <a:rPr lang="en-MY" sz="10000"/>
              <a:t>01</a:t>
            </a:r>
            <a:endParaRPr sz="10000"/>
          </a:p>
        </p:txBody>
      </p:sp>
      <p:sp>
        <p:nvSpPr>
          <p:cNvPr id="8690" name="Google Shape;8690;p5"/>
          <p:cNvSpPr txBox="1">
            <a:spLocks noGrp="1"/>
          </p:cNvSpPr>
          <p:nvPr>
            <p:ph type="subTitle" idx="1"/>
          </p:nvPr>
        </p:nvSpPr>
        <p:spPr>
          <a:xfrm>
            <a:off x="4610935" y="4328566"/>
            <a:ext cx="3792900" cy="5163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400"/>
              <a:buNone/>
            </a:pPr>
            <a:r>
              <a:rPr lang="en-MY">
                <a:solidFill>
                  <a:schemeClr val="dk1"/>
                </a:solidFill>
              </a:rPr>
              <a:t>Perkembangan sejarah, pembentukan peradaban majmuk, transfomasi</a:t>
            </a:r>
            <a:endParaRPr/>
          </a:p>
        </p:txBody>
      </p:sp>
      <p:sp>
        <p:nvSpPr>
          <p:cNvPr id="8691" name="Google Shape;8691;p5"/>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5"/>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696"/>
        <p:cNvGrpSpPr/>
        <p:nvPr/>
      </p:nvGrpSpPr>
      <p:grpSpPr>
        <a:xfrm>
          <a:off x="0" y="0"/>
          <a:ext cx="0" cy="0"/>
          <a:chOff x="0" y="0"/>
          <a:chExt cx="0" cy="0"/>
        </a:xfrm>
      </p:grpSpPr>
      <p:pic>
        <p:nvPicPr>
          <p:cNvPr id="8697" name="Google Shape;8697;p6"/>
          <p:cNvPicPr preferRelativeResize="0"/>
          <p:nvPr/>
        </p:nvPicPr>
        <p:blipFill rotWithShape="1">
          <a:blip r:embed="rId3">
            <a:alphaModFix/>
          </a:blip>
          <a:srcRect l="31676" t="10185" r="9627" b="19190"/>
          <a:stretch/>
        </p:blipFill>
        <p:spPr>
          <a:xfrm>
            <a:off x="3382237" y="150136"/>
            <a:ext cx="1628234" cy="1100976"/>
          </a:xfrm>
          <a:prstGeom prst="rect">
            <a:avLst/>
          </a:prstGeom>
          <a:noFill/>
          <a:ln>
            <a:noFill/>
          </a:ln>
        </p:spPr>
      </p:pic>
      <p:sp>
        <p:nvSpPr>
          <p:cNvPr id="8698" name="Google Shape;8698;p6"/>
          <p:cNvSpPr txBox="1">
            <a:spLocks noGrp="1"/>
          </p:cNvSpPr>
          <p:nvPr>
            <p:ph type="body" idx="1"/>
          </p:nvPr>
        </p:nvSpPr>
        <p:spPr>
          <a:xfrm>
            <a:off x="2270224" y="3923754"/>
            <a:ext cx="4164815" cy="1441391"/>
          </a:xfrm>
          <a:prstGeom prst="rect">
            <a:avLst/>
          </a:prstGeom>
          <a:noFill/>
          <a:ln>
            <a:noFill/>
          </a:ln>
        </p:spPr>
        <p:txBody>
          <a:bodyPr spcFirstLastPara="1" wrap="square" lIns="91425" tIns="91425" rIns="91425" bIns="91425" anchor="t" anchorCtr="0">
            <a:noAutofit/>
          </a:bodyPr>
          <a:lstStyle/>
          <a:p>
            <a:pPr marL="165100" lvl="0" indent="0" algn="l" rtl="0">
              <a:lnSpc>
                <a:spcPct val="100000"/>
              </a:lnSpc>
              <a:spcBef>
                <a:spcPts val="0"/>
              </a:spcBef>
              <a:spcAft>
                <a:spcPts val="0"/>
              </a:spcAft>
              <a:buSzPts val="1000"/>
              <a:buNone/>
            </a:pPr>
            <a:endParaRPr>
              <a:latin typeface="Livvic" panose="020B0604020202020204" charset="0"/>
            </a:endParaRPr>
          </a:p>
        </p:txBody>
      </p:sp>
      <p:sp>
        <p:nvSpPr>
          <p:cNvPr id="8699" name="Google Shape;8699;p6"/>
          <p:cNvSpPr/>
          <p:nvPr/>
        </p:nvSpPr>
        <p:spPr>
          <a:xfrm>
            <a:off x="6706829" y="2808883"/>
            <a:ext cx="2276567" cy="254014"/>
          </a:xfrm>
          <a:prstGeom prst="rect">
            <a:avLst/>
          </a:prstGeom>
          <a:solidFill>
            <a:srgbClr val="1BF3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panose="020B0604020202020204" charset="0"/>
                <a:sym typeface="Arial"/>
              </a:rPr>
              <a:t>BANGSA IDAMAN</a:t>
            </a:r>
            <a:endParaRPr sz="1400" b="0" i="0" u="none" strike="noStrike" cap="none">
              <a:solidFill>
                <a:srgbClr val="000000"/>
              </a:solidFill>
              <a:latin typeface="Livvic" panose="020B0604020202020204" charset="0"/>
              <a:sym typeface="Arial"/>
            </a:endParaRPr>
          </a:p>
        </p:txBody>
      </p:sp>
      <p:sp>
        <p:nvSpPr>
          <p:cNvPr id="8700" name="Google Shape;8700;p6"/>
          <p:cNvSpPr/>
          <p:nvPr/>
        </p:nvSpPr>
        <p:spPr>
          <a:xfrm>
            <a:off x="4863972" y="4240554"/>
            <a:ext cx="2276568" cy="254014"/>
          </a:xfrm>
          <a:prstGeom prst="rect">
            <a:avLst/>
          </a:prstGeom>
          <a:solidFill>
            <a:srgbClr val="1BF3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panose="020B0604020202020204" charset="0"/>
                <a:sym typeface="Arial"/>
              </a:rPr>
              <a:t>NEGARA BANGSA </a:t>
            </a:r>
            <a:endParaRPr sz="1400" b="0" i="0" u="none" strike="noStrike" cap="none">
              <a:solidFill>
                <a:srgbClr val="000000"/>
              </a:solidFill>
              <a:latin typeface="Livvic" panose="020B0604020202020204" charset="0"/>
              <a:sym typeface="Arial"/>
            </a:endParaRPr>
          </a:p>
        </p:txBody>
      </p:sp>
      <p:sp>
        <p:nvSpPr>
          <p:cNvPr id="8701" name="Google Shape;8701;p6"/>
          <p:cNvSpPr/>
          <p:nvPr/>
        </p:nvSpPr>
        <p:spPr>
          <a:xfrm>
            <a:off x="3072983" y="1323705"/>
            <a:ext cx="2409789" cy="254014"/>
          </a:xfrm>
          <a:prstGeom prst="rect">
            <a:avLst/>
          </a:prstGeom>
          <a:solidFill>
            <a:srgbClr val="1BF3FF"/>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dirty="0">
                <a:solidFill>
                  <a:schemeClr val="dk1"/>
                </a:solidFill>
                <a:latin typeface="Livvic" panose="020B0604020202020204" charset="0"/>
                <a:sym typeface="Arial"/>
              </a:rPr>
              <a:t>SEJARAH SOSIAL</a:t>
            </a:r>
            <a:endParaRPr sz="1400" b="0" i="0" u="none" strike="noStrike" cap="none" dirty="0">
              <a:solidFill>
                <a:srgbClr val="000000"/>
              </a:solidFill>
              <a:latin typeface="Livvic" panose="020B0604020202020204" charset="0"/>
              <a:sym typeface="Arial"/>
            </a:endParaRPr>
          </a:p>
        </p:txBody>
      </p:sp>
      <p:cxnSp>
        <p:nvCxnSpPr>
          <p:cNvPr id="8702" name="Google Shape;8702;p6"/>
          <p:cNvCxnSpPr/>
          <p:nvPr/>
        </p:nvCxnSpPr>
        <p:spPr>
          <a:xfrm>
            <a:off x="4277877" y="1688358"/>
            <a:ext cx="0" cy="457242"/>
          </a:xfrm>
          <a:prstGeom prst="straightConnector1">
            <a:avLst/>
          </a:prstGeom>
          <a:noFill/>
          <a:ln w="76200" cap="flat" cmpd="sng">
            <a:solidFill>
              <a:srgbClr val="3D3440"/>
            </a:solidFill>
            <a:prstDash val="solid"/>
            <a:round/>
            <a:headEnd type="none" w="sm" len="sm"/>
            <a:tailEnd type="triangle" w="med" len="med"/>
          </a:ln>
        </p:spPr>
      </p:cxnSp>
      <p:sp>
        <p:nvSpPr>
          <p:cNvPr id="8703" name="Google Shape;8703;p6"/>
          <p:cNvSpPr/>
          <p:nvPr/>
        </p:nvSpPr>
        <p:spPr>
          <a:xfrm>
            <a:off x="3119330" y="2185182"/>
            <a:ext cx="2409787" cy="254014"/>
          </a:xfrm>
          <a:prstGeom prst="rect">
            <a:avLst/>
          </a:prstGeom>
          <a:solidFill>
            <a:srgbClr val="1BF3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panose="020B0604020202020204" charset="0"/>
                <a:sym typeface="Arial"/>
              </a:rPr>
              <a:t>PERADABAN MAJMUK</a:t>
            </a:r>
            <a:endParaRPr sz="1400" b="0" i="0" u="none" strike="noStrike" cap="none">
              <a:solidFill>
                <a:srgbClr val="000000"/>
              </a:solidFill>
              <a:latin typeface="Livvic" panose="020B0604020202020204" charset="0"/>
              <a:sym typeface="Arial"/>
            </a:endParaRPr>
          </a:p>
        </p:txBody>
      </p:sp>
      <p:cxnSp>
        <p:nvCxnSpPr>
          <p:cNvPr id="8704" name="Google Shape;8704;p6"/>
          <p:cNvCxnSpPr/>
          <p:nvPr/>
        </p:nvCxnSpPr>
        <p:spPr>
          <a:xfrm flipH="1">
            <a:off x="2508802" y="2354432"/>
            <a:ext cx="496726" cy="256405"/>
          </a:xfrm>
          <a:prstGeom prst="straightConnector1">
            <a:avLst/>
          </a:prstGeom>
          <a:noFill/>
          <a:ln w="76200" cap="flat" cmpd="sng">
            <a:solidFill>
              <a:srgbClr val="3D3440"/>
            </a:solidFill>
            <a:prstDash val="solid"/>
            <a:round/>
            <a:headEnd type="none" w="sm" len="sm"/>
            <a:tailEnd type="triangle" w="med" len="med"/>
          </a:ln>
        </p:spPr>
      </p:cxnSp>
      <p:sp>
        <p:nvSpPr>
          <p:cNvPr id="8705" name="Google Shape;8705;p6"/>
          <p:cNvSpPr/>
          <p:nvPr/>
        </p:nvSpPr>
        <p:spPr>
          <a:xfrm>
            <a:off x="265965" y="2890934"/>
            <a:ext cx="2184810" cy="327067"/>
          </a:xfrm>
          <a:prstGeom prst="rect">
            <a:avLst/>
          </a:prstGeom>
          <a:solidFill>
            <a:srgbClr val="1BF3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panose="020B0604020202020204" charset="0"/>
                <a:sym typeface="Arial"/>
              </a:rPr>
              <a:t>NEGARA</a:t>
            </a:r>
            <a:endParaRPr sz="1400" b="0" i="0" u="none" strike="noStrike" cap="none">
              <a:solidFill>
                <a:srgbClr val="000000"/>
              </a:solidFill>
              <a:latin typeface="Livvic" panose="020B0604020202020204" charset="0"/>
              <a:sym typeface="Arial"/>
            </a:endParaRPr>
          </a:p>
        </p:txBody>
      </p:sp>
      <p:sp>
        <p:nvSpPr>
          <p:cNvPr id="8706" name="Google Shape;8706;p6"/>
          <p:cNvSpPr/>
          <p:nvPr/>
        </p:nvSpPr>
        <p:spPr>
          <a:xfrm>
            <a:off x="2440574" y="4237328"/>
            <a:ext cx="2184808" cy="254014"/>
          </a:xfrm>
          <a:prstGeom prst="rect">
            <a:avLst/>
          </a:prstGeom>
          <a:solidFill>
            <a:srgbClr val="1BF3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1" i="0" u="none" strike="noStrike" cap="none">
                <a:solidFill>
                  <a:schemeClr val="dk1"/>
                </a:solidFill>
                <a:latin typeface="Livvic" panose="020B0604020202020204" charset="0"/>
                <a:sym typeface="Arial"/>
              </a:rPr>
              <a:t>BANGSA</a:t>
            </a:r>
            <a:endParaRPr sz="1400" b="0" i="0" u="none" strike="noStrike" cap="none">
              <a:solidFill>
                <a:srgbClr val="000000"/>
              </a:solidFill>
              <a:latin typeface="Livvic" panose="020B0604020202020204" charset="0"/>
              <a:sym typeface="Arial"/>
            </a:endParaRPr>
          </a:p>
        </p:txBody>
      </p:sp>
      <p:cxnSp>
        <p:nvCxnSpPr>
          <p:cNvPr id="8707" name="Google Shape;8707;p6"/>
          <p:cNvCxnSpPr/>
          <p:nvPr/>
        </p:nvCxnSpPr>
        <p:spPr>
          <a:xfrm>
            <a:off x="3698674" y="2519958"/>
            <a:ext cx="0" cy="492626"/>
          </a:xfrm>
          <a:prstGeom prst="straightConnector1">
            <a:avLst/>
          </a:prstGeom>
          <a:noFill/>
          <a:ln w="76200" cap="flat" cmpd="sng">
            <a:solidFill>
              <a:srgbClr val="3D3440"/>
            </a:solidFill>
            <a:prstDash val="solid"/>
            <a:round/>
            <a:headEnd type="none" w="sm" len="sm"/>
            <a:tailEnd type="triangle" w="med" len="med"/>
          </a:ln>
        </p:spPr>
      </p:cxnSp>
      <p:cxnSp>
        <p:nvCxnSpPr>
          <p:cNvPr id="8708" name="Google Shape;8708;p6"/>
          <p:cNvCxnSpPr/>
          <p:nvPr/>
        </p:nvCxnSpPr>
        <p:spPr>
          <a:xfrm>
            <a:off x="4730405" y="2581722"/>
            <a:ext cx="280066" cy="369098"/>
          </a:xfrm>
          <a:prstGeom prst="straightConnector1">
            <a:avLst/>
          </a:prstGeom>
          <a:noFill/>
          <a:ln w="76200" cap="flat" cmpd="sng">
            <a:solidFill>
              <a:srgbClr val="3D3440"/>
            </a:solidFill>
            <a:prstDash val="solid"/>
            <a:round/>
            <a:headEnd type="none" w="sm" len="sm"/>
            <a:tailEnd type="triangle" w="med" len="med"/>
          </a:ln>
        </p:spPr>
      </p:cxnSp>
      <p:cxnSp>
        <p:nvCxnSpPr>
          <p:cNvPr id="8709" name="Google Shape;8709;p6"/>
          <p:cNvCxnSpPr/>
          <p:nvPr/>
        </p:nvCxnSpPr>
        <p:spPr>
          <a:xfrm>
            <a:off x="5617087" y="2312189"/>
            <a:ext cx="470594" cy="120450"/>
          </a:xfrm>
          <a:prstGeom prst="straightConnector1">
            <a:avLst/>
          </a:prstGeom>
          <a:noFill/>
          <a:ln w="76200" cap="flat" cmpd="sng">
            <a:solidFill>
              <a:srgbClr val="3D3440"/>
            </a:solidFill>
            <a:prstDash val="solid"/>
            <a:round/>
            <a:headEnd type="none" w="sm" len="sm"/>
            <a:tailEnd type="triangle" w="med" len="med"/>
          </a:ln>
        </p:spPr>
      </p:cxnSp>
      <p:pic>
        <p:nvPicPr>
          <p:cNvPr id="8710" name="Google Shape;8710;p6" descr="Membina negara bangsa Malaysia | roketkini.com"/>
          <p:cNvPicPr preferRelativeResize="0"/>
          <p:nvPr/>
        </p:nvPicPr>
        <p:blipFill rotWithShape="1">
          <a:blip r:embed="rId4">
            <a:alphaModFix/>
          </a:blip>
          <a:srcRect/>
          <a:stretch/>
        </p:blipFill>
        <p:spPr>
          <a:xfrm>
            <a:off x="6873113" y="1757654"/>
            <a:ext cx="1943998" cy="972000"/>
          </a:xfrm>
          <a:prstGeom prst="rect">
            <a:avLst/>
          </a:prstGeom>
          <a:noFill/>
          <a:ln>
            <a:noFill/>
          </a:ln>
        </p:spPr>
      </p:pic>
      <p:pic>
        <p:nvPicPr>
          <p:cNvPr id="8711" name="Google Shape;8711;p6"/>
          <p:cNvPicPr preferRelativeResize="0"/>
          <p:nvPr/>
        </p:nvPicPr>
        <p:blipFill rotWithShape="1">
          <a:blip r:embed="rId5">
            <a:alphaModFix/>
          </a:blip>
          <a:srcRect/>
          <a:stretch/>
        </p:blipFill>
        <p:spPr>
          <a:xfrm>
            <a:off x="365761" y="1749469"/>
            <a:ext cx="2029240" cy="1108484"/>
          </a:xfrm>
          <a:prstGeom prst="rect">
            <a:avLst/>
          </a:prstGeom>
          <a:noFill/>
          <a:ln>
            <a:noFill/>
          </a:ln>
        </p:spPr>
      </p:pic>
      <p:pic>
        <p:nvPicPr>
          <p:cNvPr id="8712" name="Google Shape;8712;p6"/>
          <p:cNvPicPr preferRelativeResize="0"/>
          <p:nvPr/>
        </p:nvPicPr>
        <p:blipFill rotWithShape="1">
          <a:blip r:embed="rId6">
            <a:alphaModFix/>
          </a:blip>
          <a:srcRect/>
          <a:stretch/>
        </p:blipFill>
        <p:spPr>
          <a:xfrm>
            <a:off x="5253733" y="2950820"/>
            <a:ext cx="1269296" cy="1269296"/>
          </a:xfrm>
          <a:prstGeom prst="rect">
            <a:avLst/>
          </a:prstGeom>
          <a:noFill/>
          <a:ln>
            <a:noFill/>
          </a:ln>
        </p:spPr>
      </p:pic>
      <p:pic>
        <p:nvPicPr>
          <p:cNvPr id="8713" name="Google Shape;8713;p6"/>
          <p:cNvPicPr preferRelativeResize="0"/>
          <p:nvPr/>
        </p:nvPicPr>
        <p:blipFill rotWithShape="1">
          <a:blip r:embed="rId7">
            <a:alphaModFix/>
          </a:blip>
          <a:srcRect/>
          <a:stretch/>
        </p:blipFill>
        <p:spPr>
          <a:xfrm>
            <a:off x="2444660" y="3218002"/>
            <a:ext cx="2241567" cy="910212"/>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717"/>
        <p:cNvGrpSpPr/>
        <p:nvPr/>
      </p:nvGrpSpPr>
      <p:grpSpPr>
        <a:xfrm>
          <a:off x="0" y="0"/>
          <a:ext cx="0" cy="0"/>
          <a:chOff x="0" y="0"/>
          <a:chExt cx="0" cy="0"/>
        </a:xfrm>
      </p:grpSpPr>
      <p:pic>
        <p:nvPicPr>
          <p:cNvPr id="8718" name="Google Shape;8718;p7"/>
          <p:cNvPicPr preferRelativeResize="0"/>
          <p:nvPr/>
        </p:nvPicPr>
        <p:blipFill rotWithShape="1">
          <a:blip r:embed="rId3">
            <a:alphaModFix/>
          </a:blip>
          <a:srcRect/>
          <a:stretch/>
        </p:blipFill>
        <p:spPr>
          <a:xfrm>
            <a:off x="6517991" y="1652200"/>
            <a:ext cx="2584576" cy="3372744"/>
          </a:xfrm>
          <a:prstGeom prst="rect">
            <a:avLst/>
          </a:prstGeom>
          <a:noFill/>
          <a:ln>
            <a:noFill/>
          </a:ln>
          <a:effectLst>
            <a:outerShdw blurRad="190500" algn="tl" rotWithShape="0">
              <a:srgbClr val="000000">
                <a:alpha val="69411"/>
              </a:srgbClr>
            </a:outerShdw>
          </a:effectLst>
        </p:spPr>
      </p:pic>
      <p:sp>
        <p:nvSpPr>
          <p:cNvPr id="8719" name="Google Shape;8719;p7"/>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t>Sejarah Sosial Pengaruh Peradaban Dunia Dalam Pembinaan Negara Bangsa</a:t>
            </a:r>
            <a:endParaRPr/>
          </a:p>
        </p:txBody>
      </p:sp>
      <p:sp>
        <p:nvSpPr>
          <p:cNvPr id="8720" name="Google Shape;8720;p7"/>
          <p:cNvSpPr txBox="1"/>
          <p:nvPr/>
        </p:nvSpPr>
        <p:spPr>
          <a:xfrm>
            <a:off x="4037020" y="2665850"/>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800"/>
              <a:buFont typeface="Arial"/>
              <a:buNone/>
            </a:pPr>
            <a:r>
              <a:rPr lang="en-MY" sz="1800" b="1" i="0" u="none" strike="noStrike" cap="none">
                <a:solidFill>
                  <a:schemeClr val="lt2"/>
                </a:solidFill>
                <a:latin typeface="Merriweather"/>
                <a:ea typeface="Merriweather"/>
                <a:cs typeface="Merriweather"/>
                <a:sym typeface="Merriweather"/>
              </a:rPr>
              <a:t>Peradaban beridentitikan Malaysia</a:t>
            </a:r>
            <a:endParaRPr sz="1400" b="0" i="0" u="none" strike="noStrike" cap="none">
              <a:solidFill>
                <a:srgbClr val="000000"/>
              </a:solidFill>
              <a:latin typeface="Arial"/>
              <a:ea typeface="Arial"/>
              <a:cs typeface="Arial"/>
              <a:sym typeface="Arial"/>
            </a:endParaRPr>
          </a:p>
        </p:txBody>
      </p:sp>
      <p:sp>
        <p:nvSpPr>
          <p:cNvPr id="8721" name="Google Shape;8721;p7"/>
          <p:cNvSpPr txBox="1"/>
          <p:nvPr/>
        </p:nvSpPr>
        <p:spPr>
          <a:xfrm>
            <a:off x="3959956" y="3665822"/>
            <a:ext cx="2617800" cy="1287300"/>
          </a:xfrm>
          <a:prstGeom prst="rect">
            <a:avLst/>
          </a:prstGeom>
          <a:noFill/>
          <a:ln>
            <a:noFill/>
          </a:ln>
        </p:spPr>
        <p:txBody>
          <a:bodyPr spcFirstLastPara="1" wrap="square" lIns="91425" tIns="91425" rIns="91425" bIns="91425" anchor="t" anchorCtr="0">
            <a:noAutofit/>
          </a:bodyPr>
          <a:lstStyle/>
          <a:p>
            <a:pPr marL="285750" marR="0" lvl="0" indent="-285750" algn="ctr" rtl="0">
              <a:lnSpc>
                <a:spcPct val="100000"/>
              </a:lnSpc>
              <a:spcBef>
                <a:spcPts val="0"/>
              </a:spcBef>
              <a:spcAft>
                <a:spcPts val="0"/>
              </a:spcAft>
              <a:buClr>
                <a:srgbClr val="000000"/>
              </a:buClr>
              <a:buSzPts val="1400"/>
              <a:buFont typeface="Arial"/>
              <a:buChar char="•"/>
            </a:pPr>
            <a:r>
              <a:rPr lang="en-MY" sz="1400" b="0" i="0" u="none" strike="noStrike" cap="none">
                <a:solidFill>
                  <a:srgbClr val="000000"/>
                </a:solidFill>
                <a:latin typeface="Livvic"/>
                <a:ea typeface="Livvic"/>
                <a:cs typeface="Livvic"/>
                <a:sym typeface="Livvic"/>
              </a:rPr>
              <a:t>Kemerdekaan 1957 – Negara-Bangsa</a:t>
            </a:r>
            <a:endParaRPr sz="1400" b="0" i="0" u="none" strike="noStrike" cap="none">
              <a:solidFill>
                <a:srgbClr val="000000"/>
              </a:solidFill>
              <a:latin typeface="Arial"/>
              <a:ea typeface="Arial"/>
              <a:cs typeface="Arial"/>
              <a:sym typeface="Arial"/>
            </a:endParaRPr>
          </a:p>
          <a:p>
            <a:pPr marL="285750" marR="0" lvl="0" indent="-285750" algn="ctr" rtl="0">
              <a:lnSpc>
                <a:spcPct val="100000"/>
              </a:lnSpc>
              <a:spcBef>
                <a:spcPts val="0"/>
              </a:spcBef>
              <a:spcAft>
                <a:spcPts val="0"/>
              </a:spcAft>
              <a:buClr>
                <a:srgbClr val="000000"/>
              </a:buClr>
              <a:buSzPts val="1400"/>
              <a:buFont typeface="Arial"/>
              <a:buChar char="•"/>
            </a:pPr>
            <a:r>
              <a:rPr lang="en-MY" sz="1400" b="0" i="0" u="none" strike="noStrike" cap="none">
                <a:solidFill>
                  <a:srgbClr val="000000"/>
                </a:solidFill>
                <a:latin typeface="Livvic"/>
                <a:ea typeface="Livvic"/>
                <a:cs typeface="Livvic"/>
                <a:sym typeface="Livvic"/>
              </a:rPr>
              <a:t>Pembinaan Negara</a:t>
            </a:r>
            <a:endParaRPr sz="1400" b="0" i="0" u="none" strike="noStrike" cap="none">
              <a:solidFill>
                <a:srgbClr val="000000"/>
              </a:solidFill>
              <a:latin typeface="Arial"/>
              <a:ea typeface="Arial"/>
              <a:cs typeface="Arial"/>
              <a:sym typeface="Arial"/>
            </a:endParaRPr>
          </a:p>
          <a:p>
            <a:pPr marL="285750" marR="0" lvl="0" indent="-285750" algn="ctr" rtl="0">
              <a:lnSpc>
                <a:spcPct val="100000"/>
              </a:lnSpc>
              <a:spcBef>
                <a:spcPts val="0"/>
              </a:spcBef>
              <a:spcAft>
                <a:spcPts val="0"/>
              </a:spcAft>
              <a:buClr>
                <a:srgbClr val="000000"/>
              </a:buClr>
              <a:buSzPts val="1400"/>
              <a:buFont typeface="Arial"/>
              <a:buChar char="•"/>
            </a:pPr>
            <a:r>
              <a:rPr lang="en-MY" sz="1400" b="0" i="0" u="none" strike="noStrike" cap="none">
                <a:solidFill>
                  <a:srgbClr val="000000"/>
                </a:solidFill>
                <a:latin typeface="Livvic"/>
                <a:ea typeface="Livvic"/>
                <a:cs typeface="Livvic"/>
                <a:sym typeface="Livvic"/>
              </a:rPr>
              <a:t>Pembinaan Bangsa</a:t>
            </a:r>
            <a:endParaRPr sz="1400" b="0" i="0" u="none" strike="noStrike" cap="none">
              <a:solidFill>
                <a:srgbClr val="000000"/>
              </a:solidFill>
              <a:latin typeface="Arial"/>
              <a:ea typeface="Arial"/>
              <a:cs typeface="Arial"/>
              <a:sym typeface="Arial"/>
            </a:endParaRPr>
          </a:p>
        </p:txBody>
      </p:sp>
      <p:sp>
        <p:nvSpPr>
          <p:cNvPr id="8722" name="Google Shape;8722;p7"/>
          <p:cNvSpPr txBox="1"/>
          <p:nvPr/>
        </p:nvSpPr>
        <p:spPr>
          <a:xfrm>
            <a:off x="647563" y="2674250"/>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800"/>
              <a:buFont typeface="Arial"/>
              <a:buNone/>
            </a:pPr>
            <a:r>
              <a:rPr lang="en-MY" sz="1800" b="1" i="0" u="none" strike="noStrike" cap="none">
                <a:solidFill>
                  <a:schemeClr val="lt2"/>
                </a:solidFill>
                <a:latin typeface="Merriweather"/>
                <a:ea typeface="Merriweather"/>
                <a:cs typeface="Merriweather"/>
                <a:sym typeface="Merriweather"/>
              </a:rPr>
              <a:t>Sejarah di Alam Melayu</a:t>
            </a:r>
            <a:endParaRPr sz="1800" b="1" i="0" u="none" strike="noStrike" cap="none">
              <a:solidFill>
                <a:schemeClr val="lt2"/>
              </a:solidFill>
              <a:latin typeface="Merriweather"/>
              <a:ea typeface="Merriweather"/>
              <a:cs typeface="Merriweather"/>
              <a:sym typeface="Merriweather"/>
            </a:endParaRPr>
          </a:p>
        </p:txBody>
      </p:sp>
      <p:sp>
        <p:nvSpPr>
          <p:cNvPr id="8723" name="Google Shape;8723;p7"/>
          <p:cNvSpPr txBox="1"/>
          <p:nvPr/>
        </p:nvSpPr>
        <p:spPr>
          <a:xfrm>
            <a:off x="647563" y="3328399"/>
            <a:ext cx="2617800" cy="1370076"/>
          </a:xfrm>
          <a:prstGeom prst="rect">
            <a:avLst/>
          </a:prstGeom>
          <a:noFill/>
          <a:ln>
            <a:noFill/>
          </a:ln>
        </p:spPr>
        <p:txBody>
          <a:bodyPr spcFirstLastPara="1" wrap="square" lIns="91425" tIns="91425" rIns="91425" bIns="91425" anchor="t" anchorCtr="0">
            <a:noAutofit/>
          </a:bodyPr>
          <a:lstStyle/>
          <a:p>
            <a:pPr marL="285750" marR="0" lvl="0" indent="-285750" algn="ctr" rtl="0">
              <a:lnSpc>
                <a:spcPct val="100000"/>
              </a:lnSpc>
              <a:spcBef>
                <a:spcPts val="0"/>
              </a:spcBef>
              <a:spcAft>
                <a:spcPts val="0"/>
              </a:spcAft>
              <a:buClr>
                <a:srgbClr val="000000"/>
              </a:buClr>
              <a:buSzPts val="1400"/>
              <a:buFont typeface="Arial"/>
              <a:buChar char="•"/>
            </a:pPr>
            <a:r>
              <a:rPr lang="en-MY" sz="1400" b="0" i="0" u="none" strike="noStrike" cap="none">
                <a:solidFill>
                  <a:srgbClr val="000000"/>
                </a:solidFill>
                <a:latin typeface="Livvic"/>
                <a:ea typeface="Livvic"/>
                <a:cs typeface="Livvic"/>
                <a:sym typeface="Livvic"/>
              </a:rPr>
              <a:t>Peradaban Pribumi Alam Melayu</a:t>
            </a:r>
            <a:endParaRPr sz="1400" b="0" i="0" u="none" strike="noStrike" cap="none">
              <a:solidFill>
                <a:srgbClr val="000000"/>
              </a:solidFill>
              <a:latin typeface="Livvic"/>
              <a:ea typeface="Livvic"/>
              <a:cs typeface="Livvic"/>
              <a:sym typeface="Livvic"/>
            </a:endParaRPr>
          </a:p>
          <a:p>
            <a:pPr marL="285750" marR="0" lvl="0" indent="-285750" algn="ctr" rtl="0">
              <a:lnSpc>
                <a:spcPct val="100000"/>
              </a:lnSpc>
              <a:spcBef>
                <a:spcPts val="0"/>
              </a:spcBef>
              <a:spcAft>
                <a:spcPts val="0"/>
              </a:spcAft>
              <a:buClr>
                <a:srgbClr val="000000"/>
              </a:buClr>
              <a:buSzPts val="1400"/>
              <a:buFont typeface="Arial"/>
              <a:buChar char="•"/>
            </a:pPr>
            <a:r>
              <a:rPr lang="en-MY" sz="1400" b="0" i="0" u="none" strike="noStrike" cap="none">
                <a:solidFill>
                  <a:srgbClr val="000000"/>
                </a:solidFill>
                <a:latin typeface="Livvic"/>
                <a:ea typeface="Livvic"/>
                <a:cs typeface="Livvic"/>
                <a:sym typeface="Livvic"/>
              </a:rPr>
              <a:t>Peradaban Asia (India, Cina, Timur Tengah)</a:t>
            </a:r>
            <a:endParaRPr sz="1400" b="0" i="0" u="none" strike="noStrike" cap="none">
              <a:solidFill>
                <a:srgbClr val="000000"/>
              </a:solidFill>
              <a:latin typeface="Arial"/>
              <a:ea typeface="Arial"/>
              <a:cs typeface="Arial"/>
              <a:sym typeface="Arial"/>
            </a:endParaRPr>
          </a:p>
          <a:p>
            <a:pPr marL="285750" marR="0" lvl="0" indent="-285750" algn="ctr" rtl="0">
              <a:lnSpc>
                <a:spcPct val="100000"/>
              </a:lnSpc>
              <a:spcBef>
                <a:spcPts val="0"/>
              </a:spcBef>
              <a:spcAft>
                <a:spcPts val="0"/>
              </a:spcAft>
              <a:buClr>
                <a:srgbClr val="000000"/>
              </a:buClr>
              <a:buSzPts val="1400"/>
              <a:buFont typeface="Arial"/>
              <a:buChar char="•"/>
            </a:pPr>
            <a:r>
              <a:rPr lang="en-MY" sz="1400" b="0" i="0" u="none" strike="noStrike" cap="none">
                <a:solidFill>
                  <a:srgbClr val="000000"/>
                </a:solidFill>
                <a:latin typeface="Livvic"/>
                <a:ea typeface="Livvic"/>
                <a:cs typeface="Livvic"/>
                <a:sym typeface="Livvic"/>
              </a:rPr>
              <a:t>Peradaban Barat</a:t>
            </a:r>
            <a:endParaRPr sz="1400" b="0" i="0" u="none" strike="noStrike" cap="none">
              <a:solidFill>
                <a:srgbClr val="000000"/>
              </a:solidFill>
              <a:latin typeface="Arial"/>
              <a:ea typeface="Arial"/>
              <a:cs typeface="Arial"/>
              <a:sym typeface="Arial"/>
            </a:endParaRPr>
          </a:p>
          <a:p>
            <a:pPr marL="285750" marR="0" lvl="0" indent="-285750" algn="ctr" rtl="0">
              <a:lnSpc>
                <a:spcPct val="100000"/>
              </a:lnSpc>
              <a:spcBef>
                <a:spcPts val="0"/>
              </a:spcBef>
              <a:spcAft>
                <a:spcPts val="0"/>
              </a:spcAft>
              <a:buClr>
                <a:srgbClr val="000000"/>
              </a:buClr>
              <a:buSzPts val="1400"/>
              <a:buFont typeface="Arial"/>
              <a:buChar char="•"/>
            </a:pPr>
            <a:r>
              <a:rPr lang="en-MY" sz="1400" b="0" i="0" u="none" strike="noStrike" cap="none">
                <a:solidFill>
                  <a:srgbClr val="000000"/>
                </a:solidFill>
                <a:latin typeface="Livvic"/>
                <a:ea typeface="Livvic"/>
                <a:cs typeface="Livvic"/>
                <a:sym typeface="Livvic"/>
              </a:rPr>
              <a:t>Peradaban Globalisasi</a:t>
            </a:r>
            <a:endParaRPr sz="1400" b="0" i="0" u="none" strike="noStrike" cap="none">
              <a:solidFill>
                <a:srgbClr val="000000"/>
              </a:solidFill>
              <a:latin typeface="Livvic"/>
              <a:ea typeface="Livvic"/>
              <a:cs typeface="Livvic"/>
              <a:sym typeface="Livvic"/>
            </a:endParaRPr>
          </a:p>
        </p:txBody>
      </p:sp>
      <p:sp>
        <p:nvSpPr>
          <p:cNvPr id="8724" name="Google Shape;8724;p7"/>
          <p:cNvSpPr/>
          <p:nvPr/>
        </p:nvSpPr>
        <p:spPr>
          <a:xfrm>
            <a:off x="1632202" y="2408469"/>
            <a:ext cx="5406420" cy="45719"/>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7"/>
          <p:cNvSpPr/>
          <p:nvPr/>
        </p:nvSpPr>
        <p:spPr>
          <a:xfrm>
            <a:off x="1983038"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7"/>
          <p:cNvSpPr/>
          <p:nvPr/>
        </p:nvSpPr>
        <p:spPr>
          <a:xfrm>
            <a:off x="546542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727" name="Google Shape;8727;p7"/>
          <p:cNvGrpSpPr/>
          <p:nvPr/>
        </p:nvGrpSpPr>
        <p:grpSpPr>
          <a:xfrm>
            <a:off x="1637518" y="1548811"/>
            <a:ext cx="724264" cy="705611"/>
            <a:chOff x="2581550" y="1973000"/>
            <a:chExt cx="926050" cy="902200"/>
          </a:xfrm>
        </p:grpSpPr>
        <p:sp>
          <p:nvSpPr>
            <p:cNvPr id="8728" name="Google Shape;8728;p7"/>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7"/>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30" name="Google Shape;8730;p7"/>
          <p:cNvGrpSpPr/>
          <p:nvPr/>
        </p:nvGrpSpPr>
        <p:grpSpPr>
          <a:xfrm>
            <a:off x="5146571" y="1526655"/>
            <a:ext cx="724264" cy="705611"/>
            <a:chOff x="2581550" y="1973000"/>
            <a:chExt cx="926050" cy="902200"/>
          </a:xfrm>
        </p:grpSpPr>
        <p:sp>
          <p:nvSpPr>
            <p:cNvPr id="8731" name="Google Shape;8731;p7"/>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7"/>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733" name="Google Shape;8733;p7"/>
          <p:cNvSpPr txBox="1">
            <a:spLocks noGrp="1"/>
          </p:cNvSpPr>
          <p:nvPr>
            <p:ph type="title" idx="4294967295"/>
          </p:nvPr>
        </p:nvSpPr>
        <p:spPr>
          <a:xfrm>
            <a:off x="1675747" y="1652200"/>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01</a:t>
            </a:r>
            <a:endParaRPr sz="2200">
              <a:solidFill>
                <a:schemeClr val="dk2"/>
              </a:solidFill>
            </a:endParaRPr>
          </a:p>
        </p:txBody>
      </p:sp>
      <p:sp>
        <p:nvSpPr>
          <p:cNvPr id="8734" name="Google Shape;8734;p7"/>
          <p:cNvSpPr txBox="1">
            <a:spLocks noGrp="1"/>
          </p:cNvSpPr>
          <p:nvPr>
            <p:ph type="title" idx="4294967295"/>
          </p:nvPr>
        </p:nvSpPr>
        <p:spPr>
          <a:xfrm>
            <a:off x="5147082" y="1640013"/>
            <a:ext cx="624000"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200">
                <a:solidFill>
                  <a:schemeClr val="dk2"/>
                </a:solidFill>
              </a:rPr>
              <a:t>02</a:t>
            </a:r>
            <a:endParaRPr sz="2200">
              <a:solidFill>
                <a:schemeClr val="dk2"/>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738"/>
        <p:cNvGrpSpPr/>
        <p:nvPr/>
      </p:nvGrpSpPr>
      <p:grpSpPr>
        <a:xfrm>
          <a:off x="0" y="0"/>
          <a:ext cx="0" cy="0"/>
          <a:chOff x="0" y="0"/>
          <a:chExt cx="0" cy="0"/>
        </a:xfrm>
      </p:grpSpPr>
      <p:grpSp>
        <p:nvGrpSpPr>
          <p:cNvPr id="8739" name="Google Shape;8739;p8"/>
          <p:cNvGrpSpPr/>
          <p:nvPr/>
        </p:nvGrpSpPr>
        <p:grpSpPr>
          <a:xfrm>
            <a:off x="6785541" y="4181814"/>
            <a:ext cx="2203087" cy="2256802"/>
            <a:chOff x="3119125" y="1476475"/>
            <a:chExt cx="2063975" cy="2114100"/>
          </a:xfrm>
        </p:grpSpPr>
        <p:sp>
          <p:nvSpPr>
            <p:cNvPr id="8740" name="Google Shape;8740;p8"/>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8"/>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8"/>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8"/>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8"/>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8"/>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8"/>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8"/>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8"/>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8"/>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8"/>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8"/>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8"/>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8"/>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8"/>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8"/>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8"/>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8"/>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8"/>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8"/>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8"/>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8"/>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8"/>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8"/>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8"/>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8"/>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8"/>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8"/>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8"/>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8"/>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8"/>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8"/>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8"/>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8"/>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8"/>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8"/>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8"/>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8"/>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8"/>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8"/>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8"/>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8"/>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8"/>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8"/>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8"/>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8"/>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8"/>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8"/>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8"/>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8"/>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8"/>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8"/>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8"/>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8"/>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8"/>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8"/>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8"/>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8"/>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8"/>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8"/>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8"/>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8"/>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8"/>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8"/>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8"/>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8"/>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8"/>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8"/>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8"/>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8"/>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8"/>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8"/>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8"/>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8"/>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8"/>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8"/>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8"/>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8"/>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8"/>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8"/>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8"/>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8"/>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8"/>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8"/>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8"/>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8"/>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8"/>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8"/>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8"/>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8"/>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8"/>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8"/>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8"/>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8"/>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8"/>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8"/>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8"/>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8"/>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8"/>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8"/>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8"/>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8"/>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8"/>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8"/>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8"/>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8"/>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8"/>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8"/>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8"/>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8"/>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8"/>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8"/>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8"/>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8"/>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8"/>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8"/>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8"/>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8"/>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8"/>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8"/>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8"/>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8"/>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8"/>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8"/>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8"/>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8"/>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8"/>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8"/>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8"/>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8"/>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8"/>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8"/>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8"/>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8"/>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8"/>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8"/>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8"/>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8"/>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8"/>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8"/>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8"/>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8"/>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8"/>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8"/>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8"/>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8"/>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8"/>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8"/>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8"/>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8"/>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8"/>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8"/>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8"/>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8"/>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8"/>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8"/>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8"/>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8"/>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8"/>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8"/>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8"/>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8"/>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8"/>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8"/>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8"/>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8"/>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8"/>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8"/>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8"/>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8"/>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8"/>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8"/>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8"/>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8"/>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8"/>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8"/>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8"/>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8"/>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8"/>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8"/>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8"/>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8"/>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8"/>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8"/>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8"/>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8"/>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8"/>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8"/>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8"/>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8"/>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8"/>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8"/>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8"/>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8"/>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8"/>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8"/>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8"/>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8"/>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8"/>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8"/>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8"/>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8"/>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8"/>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8"/>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8"/>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8"/>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8"/>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8"/>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8"/>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8"/>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8"/>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8"/>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8"/>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8"/>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8"/>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8"/>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8"/>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8"/>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8"/>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8"/>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8"/>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8"/>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8"/>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8"/>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8"/>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8"/>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8"/>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8"/>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8"/>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8"/>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8"/>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8"/>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8"/>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8"/>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8"/>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8"/>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8"/>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8"/>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8"/>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8"/>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8"/>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8"/>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8"/>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8"/>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8"/>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8"/>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8"/>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8"/>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8"/>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8"/>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8"/>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8"/>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8"/>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8"/>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8"/>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8"/>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8"/>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8"/>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8"/>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8"/>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8"/>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8"/>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8"/>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8"/>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8"/>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8"/>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8"/>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8"/>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8"/>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8"/>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8"/>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8"/>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8"/>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8"/>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8"/>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8"/>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8"/>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8"/>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8"/>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8"/>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8"/>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8"/>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8"/>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8"/>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8"/>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8"/>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8"/>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8"/>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8"/>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8"/>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8"/>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8"/>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8"/>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8"/>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8"/>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8"/>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8"/>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8"/>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8"/>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8"/>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8"/>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8"/>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8"/>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8"/>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8"/>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8"/>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8"/>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8"/>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8"/>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8"/>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8"/>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8"/>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8"/>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8"/>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8"/>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8"/>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8"/>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8"/>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8"/>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8"/>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8"/>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8"/>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8"/>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8"/>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8"/>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8"/>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8"/>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8"/>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8"/>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8"/>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8"/>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8"/>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8"/>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8"/>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8"/>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8"/>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8"/>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8"/>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8"/>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8"/>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8"/>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8"/>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8"/>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8"/>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8"/>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8"/>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8"/>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8"/>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8"/>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8"/>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8"/>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8"/>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8"/>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8"/>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8"/>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8"/>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8"/>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8"/>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8"/>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8"/>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8"/>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8"/>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8"/>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8"/>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8"/>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8"/>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8"/>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8"/>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8"/>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8"/>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8"/>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8"/>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8"/>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8"/>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8"/>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8"/>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8"/>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8"/>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8"/>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8"/>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8"/>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8"/>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8"/>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8"/>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8"/>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8"/>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8"/>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8"/>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8"/>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8"/>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8"/>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8"/>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8"/>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8"/>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8"/>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8"/>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8"/>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8"/>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8"/>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8"/>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8"/>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8"/>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8"/>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8"/>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8"/>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8"/>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8"/>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8"/>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8"/>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8"/>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8"/>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8"/>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8"/>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8"/>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8"/>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8"/>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8"/>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8"/>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8"/>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8"/>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8"/>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8"/>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8"/>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8"/>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8"/>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8"/>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8"/>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8"/>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8"/>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8"/>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8"/>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8"/>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8"/>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8"/>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8"/>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8"/>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8"/>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8"/>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8"/>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8"/>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8"/>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8"/>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8"/>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8"/>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8"/>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8"/>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8"/>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8"/>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8"/>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8"/>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8"/>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8"/>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8"/>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8"/>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8"/>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8"/>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8"/>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8"/>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8"/>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8"/>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8"/>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8"/>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8"/>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8"/>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8"/>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8"/>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8"/>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8"/>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8"/>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8"/>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8"/>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8"/>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8"/>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8"/>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8"/>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8"/>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8"/>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8"/>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8"/>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8"/>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8"/>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8"/>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8"/>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8"/>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8"/>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8"/>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8"/>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8"/>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8"/>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8"/>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8"/>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8"/>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8"/>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8"/>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8"/>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8"/>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8"/>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8"/>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8"/>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8"/>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8"/>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8"/>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8"/>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8"/>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8"/>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8"/>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8"/>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8"/>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8"/>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8"/>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8"/>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8"/>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8"/>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8"/>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8"/>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8"/>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8"/>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8"/>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8"/>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8"/>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8"/>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8"/>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8"/>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8"/>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8"/>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8"/>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8"/>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8"/>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8"/>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8"/>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8"/>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8"/>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8"/>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8"/>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8"/>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8"/>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8"/>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8"/>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8"/>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8"/>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8"/>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8"/>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8"/>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8"/>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8"/>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8"/>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8"/>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8"/>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8"/>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8"/>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8"/>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8"/>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8"/>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8"/>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8"/>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8"/>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8"/>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8"/>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8"/>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8"/>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8"/>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8"/>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8"/>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8"/>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8"/>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8"/>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8"/>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8"/>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8"/>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8"/>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8"/>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8"/>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8"/>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8"/>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8"/>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8"/>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8"/>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8"/>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8"/>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8"/>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8"/>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8"/>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8"/>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8"/>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8"/>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8"/>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8"/>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8"/>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8"/>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8"/>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8"/>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8"/>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8"/>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8"/>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8"/>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8"/>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8"/>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8"/>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8"/>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8"/>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8"/>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8"/>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8"/>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8"/>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8"/>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8"/>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8"/>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8"/>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8"/>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8"/>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8"/>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8"/>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8"/>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8"/>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8"/>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8"/>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8"/>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8"/>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8"/>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8"/>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8"/>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8"/>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8"/>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8"/>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8"/>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8"/>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8"/>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8"/>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8"/>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8"/>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8"/>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8"/>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8"/>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8"/>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8"/>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8"/>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8"/>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8"/>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8"/>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8"/>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8"/>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8"/>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8"/>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8"/>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8"/>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8"/>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8"/>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8"/>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8"/>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8"/>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8"/>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8"/>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8"/>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8"/>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8"/>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8"/>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8"/>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8"/>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8"/>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8"/>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8"/>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8"/>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8"/>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8"/>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8"/>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8"/>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8"/>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8"/>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8"/>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8"/>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8"/>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8"/>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8"/>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8"/>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8"/>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8"/>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8"/>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8"/>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8"/>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8"/>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8"/>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8"/>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8"/>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8"/>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8"/>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8"/>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8"/>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8"/>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8"/>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8"/>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8"/>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8"/>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8"/>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8"/>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8"/>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8"/>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8"/>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8"/>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8"/>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8"/>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8"/>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8"/>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8"/>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8"/>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8"/>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8"/>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8"/>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8"/>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8"/>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8"/>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8"/>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8"/>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8"/>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8"/>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8"/>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8"/>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8"/>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8"/>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8"/>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8"/>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8"/>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8"/>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8"/>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8"/>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8"/>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8"/>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8"/>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8"/>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8"/>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8"/>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8"/>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8"/>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8"/>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8"/>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8"/>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8"/>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8"/>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8"/>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8"/>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8"/>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8"/>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8"/>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8"/>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8"/>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8"/>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8"/>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8"/>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8"/>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8"/>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8"/>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8"/>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8"/>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8"/>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8"/>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8"/>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8"/>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8"/>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8"/>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8"/>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8"/>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8"/>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8"/>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8"/>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8"/>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8"/>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8"/>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8"/>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8"/>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8"/>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8"/>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8"/>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8"/>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8"/>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8"/>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8"/>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8"/>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8"/>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8"/>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8"/>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8"/>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8"/>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8"/>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8"/>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8"/>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8"/>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8"/>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8"/>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8"/>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8"/>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8"/>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8"/>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8"/>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8"/>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8"/>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8"/>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8"/>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8"/>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8"/>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8"/>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8"/>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8"/>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8"/>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8"/>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8"/>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8"/>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8"/>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8"/>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8"/>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8"/>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8"/>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8"/>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8"/>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8"/>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8"/>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8"/>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8"/>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8"/>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8"/>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8"/>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8"/>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8"/>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8"/>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8"/>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8"/>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8"/>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8"/>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8"/>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8"/>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8"/>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8"/>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8"/>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8"/>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8"/>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8"/>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8"/>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8"/>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8"/>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8"/>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8"/>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8"/>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8"/>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8"/>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8"/>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8"/>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8"/>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8"/>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8"/>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8"/>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8"/>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8"/>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8"/>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8"/>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8"/>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8"/>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8"/>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8"/>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8"/>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8"/>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8"/>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8"/>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8"/>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8"/>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8"/>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8"/>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8"/>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8"/>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8"/>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8"/>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8"/>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8"/>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8"/>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8"/>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8"/>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8"/>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8"/>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8"/>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8"/>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8"/>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8"/>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8"/>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8"/>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8"/>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8"/>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8"/>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8"/>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8"/>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8"/>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8"/>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8"/>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8"/>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8"/>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8"/>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8"/>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8"/>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8"/>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8"/>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8"/>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8"/>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8"/>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8"/>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8"/>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8"/>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8"/>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8"/>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8"/>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8"/>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8"/>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8"/>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8"/>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8"/>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8"/>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8"/>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8"/>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8"/>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8"/>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8"/>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8"/>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8"/>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8"/>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8"/>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8"/>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8"/>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8"/>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8"/>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8"/>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8"/>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8"/>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8"/>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8"/>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8"/>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8"/>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8"/>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8"/>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8"/>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8"/>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8"/>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8"/>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8"/>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8"/>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8"/>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8"/>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8"/>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8"/>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8"/>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8"/>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8"/>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8"/>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8"/>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8"/>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8"/>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8"/>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8"/>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8"/>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8"/>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8"/>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8"/>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8"/>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8"/>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8"/>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8"/>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8"/>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8"/>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8"/>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8"/>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8"/>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8"/>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8"/>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8"/>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8"/>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8"/>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8"/>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8"/>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8"/>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8"/>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8"/>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8"/>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8"/>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8"/>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8"/>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8"/>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8"/>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8"/>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8"/>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8"/>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8"/>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8"/>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8"/>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8"/>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8"/>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8"/>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8"/>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8"/>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8"/>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8"/>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8"/>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8"/>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8"/>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8"/>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8"/>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8"/>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8"/>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8"/>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8"/>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8"/>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8"/>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8"/>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8"/>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8"/>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8"/>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8"/>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8"/>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8"/>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8"/>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8"/>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8"/>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8"/>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8"/>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8"/>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8"/>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8"/>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8"/>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8"/>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8"/>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8"/>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8"/>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8"/>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8"/>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8"/>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8"/>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8"/>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8"/>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8"/>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8"/>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8"/>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8"/>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8"/>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8"/>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8"/>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8"/>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8"/>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8"/>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8"/>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8"/>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8"/>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8"/>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8"/>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8"/>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8"/>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8"/>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8"/>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8"/>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8"/>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8"/>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8"/>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8"/>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8"/>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8"/>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8"/>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8"/>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8"/>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8"/>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8"/>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8"/>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8"/>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8"/>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8"/>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8"/>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8"/>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8"/>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8"/>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8"/>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8"/>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8"/>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8"/>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8"/>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8"/>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8"/>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8"/>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8"/>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8"/>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8"/>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8"/>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8"/>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8"/>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8"/>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8"/>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8"/>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8"/>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8"/>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8"/>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8"/>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8"/>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8"/>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8"/>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8"/>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8"/>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8"/>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8"/>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8"/>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8"/>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8"/>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8"/>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8"/>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8"/>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8"/>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8"/>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8"/>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8"/>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8"/>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8"/>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8"/>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8"/>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8"/>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8"/>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8"/>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8"/>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8"/>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8"/>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8"/>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8"/>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8"/>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8"/>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8"/>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8"/>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8"/>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8"/>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8"/>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8"/>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8"/>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8"/>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8"/>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8"/>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8"/>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8"/>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8"/>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8"/>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8"/>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8"/>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8"/>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8"/>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8"/>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8"/>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8"/>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8"/>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8"/>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8"/>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8"/>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8"/>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8"/>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8"/>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8"/>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8"/>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8"/>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8"/>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8"/>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8"/>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8"/>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8"/>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8"/>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8"/>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8"/>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8"/>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8"/>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8"/>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8"/>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8"/>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8"/>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8"/>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8"/>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8"/>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8"/>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8"/>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8"/>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8"/>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8"/>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8"/>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8"/>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8"/>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8"/>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8"/>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8"/>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8"/>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8"/>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8"/>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8"/>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8"/>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8"/>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8"/>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8"/>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8"/>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8"/>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8"/>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8"/>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8"/>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8"/>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8"/>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8"/>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8"/>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8"/>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8"/>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8"/>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8"/>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8"/>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8"/>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8"/>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8"/>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8"/>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8"/>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8"/>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8"/>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8"/>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8"/>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8"/>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8"/>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8"/>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8"/>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8"/>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8"/>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8"/>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8"/>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8"/>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61" name="Google Shape;9961;p8"/>
          <p:cNvSpPr txBox="1">
            <a:spLocks noGrp="1"/>
          </p:cNvSpPr>
          <p:nvPr>
            <p:ph type="title"/>
          </p:nvPr>
        </p:nvSpPr>
        <p:spPr>
          <a:xfrm>
            <a:off x="1069038" y="313497"/>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a:solidFill>
                  <a:schemeClr val="dk1"/>
                </a:solidFill>
              </a:rPr>
              <a:t>Perkembangan sejarah Alam Melayu</a:t>
            </a:r>
            <a:endParaRPr/>
          </a:p>
        </p:txBody>
      </p:sp>
      <p:sp>
        <p:nvSpPr>
          <p:cNvPr id="9962" name="Google Shape;9962;p8"/>
          <p:cNvSpPr/>
          <p:nvPr/>
        </p:nvSpPr>
        <p:spPr>
          <a:xfrm>
            <a:off x="1575034" y="1927538"/>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8"/>
          <p:cNvSpPr txBox="1">
            <a:spLocks noGrp="1"/>
          </p:cNvSpPr>
          <p:nvPr>
            <p:ph type="title" idx="4294967295"/>
          </p:nvPr>
        </p:nvSpPr>
        <p:spPr>
          <a:xfrm>
            <a:off x="806513" y="1276847"/>
            <a:ext cx="1707653" cy="663676"/>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000">
                <a:solidFill>
                  <a:schemeClr val="dk2"/>
                </a:solidFill>
              </a:rPr>
              <a:t>Zaman Pra Sejarah</a:t>
            </a:r>
            <a:endParaRPr sz="2000">
              <a:solidFill>
                <a:schemeClr val="dk2"/>
              </a:solidFill>
            </a:endParaRPr>
          </a:p>
        </p:txBody>
      </p:sp>
      <p:sp>
        <p:nvSpPr>
          <p:cNvPr id="9964" name="Google Shape;9964;p8"/>
          <p:cNvSpPr txBox="1">
            <a:spLocks noGrp="1"/>
          </p:cNvSpPr>
          <p:nvPr>
            <p:ph type="subTitle" idx="4294967295"/>
          </p:nvPr>
        </p:nvSpPr>
        <p:spPr>
          <a:xfrm>
            <a:off x="41252" y="2402392"/>
            <a:ext cx="2607300" cy="8595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Zaman Paleolitik</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Zaman Mesolitik</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Zaman Neolitik</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Zaman Logam</a:t>
            </a:r>
            <a:endParaRPr sz="1400" b="0" i="0" u="none" strike="noStrike" cap="none">
              <a:solidFill>
                <a:schemeClr val="lt2"/>
              </a:solidFill>
              <a:latin typeface="Livvic"/>
              <a:ea typeface="Livvic"/>
              <a:cs typeface="Livvic"/>
              <a:sym typeface="Livvic"/>
            </a:endParaRPr>
          </a:p>
        </p:txBody>
      </p:sp>
      <p:sp>
        <p:nvSpPr>
          <p:cNvPr id="9965" name="Google Shape;9965;p8"/>
          <p:cNvSpPr txBox="1">
            <a:spLocks noGrp="1"/>
          </p:cNvSpPr>
          <p:nvPr>
            <p:ph type="title" idx="4294967295"/>
          </p:nvPr>
        </p:nvSpPr>
        <p:spPr>
          <a:xfrm>
            <a:off x="2814362" y="1609911"/>
            <a:ext cx="1554300" cy="1014164"/>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000">
                <a:solidFill>
                  <a:schemeClr val="dk2"/>
                </a:solidFill>
              </a:rPr>
              <a:t>Zaman Proto Sejarah</a:t>
            </a:r>
            <a:endParaRPr sz="2000">
              <a:solidFill>
                <a:schemeClr val="dk2"/>
              </a:solidFill>
            </a:endParaRPr>
          </a:p>
        </p:txBody>
      </p:sp>
      <p:sp>
        <p:nvSpPr>
          <p:cNvPr id="9966" name="Google Shape;9966;p8"/>
          <p:cNvSpPr/>
          <p:nvPr/>
        </p:nvSpPr>
        <p:spPr>
          <a:xfrm>
            <a:off x="3655783" y="2599650"/>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8"/>
          <p:cNvSpPr txBox="1">
            <a:spLocks noGrp="1"/>
          </p:cNvSpPr>
          <p:nvPr>
            <p:ph type="subTitle" idx="4294967295"/>
          </p:nvPr>
        </p:nvSpPr>
        <p:spPr>
          <a:xfrm>
            <a:off x="2053999" y="3088291"/>
            <a:ext cx="2607300" cy="859500"/>
          </a:xfrm>
          <a:prstGeom prst="rect">
            <a:avLst/>
          </a:prstGeom>
          <a:noFill/>
          <a:ln>
            <a:noFill/>
          </a:ln>
        </p:spPr>
        <p:txBody>
          <a:bodyPr spcFirstLastPara="1" wrap="square" lIns="91425" tIns="91425" rIns="91425" bIns="91425" anchor="t" anchorCtr="0">
            <a:noAutofit/>
          </a:bodyPr>
          <a:lstStyle/>
          <a:p>
            <a:pPr marL="285750" marR="0" lvl="0" indent="-285750" algn="ctr" rtl="0">
              <a:lnSpc>
                <a:spcPct val="100000"/>
              </a:lnSpc>
              <a:spcBef>
                <a:spcPts val="0"/>
              </a:spcBef>
              <a:spcAft>
                <a:spcPts val="0"/>
              </a:spcAft>
              <a:buClr>
                <a:schemeClr val="lt2"/>
              </a:buClr>
              <a:buSzPts val="1800"/>
              <a:buFont typeface="Livvic"/>
              <a:buChar char="●"/>
            </a:pPr>
            <a:r>
              <a:rPr lang="en-MY" sz="1400" b="0" i="0" u="none" strike="noStrike" cap="none">
                <a:solidFill>
                  <a:schemeClr val="lt2"/>
                </a:solidFill>
                <a:latin typeface="Livvic"/>
                <a:ea typeface="Livvic"/>
                <a:cs typeface="Livvic"/>
                <a:sym typeface="Livvic"/>
              </a:rPr>
              <a:t>Kewujudan kerajaan purba / kerajaan awal</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Langkasuka</a:t>
            </a:r>
            <a:endParaRPr sz="18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Kedah Tua</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Gangga Negara</a:t>
            </a:r>
            <a:endParaRPr sz="18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Chih-Tu </a:t>
            </a:r>
            <a:endParaRPr sz="18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Lo-Yueh</a:t>
            </a:r>
            <a:endParaRPr sz="18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a:solidFill>
                  <a:schemeClr val="lt2"/>
                </a:solidFill>
                <a:latin typeface="Livvic"/>
                <a:ea typeface="Livvic"/>
                <a:cs typeface="Livvic"/>
                <a:sym typeface="Livvic"/>
              </a:rPr>
              <a:t>Tan-Tan</a:t>
            </a:r>
            <a:endParaRPr sz="18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endParaRPr sz="1400" b="0" i="0" u="none" strike="noStrike" cap="none">
              <a:solidFill>
                <a:schemeClr val="lt2"/>
              </a:solidFill>
              <a:latin typeface="Livvic"/>
              <a:ea typeface="Livvic"/>
              <a:cs typeface="Livvic"/>
              <a:sym typeface="Livvic"/>
            </a:endParaRPr>
          </a:p>
        </p:txBody>
      </p:sp>
      <p:sp>
        <p:nvSpPr>
          <p:cNvPr id="9968" name="Google Shape;9968;p8"/>
          <p:cNvSpPr/>
          <p:nvPr/>
        </p:nvSpPr>
        <p:spPr>
          <a:xfrm>
            <a:off x="5736584" y="1948701"/>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8"/>
          <p:cNvSpPr txBox="1">
            <a:spLocks noGrp="1"/>
          </p:cNvSpPr>
          <p:nvPr>
            <p:ph type="title" idx="4294967295"/>
          </p:nvPr>
        </p:nvSpPr>
        <p:spPr>
          <a:xfrm>
            <a:off x="4837286" y="1003207"/>
            <a:ext cx="1644802" cy="950713"/>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MY" sz="2000">
                <a:solidFill>
                  <a:schemeClr val="dk2"/>
                </a:solidFill>
              </a:rPr>
              <a:t>Zaman Pensejara-han</a:t>
            </a:r>
            <a:endParaRPr sz="2000">
              <a:solidFill>
                <a:schemeClr val="dk2"/>
              </a:solidFill>
            </a:endParaRPr>
          </a:p>
        </p:txBody>
      </p:sp>
      <p:sp>
        <p:nvSpPr>
          <p:cNvPr id="9970" name="Google Shape;9970;p8"/>
          <p:cNvSpPr txBox="1">
            <a:spLocks noGrp="1"/>
          </p:cNvSpPr>
          <p:nvPr>
            <p:ph type="subTitle" idx="4294967295"/>
          </p:nvPr>
        </p:nvSpPr>
        <p:spPr>
          <a:xfrm>
            <a:off x="4290301" y="2567793"/>
            <a:ext cx="2607300" cy="859500"/>
          </a:xfrm>
          <a:prstGeom prst="rect">
            <a:avLst/>
          </a:prstGeom>
          <a:noFill/>
          <a:ln>
            <a:noFill/>
          </a:ln>
        </p:spPr>
        <p:txBody>
          <a:bodyPr spcFirstLastPara="1" wrap="square" lIns="91425" tIns="91425" rIns="91425" bIns="91425" anchor="t" anchorCtr="0">
            <a:noAutofit/>
          </a:bodyPr>
          <a:lstStyle/>
          <a:p>
            <a:pPr marL="285750" marR="0" lvl="0" indent="-285750" algn="ctr" rtl="0">
              <a:lnSpc>
                <a:spcPct val="100000"/>
              </a:lnSpc>
              <a:spcBef>
                <a:spcPts val="0"/>
              </a:spcBef>
              <a:spcAft>
                <a:spcPts val="0"/>
              </a:spcAft>
              <a:buClr>
                <a:schemeClr val="lt2"/>
              </a:buClr>
              <a:buSzPts val="1800"/>
              <a:buFont typeface="Livvic"/>
              <a:buChar char="●"/>
            </a:pPr>
            <a:r>
              <a:rPr lang="en-MY" sz="1400" b="0" i="0" u="none" strike="noStrike" cap="none" dirty="0" err="1">
                <a:solidFill>
                  <a:schemeClr val="lt2"/>
                </a:solidFill>
                <a:latin typeface="Livvic"/>
                <a:ea typeface="Livvic"/>
                <a:cs typeface="Livvic"/>
                <a:sym typeface="Livvic"/>
              </a:rPr>
              <a:t>Kewujudan</a:t>
            </a:r>
            <a:r>
              <a:rPr lang="en-MY" sz="1400" b="0" i="0" u="none" strike="noStrike" cap="none" dirty="0">
                <a:solidFill>
                  <a:schemeClr val="lt2"/>
                </a:solidFill>
                <a:latin typeface="Livvic"/>
                <a:ea typeface="Livvic"/>
                <a:cs typeface="Livvic"/>
                <a:sym typeface="Livvic"/>
              </a:rPr>
              <a:t> Kerajaan </a:t>
            </a:r>
            <a:r>
              <a:rPr lang="en-MY" sz="1400" b="0" i="0" u="none" strike="noStrike" cap="none" dirty="0" err="1">
                <a:solidFill>
                  <a:schemeClr val="lt2"/>
                </a:solidFill>
                <a:latin typeface="Livvic"/>
                <a:ea typeface="Livvic"/>
                <a:cs typeface="Livvic"/>
                <a:sym typeface="Livvic"/>
              </a:rPr>
              <a:t>Kesultanan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Melayu</a:t>
            </a:r>
            <a:r>
              <a:rPr lang="en-MY" sz="1400" b="0" i="0" u="none" strike="noStrike" cap="none" dirty="0">
                <a:solidFill>
                  <a:schemeClr val="lt2"/>
                </a:solidFill>
                <a:latin typeface="Livvic"/>
                <a:ea typeface="Livvic"/>
                <a:cs typeface="Livvic"/>
                <a:sym typeface="Livvic"/>
              </a:rPr>
              <a:t> Melaka</a:t>
            </a:r>
            <a:endParaRPr sz="1800" b="0" i="0" u="none" strike="noStrike" cap="none" dirty="0">
              <a:solidFill>
                <a:schemeClr val="lt2"/>
              </a:solidFill>
              <a:latin typeface="Livvic"/>
              <a:ea typeface="Livvic"/>
              <a:cs typeface="Livvic"/>
              <a:sym typeface="Livvic"/>
            </a:endParaRPr>
          </a:p>
          <a:p>
            <a:pPr marL="285750" marR="0" lvl="0" indent="-285750" algn="ctr" rtl="0">
              <a:lnSpc>
                <a:spcPct val="100000"/>
              </a:lnSpc>
              <a:spcBef>
                <a:spcPts val="0"/>
              </a:spcBef>
              <a:spcAft>
                <a:spcPts val="0"/>
              </a:spcAft>
              <a:buClr>
                <a:schemeClr val="lt2"/>
              </a:buClr>
              <a:buSzPts val="1800"/>
              <a:buFont typeface="Livvic"/>
              <a:buChar char="●"/>
            </a:pPr>
            <a:r>
              <a:rPr lang="en-MY" sz="1400" b="0" i="0" u="none" strike="noStrike" cap="none" dirty="0" err="1">
                <a:solidFill>
                  <a:schemeClr val="lt2"/>
                </a:solidFill>
                <a:latin typeface="Livvic"/>
                <a:ea typeface="Livvic"/>
                <a:cs typeface="Livvic"/>
                <a:sym typeface="Livvic"/>
              </a:rPr>
              <a:t>Bermula</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pembentukan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masyarakat</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kepelbagaian</a:t>
            </a:r>
            <a:r>
              <a:rPr lang="en-MY" sz="1400" b="0" i="0" u="none" strike="noStrike" cap="none" dirty="0">
                <a:solidFill>
                  <a:schemeClr val="lt2"/>
                </a:solidFill>
                <a:latin typeface="Livvic"/>
                <a:ea typeface="Livvic"/>
                <a:cs typeface="Livvic"/>
                <a:sym typeface="Livvic"/>
              </a:rPr>
              <a:t> - </a:t>
            </a:r>
            <a:r>
              <a:rPr lang="en-MY" sz="1400" b="0" i="0" u="none" strike="noStrike" cap="none" dirty="0" err="1">
                <a:solidFill>
                  <a:schemeClr val="lt2"/>
                </a:solidFill>
                <a:latin typeface="Livvic"/>
                <a:ea typeface="Livvic"/>
                <a:cs typeface="Livvic"/>
                <a:sym typeface="Livvic"/>
              </a:rPr>
              <a:t>perdagangan</a:t>
            </a:r>
            <a:r>
              <a:rPr lang="en-MY" sz="1400" b="0" i="0" u="none" strike="noStrike" cap="none" dirty="0">
                <a:solidFill>
                  <a:schemeClr val="lt2"/>
                </a:solidFill>
                <a:latin typeface="Livvic"/>
                <a:ea typeface="Livvic"/>
                <a:cs typeface="Livvic"/>
                <a:sym typeface="Livvic"/>
              </a:rPr>
              <a:t> </a:t>
            </a:r>
            <a:endParaRPr sz="1800" b="0" i="0" u="none" strike="noStrike" cap="none" dirty="0">
              <a:solidFill>
                <a:schemeClr val="lt2"/>
              </a:solidFill>
              <a:latin typeface="Livvic"/>
              <a:ea typeface="Livvic"/>
              <a:cs typeface="Livvic"/>
              <a:sym typeface="Livvic"/>
            </a:endParaRPr>
          </a:p>
          <a:p>
            <a:pPr marL="285750" marR="0" lvl="0" indent="-285750" algn="ctr" rtl="0">
              <a:lnSpc>
                <a:spcPct val="100000"/>
              </a:lnSpc>
              <a:spcBef>
                <a:spcPts val="0"/>
              </a:spcBef>
              <a:spcAft>
                <a:spcPts val="0"/>
              </a:spcAft>
              <a:buClr>
                <a:schemeClr val="lt2"/>
              </a:buClr>
              <a:buSzPts val="1800"/>
              <a:buFont typeface="Livvic"/>
              <a:buChar char="●"/>
            </a:pPr>
            <a:r>
              <a:rPr lang="en-MY" sz="1400" b="0" i="0" u="none" strike="noStrike" cap="none" dirty="0" err="1">
                <a:solidFill>
                  <a:schemeClr val="lt2"/>
                </a:solidFill>
                <a:latin typeface="Livvic"/>
                <a:ea typeface="Livvic"/>
                <a:cs typeface="Livvic"/>
                <a:sym typeface="Livvic"/>
              </a:rPr>
              <a:t>Kedatangan</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kuasa</a:t>
            </a:r>
            <a:r>
              <a:rPr lang="en-MY" sz="1400" b="0" i="0" u="none" strike="noStrike" cap="none" dirty="0">
                <a:solidFill>
                  <a:schemeClr val="lt2"/>
                </a:solidFill>
                <a:latin typeface="Livvic"/>
                <a:ea typeface="Livvic"/>
                <a:cs typeface="Livvic"/>
                <a:sym typeface="Livvic"/>
              </a:rPr>
              <a:t> </a:t>
            </a:r>
            <a:r>
              <a:rPr lang="en-MY" sz="1400" b="0" i="0" u="none" strike="noStrike" cap="none" dirty="0" err="1">
                <a:solidFill>
                  <a:schemeClr val="lt2"/>
                </a:solidFill>
                <a:latin typeface="Livvic"/>
                <a:ea typeface="Livvic"/>
                <a:cs typeface="Livvic"/>
                <a:sym typeface="Livvic"/>
              </a:rPr>
              <a:t>penjajah</a:t>
            </a: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dirty="0" err="1">
                <a:solidFill>
                  <a:schemeClr val="lt2"/>
                </a:solidFill>
                <a:latin typeface="Livvic"/>
                <a:ea typeface="Livvic"/>
                <a:cs typeface="Livvic"/>
                <a:sym typeface="Livvic"/>
              </a:rPr>
              <a:t>Portugis</a:t>
            </a: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dirty="0">
                <a:solidFill>
                  <a:schemeClr val="lt2"/>
                </a:solidFill>
                <a:latin typeface="Livvic"/>
                <a:ea typeface="Livvic"/>
                <a:cs typeface="Livvic"/>
                <a:sym typeface="Livvic"/>
              </a:rPr>
              <a:t>Belanda</a:t>
            </a:r>
            <a:endParaRPr sz="14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r>
              <a:rPr lang="en-MY" sz="1400" b="0" i="0" u="none" strike="noStrike" cap="none" dirty="0">
                <a:solidFill>
                  <a:schemeClr val="lt2"/>
                </a:solidFill>
                <a:latin typeface="Livvic"/>
                <a:ea typeface="Livvic"/>
                <a:cs typeface="Livvic"/>
                <a:sym typeface="Livvic"/>
              </a:rPr>
              <a:t>British</a:t>
            </a:r>
            <a:endParaRPr sz="1800" b="0" i="0" u="none" strike="noStrike" cap="none" dirty="0">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chemeClr val="lt2"/>
              </a:buClr>
              <a:buSzPts val="1800"/>
              <a:buFont typeface="Livvic"/>
              <a:buNone/>
            </a:pPr>
            <a:endParaRPr sz="1400" b="0" i="0" u="none" strike="noStrike" cap="none" dirty="0">
              <a:solidFill>
                <a:schemeClr val="lt2"/>
              </a:solidFill>
              <a:latin typeface="Livvic"/>
              <a:ea typeface="Livvic"/>
              <a:cs typeface="Livvic"/>
              <a:sym typeface="Livvic"/>
            </a:endParaRPr>
          </a:p>
        </p:txBody>
      </p:sp>
      <p:sp>
        <p:nvSpPr>
          <p:cNvPr id="9971" name="Google Shape;9971;p8"/>
          <p:cNvSpPr/>
          <p:nvPr/>
        </p:nvSpPr>
        <p:spPr>
          <a:xfrm flipH="1">
            <a:off x="837939" y="1199695"/>
            <a:ext cx="1644802" cy="868330"/>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8"/>
          <p:cNvSpPr/>
          <p:nvPr/>
        </p:nvSpPr>
        <p:spPr>
          <a:xfrm flipH="1">
            <a:off x="2782937" y="1667588"/>
            <a:ext cx="1507364" cy="989739"/>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8"/>
          <p:cNvSpPr/>
          <p:nvPr/>
        </p:nvSpPr>
        <p:spPr>
          <a:xfrm flipH="1">
            <a:off x="4799207" y="969975"/>
            <a:ext cx="1707653" cy="1098050"/>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8"/>
          <p:cNvSpPr/>
          <p:nvPr/>
        </p:nvSpPr>
        <p:spPr>
          <a:xfrm rot="6475649">
            <a:off x="2603813" y="1572185"/>
            <a:ext cx="28948" cy="2183541"/>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8"/>
          <p:cNvSpPr/>
          <p:nvPr/>
        </p:nvSpPr>
        <p:spPr>
          <a:xfrm rot="4324351" flipH="1">
            <a:off x="4713088" y="1572185"/>
            <a:ext cx="28948" cy="2183541"/>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976" name="Google Shape;9976;p8"/>
          <p:cNvGrpSpPr/>
          <p:nvPr/>
        </p:nvGrpSpPr>
        <p:grpSpPr>
          <a:xfrm>
            <a:off x="7133403" y="3947799"/>
            <a:ext cx="2203087" cy="2256802"/>
            <a:chOff x="3119125" y="1476475"/>
            <a:chExt cx="2063975" cy="2114100"/>
          </a:xfrm>
        </p:grpSpPr>
        <p:sp>
          <p:nvSpPr>
            <p:cNvPr id="9977" name="Google Shape;9977;p8"/>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8"/>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8"/>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8"/>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8"/>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8"/>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8"/>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8"/>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8"/>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8"/>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8"/>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8"/>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8"/>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8"/>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8"/>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8"/>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8"/>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8"/>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8"/>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8"/>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8"/>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8"/>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8"/>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8"/>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8"/>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8"/>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8"/>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8"/>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8"/>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8"/>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8"/>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8"/>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8"/>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8"/>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8"/>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8"/>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8"/>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8"/>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8"/>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8"/>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8"/>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8"/>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8"/>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8"/>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8"/>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8"/>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8"/>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8"/>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8"/>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8"/>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8"/>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8"/>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8"/>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8"/>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8"/>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8"/>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8"/>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8"/>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8"/>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8"/>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8"/>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8"/>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8"/>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8"/>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8"/>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8"/>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8"/>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8"/>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8"/>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8"/>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8"/>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8"/>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8"/>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8"/>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8"/>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8"/>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8"/>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8"/>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8"/>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8"/>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8"/>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8"/>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8"/>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8"/>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8"/>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8"/>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8"/>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8"/>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8"/>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8"/>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8"/>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8"/>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8"/>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8"/>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8"/>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8"/>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8"/>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8"/>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8"/>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8"/>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8"/>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8"/>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8"/>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8"/>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8"/>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8"/>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8"/>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8"/>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8"/>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8"/>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8"/>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8"/>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8"/>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8"/>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8"/>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8"/>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p8"/>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8"/>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8"/>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8"/>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8"/>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8"/>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8"/>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8"/>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8"/>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8"/>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8"/>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8"/>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8"/>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8"/>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8"/>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8"/>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8"/>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8"/>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8"/>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8"/>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8"/>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8"/>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8"/>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8"/>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8"/>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8"/>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8"/>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8"/>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8"/>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8"/>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8"/>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8"/>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8"/>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8"/>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8"/>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8"/>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8"/>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8"/>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8"/>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8"/>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8"/>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8"/>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8"/>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8"/>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8"/>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8"/>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8"/>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8"/>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8"/>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8"/>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8"/>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8"/>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8"/>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8"/>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8"/>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8"/>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8"/>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8"/>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8"/>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8"/>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8"/>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8"/>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8"/>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8"/>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8"/>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8"/>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8"/>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8"/>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8"/>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8"/>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8"/>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8"/>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8"/>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8"/>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8"/>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8"/>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8"/>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8"/>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8"/>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8"/>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8"/>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8"/>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8"/>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8"/>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8"/>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8"/>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8"/>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8"/>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8"/>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8"/>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8"/>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8"/>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8"/>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8"/>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8"/>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8"/>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8"/>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8"/>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8"/>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8"/>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8"/>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8"/>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8"/>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8"/>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8"/>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8"/>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8"/>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8"/>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8"/>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8"/>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8"/>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8"/>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8"/>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8"/>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8"/>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8"/>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8"/>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8"/>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p8"/>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p8"/>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8"/>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8"/>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8"/>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8"/>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8"/>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8"/>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8"/>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8"/>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8"/>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8"/>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8"/>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8"/>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8"/>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8"/>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8"/>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8"/>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8"/>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8"/>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8"/>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8"/>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8"/>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8"/>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8"/>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8"/>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8"/>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8"/>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8"/>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8"/>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8"/>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8"/>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8"/>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8"/>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8"/>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8"/>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8"/>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8"/>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8"/>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8"/>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8"/>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8"/>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8"/>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8"/>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8"/>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8"/>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8"/>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8"/>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8"/>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8"/>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8"/>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8"/>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8"/>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8"/>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8"/>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8"/>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8"/>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8"/>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8"/>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8"/>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8"/>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8"/>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8"/>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8"/>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8"/>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8"/>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8"/>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8"/>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8"/>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8"/>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1" name="Google Shape;10281;p8"/>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p8"/>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3" name="Google Shape;10283;p8"/>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8"/>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8"/>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6" name="Google Shape;10286;p8"/>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7" name="Google Shape;10287;p8"/>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8"/>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p8"/>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8"/>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8"/>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8"/>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8"/>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8"/>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5" name="Google Shape;10295;p8"/>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6" name="Google Shape;10296;p8"/>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8"/>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8"/>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8"/>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8"/>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1" name="Google Shape;10301;p8"/>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2" name="Google Shape;10302;p8"/>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8"/>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8"/>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5" name="Google Shape;10305;p8"/>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p8"/>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8"/>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8" name="Google Shape;10308;p8"/>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9" name="Google Shape;10309;p8"/>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p8"/>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p8"/>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8"/>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8"/>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8"/>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8"/>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8"/>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8"/>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8"/>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8"/>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8"/>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8"/>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8"/>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8"/>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8"/>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p8"/>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p8"/>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8"/>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8"/>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8"/>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8"/>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8"/>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8"/>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8"/>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8"/>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8"/>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8"/>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p8"/>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8"/>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8"/>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8"/>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8"/>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2" name="Google Shape;10342;p8"/>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8"/>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8"/>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8"/>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8"/>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8"/>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8"/>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8"/>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8"/>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8"/>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8"/>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8"/>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8"/>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8"/>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8"/>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8"/>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8"/>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8"/>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8"/>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8"/>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8"/>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8"/>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8"/>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8"/>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8"/>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8"/>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8"/>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8"/>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8"/>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8"/>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8"/>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8"/>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8"/>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8"/>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8"/>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8"/>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8"/>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8"/>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8"/>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8"/>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8"/>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8"/>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8"/>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8"/>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8"/>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8"/>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8"/>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8"/>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8"/>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8"/>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8"/>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8"/>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8"/>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8"/>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8"/>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8"/>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8"/>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8"/>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8"/>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8"/>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8"/>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8"/>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8"/>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8"/>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8"/>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8"/>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8"/>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8"/>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8"/>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8"/>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8"/>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8"/>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8"/>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8"/>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8"/>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8"/>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8"/>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8"/>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8"/>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8"/>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8"/>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p8"/>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p8"/>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8"/>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8"/>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8"/>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8"/>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8"/>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8"/>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8"/>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8"/>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8"/>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8"/>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8"/>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8"/>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8"/>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8"/>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8"/>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8"/>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8"/>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8"/>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8"/>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8"/>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8"/>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8"/>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8"/>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8"/>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8"/>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8"/>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8"/>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8"/>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8"/>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8"/>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8"/>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8"/>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8"/>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8"/>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8"/>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8"/>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8"/>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8"/>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8"/>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8"/>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8"/>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8"/>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8"/>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8"/>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8"/>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8"/>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8"/>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8"/>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8"/>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8"/>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8"/>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8"/>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8"/>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8"/>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8"/>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8"/>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8"/>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8"/>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8"/>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8"/>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8"/>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8"/>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8"/>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p8"/>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8"/>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8"/>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8"/>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8"/>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8"/>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8"/>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8"/>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8"/>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8"/>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8"/>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8"/>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8"/>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8"/>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8"/>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8"/>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8"/>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8"/>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8"/>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8"/>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8"/>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8"/>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8"/>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8"/>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8"/>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8"/>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8"/>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8"/>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8"/>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8"/>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8"/>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8"/>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8"/>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8"/>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8"/>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8"/>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8"/>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8"/>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8"/>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8"/>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8"/>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8"/>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8"/>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8"/>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8"/>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8"/>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8"/>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8"/>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8"/>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8"/>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8"/>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8"/>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8"/>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8"/>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8"/>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8"/>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8"/>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8"/>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8"/>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8"/>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8"/>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8"/>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8"/>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8"/>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8"/>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8"/>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8"/>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8"/>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8"/>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8"/>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8"/>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8"/>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8"/>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1" name="Google Shape;10561;p8"/>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8"/>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8"/>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8"/>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8"/>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8"/>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8"/>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8"/>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8"/>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8"/>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8"/>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8"/>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8"/>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8"/>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8"/>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8"/>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8"/>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8"/>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8"/>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8"/>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8"/>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8"/>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8"/>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8"/>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8"/>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8"/>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8"/>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8"/>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8"/>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8"/>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8"/>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8"/>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8"/>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8"/>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8"/>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8"/>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8"/>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8"/>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8"/>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8"/>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8"/>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8"/>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8"/>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8"/>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5" name="Google Shape;10605;p8"/>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6" name="Google Shape;10606;p8"/>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7" name="Google Shape;10607;p8"/>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8"/>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8"/>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8"/>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8"/>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2" name="Google Shape;10612;p8"/>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3" name="Google Shape;10613;p8"/>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8"/>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8"/>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8"/>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8"/>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8"/>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8"/>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8"/>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8"/>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8"/>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8"/>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8"/>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8"/>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8"/>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8"/>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8" name="Google Shape;10628;p8"/>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8"/>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8"/>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8"/>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8"/>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8"/>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4" name="Google Shape;10634;p8"/>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5" name="Google Shape;10635;p8"/>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8"/>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8"/>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8"/>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8"/>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8"/>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8"/>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8"/>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8"/>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8"/>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8"/>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8"/>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8"/>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8"/>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8"/>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8"/>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8"/>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8"/>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8"/>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8"/>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8"/>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8"/>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8"/>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8"/>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8"/>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0" name="Google Shape;10660;p8"/>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1" name="Google Shape;10661;p8"/>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8"/>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8"/>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8"/>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8"/>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8"/>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8"/>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8"/>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8"/>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0" name="Google Shape;10670;p8"/>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8"/>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8"/>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8"/>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8"/>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8"/>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8"/>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8"/>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8"/>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8"/>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8"/>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8"/>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8"/>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8"/>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8"/>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8"/>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8"/>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8"/>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8"/>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8"/>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8"/>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8"/>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8"/>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8"/>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8"/>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8"/>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8"/>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8"/>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8"/>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8"/>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8"/>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p8"/>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8"/>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8"/>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8"/>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8"/>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8"/>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8"/>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8"/>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8"/>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8"/>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8"/>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8"/>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8"/>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8"/>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8"/>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8"/>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8"/>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8"/>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8"/>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8"/>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8"/>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8"/>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8"/>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8"/>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8"/>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8"/>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8"/>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8"/>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8"/>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p8"/>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p8"/>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8"/>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8"/>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8"/>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8"/>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8"/>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8"/>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8"/>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8"/>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8"/>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8"/>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8"/>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8"/>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8"/>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8"/>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8"/>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8"/>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8"/>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8"/>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8"/>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8"/>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8"/>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8"/>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8"/>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8"/>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8"/>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8"/>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8"/>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8"/>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8"/>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8"/>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8"/>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8"/>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8"/>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8"/>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8"/>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8"/>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8"/>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8"/>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0" name="Google Shape;10770;p8"/>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1" name="Google Shape;10771;p8"/>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8"/>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8"/>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8"/>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8"/>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8"/>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8"/>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8"/>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8"/>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8"/>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8"/>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2" name="Google Shape;10782;p8"/>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p8"/>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8"/>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8"/>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8"/>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8"/>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8"/>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8"/>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8"/>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8"/>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8"/>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8"/>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8"/>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8"/>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8"/>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8"/>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8"/>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p8"/>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0" name="Google Shape;10800;p8"/>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1" name="Google Shape;10801;p8"/>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p8"/>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p8"/>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8"/>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p8"/>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p8"/>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8"/>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p8"/>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p8"/>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8"/>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p8"/>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p8"/>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p8"/>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p8"/>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p8"/>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p8"/>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p8"/>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p8"/>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8"/>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8"/>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8"/>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8"/>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8"/>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8"/>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8"/>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8"/>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8"/>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8"/>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8"/>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8"/>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8"/>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8"/>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8"/>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8"/>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8"/>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8"/>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7" name="Google Shape;10837;p8"/>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8" name="Google Shape;10838;p8"/>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8"/>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8"/>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8"/>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p8"/>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8"/>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8"/>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8"/>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6" name="Google Shape;10846;p8"/>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7" name="Google Shape;10847;p8"/>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8"/>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8"/>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8"/>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8"/>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8"/>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8"/>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8"/>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8"/>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8"/>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8"/>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8"/>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8"/>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8"/>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8"/>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8"/>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8"/>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8"/>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8"/>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6" name="Google Shape;10866;p8"/>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7" name="Google Shape;10867;p8"/>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8"/>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8"/>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8"/>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8"/>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8"/>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8"/>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8"/>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8"/>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8"/>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8"/>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8"/>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8"/>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p8"/>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1" name="Google Shape;10881;p8"/>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2" name="Google Shape;10882;p8"/>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3" name="Google Shape;10883;p8"/>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8"/>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8"/>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8"/>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7" name="Google Shape;10887;p8"/>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8" name="Google Shape;10888;p8"/>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9" name="Google Shape;10889;p8"/>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0" name="Google Shape;10890;p8"/>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1" name="Google Shape;10891;p8"/>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2" name="Google Shape;10892;p8"/>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3" name="Google Shape;10893;p8"/>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4" name="Google Shape;10894;p8"/>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8"/>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8"/>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7" name="Google Shape;10897;p8"/>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8" name="Google Shape;10898;p8"/>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9" name="Google Shape;10899;p8"/>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0" name="Google Shape;10900;p8"/>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8"/>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8"/>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8"/>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8"/>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8"/>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8"/>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8"/>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8"/>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8"/>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8"/>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8"/>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8"/>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8"/>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8"/>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8"/>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8"/>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8"/>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8"/>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8"/>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8"/>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8"/>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8"/>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8"/>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8"/>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8"/>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8"/>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8"/>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8"/>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8"/>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8"/>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8"/>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8"/>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8"/>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8"/>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8"/>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6" name="Google Shape;10936;p8"/>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7" name="Google Shape;10937;p8"/>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8"/>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8"/>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8"/>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8"/>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8"/>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8"/>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8"/>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8"/>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8"/>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8"/>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8"/>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8"/>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8"/>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8"/>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8"/>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8"/>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8"/>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8"/>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8"/>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7" name="Google Shape;10957;p8"/>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8" name="Google Shape;10958;p8"/>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8"/>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8"/>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8"/>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8"/>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8"/>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8"/>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8"/>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8"/>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8"/>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8" name="Google Shape;10968;p8"/>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8"/>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8"/>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8"/>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8"/>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8"/>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8"/>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8"/>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8"/>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8"/>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8"/>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8"/>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8"/>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8"/>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8"/>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8"/>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8"/>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8"/>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8"/>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8"/>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8"/>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8"/>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8"/>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8"/>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8"/>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8"/>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8"/>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8"/>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p8"/>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p8"/>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8"/>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8"/>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8"/>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8"/>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8"/>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8"/>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8"/>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8"/>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8"/>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8"/>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8"/>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8"/>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8"/>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8"/>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8"/>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8"/>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8"/>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8"/>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8"/>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8"/>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8"/>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8"/>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8"/>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8"/>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8"/>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8"/>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8"/>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8"/>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8"/>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8"/>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8"/>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8"/>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8"/>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8"/>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8"/>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8"/>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8"/>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8"/>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8"/>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8"/>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8"/>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8"/>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8"/>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8"/>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8"/>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8"/>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8"/>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8"/>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8"/>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8"/>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8"/>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p8"/>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8"/>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8"/>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8"/>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8"/>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4" name="Google Shape;11054;p8"/>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p8"/>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8"/>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8"/>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8"/>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8"/>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8"/>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8"/>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8"/>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8"/>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8"/>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8"/>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8"/>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8"/>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8"/>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8"/>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8"/>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8"/>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8"/>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8"/>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8"/>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8"/>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8"/>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8"/>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8"/>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8"/>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8"/>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8"/>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8"/>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8"/>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8"/>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p8"/>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8"/>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8"/>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8"/>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8"/>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8"/>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8"/>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8"/>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8"/>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8"/>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8"/>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p8"/>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p8"/>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8" name="Google Shape;11098;p8"/>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9" name="Google Shape;11099;p8"/>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8"/>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8"/>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8"/>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8"/>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8"/>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p8"/>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p8"/>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p8"/>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8"/>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9" name="Google Shape;11109;p8"/>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0" name="Google Shape;11110;p8"/>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8"/>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8"/>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8"/>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8"/>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8"/>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8"/>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8"/>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8"/>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8"/>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8"/>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8"/>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8"/>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8"/>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p8"/>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8"/>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8"/>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8"/>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8"/>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8"/>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8"/>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1" name="Google Shape;11131;p8"/>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p8"/>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p8"/>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8"/>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8"/>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8"/>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8"/>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8"/>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8"/>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8"/>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p8"/>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p8"/>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8"/>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8"/>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8"/>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8"/>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8"/>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8"/>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8"/>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8"/>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8"/>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8"/>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8"/>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8"/>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8"/>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8"/>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8"/>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8"/>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8"/>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0" name="Google Shape;11160;p8"/>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1" name="Google Shape;11161;p8"/>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8"/>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8"/>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8"/>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8"/>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8"/>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8"/>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8"/>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8"/>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8"/>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p8"/>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8"/>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8"/>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8"/>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p8"/>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8"/>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8"/>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8"/>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8"/>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8"/>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8"/>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p8"/>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p8"/>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8"/>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8"/>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8"/>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8"/>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8"/>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8"/>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8"/>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8"/>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8"/>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8"/>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8"/>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8"/>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8"/>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8"/>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198" name="Google Shape;11198;p8"/>
          <p:cNvSpPr/>
          <p:nvPr/>
        </p:nvSpPr>
        <p:spPr>
          <a:xfrm flipH="1">
            <a:off x="7481272" y="886197"/>
            <a:ext cx="1507364" cy="102566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9" name="Google Shape;11199;p8"/>
          <p:cNvSpPr/>
          <p:nvPr/>
        </p:nvSpPr>
        <p:spPr>
          <a:xfrm>
            <a:off x="8181631" y="1907431"/>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p8"/>
          <p:cNvSpPr/>
          <p:nvPr/>
        </p:nvSpPr>
        <p:spPr>
          <a:xfrm rot="5400000" flipH="1">
            <a:off x="6952859" y="1089505"/>
            <a:ext cx="45719" cy="2478273"/>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8"/>
          <p:cNvSpPr txBox="1"/>
          <p:nvPr/>
        </p:nvSpPr>
        <p:spPr>
          <a:xfrm>
            <a:off x="7412553" y="848086"/>
            <a:ext cx="1644802" cy="950713"/>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000" b="1" i="0" u="none" strike="noStrike" cap="none">
                <a:solidFill>
                  <a:schemeClr val="dk2"/>
                </a:solidFill>
                <a:latin typeface="Merriweather"/>
                <a:ea typeface="Merriweather"/>
                <a:cs typeface="Merriweather"/>
                <a:sym typeface="Merriweather"/>
              </a:rPr>
              <a:t>Zaman Sejarah Moden</a:t>
            </a:r>
            <a:endParaRPr sz="2000" b="1" i="0" u="none" strike="noStrike" cap="none">
              <a:solidFill>
                <a:schemeClr val="dk2"/>
              </a:solidFill>
              <a:latin typeface="Merriweather"/>
              <a:ea typeface="Merriweather"/>
              <a:cs typeface="Merriweather"/>
              <a:sym typeface="Merriweather"/>
            </a:endParaRPr>
          </a:p>
        </p:txBody>
      </p:sp>
      <p:sp>
        <p:nvSpPr>
          <p:cNvPr id="11202" name="Google Shape;11202;p8"/>
          <p:cNvSpPr txBox="1"/>
          <p:nvPr/>
        </p:nvSpPr>
        <p:spPr>
          <a:xfrm>
            <a:off x="6669107" y="2372139"/>
            <a:ext cx="2607300" cy="859500"/>
          </a:xfrm>
          <a:prstGeom prst="rect">
            <a:avLst/>
          </a:prstGeom>
          <a:noFill/>
          <a:ln>
            <a:noFill/>
          </a:ln>
        </p:spPr>
        <p:txBody>
          <a:bodyPr spcFirstLastPara="1" wrap="square" lIns="91425" tIns="91425" rIns="91425" bIns="91425" anchor="t" anchorCtr="0">
            <a:noAutofit/>
          </a:bodyPr>
          <a:lstStyle/>
          <a:p>
            <a:pPr marL="285750" marR="0" lvl="0" indent="-285750" algn="ctr" rtl="0">
              <a:lnSpc>
                <a:spcPct val="100000"/>
              </a:lnSpc>
              <a:spcBef>
                <a:spcPts val="0"/>
              </a:spcBef>
              <a:spcAft>
                <a:spcPts val="0"/>
              </a:spcAft>
              <a:buClr>
                <a:schemeClr val="lt2"/>
              </a:buClr>
              <a:buSzPts val="1800"/>
              <a:buFont typeface="Livvic"/>
              <a:buChar char="●"/>
            </a:pPr>
            <a:r>
              <a:rPr lang="en-MY" sz="1400" b="0" i="0" u="none" strike="noStrike" cap="none">
                <a:solidFill>
                  <a:schemeClr val="lt2"/>
                </a:solidFill>
                <a:latin typeface="Livvic"/>
                <a:ea typeface="Livvic"/>
                <a:cs typeface="Livvic"/>
                <a:sym typeface="Livvic"/>
              </a:rPr>
              <a:t>Merdeka 1957</a:t>
            </a:r>
            <a:endParaRPr sz="1400" b="0" i="0" u="none" strike="noStrike" cap="none">
              <a:solidFill>
                <a:srgbClr val="000000"/>
              </a:solidFill>
              <a:latin typeface="Arial"/>
              <a:ea typeface="Arial"/>
              <a:cs typeface="Arial"/>
              <a:sym typeface="Arial"/>
            </a:endParaRPr>
          </a:p>
          <a:p>
            <a:pPr marL="285750" marR="0" lvl="0" indent="-285750" algn="ctr" rtl="0">
              <a:lnSpc>
                <a:spcPct val="100000"/>
              </a:lnSpc>
              <a:spcBef>
                <a:spcPts val="0"/>
              </a:spcBef>
              <a:spcAft>
                <a:spcPts val="0"/>
              </a:spcAft>
              <a:buClr>
                <a:schemeClr val="lt2"/>
              </a:buClr>
              <a:buSzPts val="1800"/>
              <a:buFont typeface="Livvic"/>
              <a:buChar char="●"/>
            </a:pPr>
            <a:r>
              <a:rPr lang="en-MY" sz="1400" b="0" i="0" u="none" strike="noStrike" cap="none">
                <a:solidFill>
                  <a:schemeClr val="lt2"/>
                </a:solidFill>
                <a:latin typeface="Livvic"/>
                <a:ea typeface="Livvic"/>
                <a:cs typeface="Livvic"/>
                <a:sym typeface="Livvic"/>
              </a:rPr>
              <a:t>Perpaduan – penyatuan </a:t>
            </a:r>
            <a:endParaRPr sz="1400" b="0" i="0" u="none" strike="noStrike" cap="none">
              <a:solidFill>
                <a:srgbClr val="000000"/>
              </a:solidFill>
              <a:latin typeface="Arial"/>
              <a:ea typeface="Arial"/>
              <a:cs typeface="Arial"/>
              <a:sym typeface="Arial"/>
            </a:endParaRPr>
          </a:p>
          <a:p>
            <a:pPr marL="285750" marR="0" lvl="0" indent="-285750" algn="ctr" rtl="0">
              <a:lnSpc>
                <a:spcPct val="100000"/>
              </a:lnSpc>
              <a:spcBef>
                <a:spcPts val="0"/>
              </a:spcBef>
              <a:spcAft>
                <a:spcPts val="0"/>
              </a:spcAft>
              <a:buClr>
                <a:schemeClr val="lt2"/>
              </a:buClr>
              <a:buSzPts val="1800"/>
              <a:buFont typeface="Livvic"/>
              <a:buChar char="●"/>
            </a:pPr>
            <a:r>
              <a:rPr lang="en-MY" sz="1400" b="0" i="0" u="none" strike="noStrike" cap="none">
                <a:solidFill>
                  <a:schemeClr val="lt2"/>
                </a:solidFill>
                <a:latin typeface="Livvic"/>
                <a:ea typeface="Livvic"/>
                <a:cs typeface="Livvic"/>
                <a:sym typeface="Livvic"/>
              </a:rPr>
              <a:t>Ke arah pembinaan negara-bangsa Malaysia</a:t>
            </a:r>
            <a:endParaRPr sz="1400" b="0" i="0" u="none" strike="noStrike" cap="none">
              <a:solidFill>
                <a:srgbClr val="000000"/>
              </a:solidFill>
              <a:latin typeface="Arial"/>
              <a:ea typeface="Arial"/>
              <a:cs typeface="Arial"/>
              <a:sym typeface="Arial"/>
            </a:endParaRPr>
          </a:p>
        </p:txBody>
      </p:sp>
      <p:grpSp>
        <p:nvGrpSpPr>
          <p:cNvPr id="11203" name="Google Shape;11203;p8"/>
          <p:cNvGrpSpPr/>
          <p:nvPr/>
        </p:nvGrpSpPr>
        <p:grpSpPr>
          <a:xfrm>
            <a:off x="916772" y="232672"/>
            <a:ext cx="724264" cy="705611"/>
            <a:chOff x="2581550" y="1973000"/>
            <a:chExt cx="926050" cy="902200"/>
          </a:xfrm>
        </p:grpSpPr>
        <p:sp>
          <p:nvSpPr>
            <p:cNvPr id="11204" name="Google Shape;11204;p8"/>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8"/>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06" name="Google Shape;11206;p8"/>
          <p:cNvSpPr txBox="1"/>
          <p:nvPr/>
        </p:nvSpPr>
        <p:spPr>
          <a:xfrm>
            <a:off x="955001" y="336061"/>
            <a:ext cx="624000"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MY" sz="2200" b="1" i="0" u="none" strike="noStrike" cap="none">
                <a:solidFill>
                  <a:schemeClr val="dk2"/>
                </a:solidFill>
                <a:latin typeface="Merriweather"/>
                <a:ea typeface="Merriweather"/>
                <a:cs typeface="Merriweather"/>
                <a:sym typeface="Merriweather"/>
              </a:rPr>
              <a:t>01</a:t>
            </a:r>
            <a:endParaRPr sz="2200" b="1" i="0" u="none" strike="noStrike" cap="none">
              <a:solidFill>
                <a:schemeClr val="dk2"/>
              </a:solidFill>
              <a:latin typeface="Merriweather"/>
              <a:ea typeface="Merriweather"/>
              <a:cs typeface="Merriweather"/>
              <a:sym typeface="Merriweathe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210"/>
        <p:cNvGrpSpPr/>
        <p:nvPr/>
      </p:nvGrpSpPr>
      <p:grpSpPr>
        <a:xfrm>
          <a:off x="0" y="0"/>
          <a:ext cx="0" cy="0"/>
          <a:chOff x="0" y="0"/>
          <a:chExt cx="0" cy="0"/>
        </a:xfrm>
      </p:grpSpPr>
      <p:sp>
        <p:nvSpPr>
          <p:cNvPr id="11211" name="Google Shape;11211;p14"/>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MY"/>
              <a:t>Pembentukan Peradaban Majmuk</a:t>
            </a:r>
            <a:br>
              <a:rPr lang="en-MY" b="0"/>
            </a:br>
            <a:br>
              <a:rPr lang="en-MY"/>
            </a:br>
            <a:endParaRPr>
              <a:latin typeface="Merriweather"/>
              <a:ea typeface="Merriweather"/>
              <a:cs typeface="Merriweather"/>
              <a:sym typeface="Merriweather"/>
            </a:endParaRPr>
          </a:p>
        </p:txBody>
      </p:sp>
      <p:grpSp>
        <p:nvGrpSpPr>
          <p:cNvPr id="11212" name="Google Shape;11212;p14"/>
          <p:cNvGrpSpPr/>
          <p:nvPr/>
        </p:nvGrpSpPr>
        <p:grpSpPr>
          <a:xfrm>
            <a:off x="2054223" y="4675750"/>
            <a:ext cx="5035502" cy="1842426"/>
            <a:chOff x="2048150" y="1951500"/>
            <a:chExt cx="3702575" cy="1354725"/>
          </a:xfrm>
        </p:grpSpPr>
        <p:sp>
          <p:nvSpPr>
            <p:cNvPr id="11213" name="Google Shape;11213;p14"/>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14"/>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14"/>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14"/>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p14"/>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p14"/>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14"/>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14"/>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p14"/>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14"/>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14"/>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14"/>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14"/>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14"/>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p14"/>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14"/>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14"/>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14"/>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14"/>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14"/>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14"/>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14"/>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14"/>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14"/>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14"/>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14"/>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14"/>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14"/>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14"/>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14"/>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14"/>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14"/>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14"/>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14"/>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14"/>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8" name="Google Shape;11248;p14"/>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9" name="Google Shape;11249;p14"/>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14"/>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14"/>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14"/>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14"/>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14"/>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14"/>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14"/>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14"/>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14"/>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14"/>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14"/>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p14"/>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p14"/>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14"/>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14"/>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14"/>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14"/>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14"/>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14"/>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14"/>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14"/>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14"/>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p14"/>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14"/>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14"/>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14"/>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14"/>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14"/>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14"/>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14"/>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14"/>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14"/>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p14"/>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p14"/>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14"/>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p14"/>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p14"/>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14"/>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14"/>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14"/>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14"/>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14"/>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14"/>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14"/>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14"/>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14"/>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14"/>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7" name="Google Shape;11297;p14"/>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8" name="Google Shape;11298;p14"/>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14"/>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14"/>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14"/>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14"/>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14"/>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14"/>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14"/>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p14"/>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14"/>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14"/>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14"/>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14"/>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14"/>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14"/>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14"/>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14"/>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14"/>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14"/>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14"/>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14"/>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14"/>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14"/>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14"/>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14"/>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14"/>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14"/>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14"/>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14"/>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14"/>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14"/>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14"/>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14"/>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p14"/>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2" name="Google Shape;11332;p14"/>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14"/>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14"/>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14"/>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14"/>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14"/>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14"/>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14"/>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14"/>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14"/>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14"/>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14"/>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14"/>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14"/>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14"/>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14"/>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14"/>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14"/>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14"/>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14"/>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14"/>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p14"/>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14"/>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14"/>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14"/>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14"/>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14"/>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14"/>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14"/>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p14"/>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14"/>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14"/>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14"/>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14"/>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14"/>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14"/>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14"/>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14"/>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14"/>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14"/>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14"/>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14"/>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p14"/>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5" name="Google Shape;11375;p14"/>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14"/>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14"/>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14"/>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14"/>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14"/>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14"/>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14"/>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14"/>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14"/>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14"/>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6" name="Google Shape;11386;p14"/>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7" name="Google Shape;11387;p14"/>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14"/>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14"/>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14"/>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14"/>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14"/>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14"/>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p14"/>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p14"/>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96" name="Google Shape;11396;p14"/>
          <p:cNvGrpSpPr/>
          <p:nvPr/>
        </p:nvGrpSpPr>
        <p:grpSpPr>
          <a:xfrm>
            <a:off x="283982" y="1229055"/>
            <a:ext cx="8573845" cy="3409043"/>
            <a:chOff x="1153316" y="1417701"/>
            <a:chExt cx="6284314" cy="2417029"/>
          </a:xfrm>
        </p:grpSpPr>
        <p:sp>
          <p:nvSpPr>
            <p:cNvPr id="11397" name="Google Shape;11397;p14"/>
            <p:cNvSpPr/>
            <p:nvPr/>
          </p:nvSpPr>
          <p:spPr>
            <a:xfrm>
              <a:off x="1850170" y="2230737"/>
              <a:ext cx="1387136" cy="1603165"/>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solidFill>
              <a:srgbClr val="FF0000"/>
            </a:solidFill>
            <a:ln w="9525" cap="flat" cmpd="sng">
              <a:solidFill>
                <a:srgbClr val="D6DBE0"/>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8" name="Google Shape;11398;p14"/>
            <p:cNvSpPr/>
            <p:nvPr/>
          </p:nvSpPr>
          <p:spPr>
            <a:xfrm>
              <a:off x="3254585" y="2235443"/>
              <a:ext cx="1379019" cy="1593803"/>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solidFill>
              <a:schemeClr val="accent5"/>
            </a:solidFill>
            <a:ln w="9525" cap="flat" cmpd="sng">
              <a:solidFill>
                <a:srgbClr val="A5B7C6"/>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p14"/>
            <p:cNvSpPr/>
            <p:nvPr/>
          </p:nvSpPr>
          <p:spPr>
            <a:xfrm>
              <a:off x="1153316" y="1417701"/>
              <a:ext cx="1386969" cy="1603068"/>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solidFill>
              <a:srgbClr val="F3B5B5"/>
            </a:solidFill>
            <a:ln w="9525" cap="flat" cmpd="sng">
              <a:solidFill>
                <a:srgbClr val="7994A9"/>
              </a:solidFill>
              <a:prstDash val="solid"/>
              <a:round/>
              <a:headEnd type="none" w="sm" len="sm"/>
              <a:tailEnd type="none" w="sm" len="sm"/>
            </a:ln>
            <a:effectLst>
              <a:outerShdw blurRad="50800" dist="38100" dir="16200000"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14"/>
            <p:cNvSpPr/>
            <p:nvPr/>
          </p:nvSpPr>
          <p:spPr>
            <a:xfrm>
              <a:off x="2550117" y="1417701"/>
              <a:ext cx="1387012" cy="1603021"/>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solidFill>
              <a:srgbClr val="FFC000"/>
            </a:solidFill>
            <a:ln w="9525" cap="flat" cmpd="sng">
              <a:solidFill>
                <a:srgbClr val="B3C3CE"/>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14"/>
            <p:cNvSpPr/>
            <p:nvPr/>
          </p:nvSpPr>
          <p:spPr>
            <a:xfrm>
              <a:off x="4648042" y="2240881"/>
              <a:ext cx="1378852" cy="159384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solidFill>
              <a:srgbClr val="CC0099"/>
            </a:solidFill>
            <a:ln w="9525" cap="flat" cmpd="sng">
              <a:solidFill>
                <a:srgbClr val="A5B7C5"/>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14"/>
            <p:cNvSpPr/>
            <p:nvPr/>
          </p:nvSpPr>
          <p:spPr>
            <a:xfrm>
              <a:off x="3948886" y="1430418"/>
              <a:ext cx="1378979" cy="1593655"/>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solidFill>
              <a:srgbClr val="00B0F0"/>
            </a:solidFill>
            <a:ln w="9525" cap="flat" cmpd="sng">
              <a:solidFill>
                <a:srgbClr val="667E92"/>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14"/>
            <p:cNvSpPr/>
            <p:nvPr/>
          </p:nvSpPr>
          <p:spPr>
            <a:xfrm rot="10800000">
              <a:off x="6058611" y="2222573"/>
              <a:ext cx="1379019" cy="1593803"/>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solidFill>
              <a:srgbClr val="FF9900"/>
            </a:solidFill>
            <a:ln w="9525" cap="flat" cmpd="sng">
              <a:solidFill>
                <a:srgbClr val="A5B7C6"/>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14"/>
            <p:cNvSpPr/>
            <p:nvPr/>
          </p:nvSpPr>
          <p:spPr>
            <a:xfrm rot="10800000">
              <a:off x="5347216" y="1418685"/>
              <a:ext cx="1387012" cy="1603021"/>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solidFill>
              <a:srgbClr val="99FF66"/>
            </a:solidFill>
            <a:ln w="9525" cap="flat" cmpd="sng">
              <a:solidFill>
                <a:srgbClr val="B3C3CE"/>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05" name="Google Shape;11405;p14"/>
          <p:cNvSpPr/>
          <p:nvPr/>
        </p:nvSpPr>
        <p:spPr>
          <a:xfrm>
            <a:off x="593534" y="2164453"/>
            <a:ext cx="1161338" cy="64545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dirty="0" err="1">
                <a:solidFill>
                  <a:schemeClr val="dk1"/>
                </a:solidFill>
                <a:latin typeface="Livvic" panose="020B0604020202020204" charset="0"/>
                <a:ea typeface="Aharoni"/>
                <a:cs typeface="Aharoni"/>
                <a:sym typeface="Aharoni"/>
              </a:rPr>
              <a:t>Peradaban</a:t>
            </a:r>
            <a:r>
              <a:rPr lang="en-MY" sz="1400" b="0" i="0" u="none" strike="noStrike" cap="none" dirty="0">
                <a:solidFill>
                  <a:schemeClr val="dk1"/>
                </a:solidFill>
                <a:latin typeface="Livvic" panose="020B0604020202020204" charset="0"/>
                <a:ea typeface="Aharoni"/>
                <a:cs typeface="Aharoni"/>
                <a:sym typeface="Aharoni"/>
              </a:rPr>
              <a:t> </a:t>
            </a:r>
            <a:r>
              <a:rPr lang="en-MY" sz="1400" b="0" i="0" u="none" strike="noStrike" cap="none" dirty="0" err="1">
                <a:solidFill>
                  <a:schemeClr val="dk1"/>
                </a:solidFill>
                <a:latin typeface="Livvic" panose="020B0604020202020204" charset="0"/>
                <a:ea typeface="Aharoni"/>
                <a:cs typeface="Aharoni"/>
                <a:sym typeface="Aharoni"/>
              </a:rPr>
              <a:t>Melayu</a:t>
            </a:r>
            <a:r>
              <a:rPr lang="en-MY" sz="1400" b="0" i="0" u="none" strike="noStrike" cap="none" dirty="0">
                <a:solidFill>
                  <a:schemeClr val="dk1"/>
                </a:solidFill>
                <a:latin typeface="Livvic" panose="020B0604020202020204" charset="0"/>
                <a:ea typeface="Aharoni"/>
                <a:cs typeface="Aharoni"/>
                <a:sym typeface="Aharoni"/>
              </a:rPr>
              <a:t> (</a:t>
            </a:r>
            <a:r>
              <a:rPr lang="en-MY" sz="1400" b="0" i="0" u="none" strike="noStrike" cap="none" dirty="0" err="1">
                <a:solidFill>
                  <a:schemeClr val="dk1"/>
                </a:solidFill>
                <a:latin typeface="Livvic" panose="020B0604020202020204" charset="0"/>
                <a:ea typeface="Aharoni"/>
                <a:cs typeface="Aharoni"/>
                <a:sym typeface="Aharoni"/>
              </a:rPr>
              <a:t>teras</a:t>
            </a:r>
            <a:r>
              <a:rPr lang="en-MY" sz="1400" b="0" i="0" u="none" strike="noStrike" cap="none" dirty="0">
                <a:solidFill>
                  <a:schemeClr val="dk1"/>
                </a:solidFill>
                <a:latin typeface="Livvic" panose="020B0604020202020204" charset="0"/>
                <a:ea typeface="Aharoni"/>
                <a:cs typeface="Aharoni"/>
                <a:sym typeface="Aharoni"/>
              </a:rPr>
              <a:t>)</a:t>
            </a:r>
            <a:endParaRPr sz="1400" b="0" i="0" u="none" strike="noStrike" cap="none" dirty="0">
              <a:solidFill>
                <a:schemeClr val="dk1"/>
              </a:solidFill>
              <a:latin typeface="Livvic" panose="020B0604020202020204" charset="0"/>
              <a:ea typeface="Aharoni"/>
              <a:cs typeface="Aharoni"/>
              <a:sym typeface="Aharoni"/>
            </a:endParaRPr>
          </a:p>
        </p:txBody>
      </p:sp>
      <p:sp>
        <p:nvSpPr>
          <p:cNvPr id="11406" name="Google Shape;11406;p14"/>
          <p:cNvSpPr/>
          <p:nvPr/>
        </p:nvSpPr>
        <p:spPr>
          <a:xfrm>
            <a:off x="1616702" y="3177483"/>
            <a:ext cx="1161338" cy="64545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chemeClr val="dk1"/>
                </a:solidFill>
                <a:latin typeface="Livvic" panose="020B0604020202020204" charset="0"/>
                <a:ea typeface="Aharoni"/>
                <a:cs typeface="Aharoni"/>
                <a:sym typeface="Aharoni"/>
              </a:rPr>
              <a:t>Peradaban Cina</a:t>
            </a:r>
            <a:endParaRPr sz="1400" b="0" i="0" u="none" strike="noStrike" cap="none">
              <a:solidFill>
                <a:schemeClr val="dk1"/>
              </a:solidFill>
              <a:latin typeface="Livvic" panose="020B0604020202020204" charset="0"/>
              <a:ea typeface="Aharoni"/>
              <a:cs typeface="Aharoni"/>
              <a:sym typeface="Aharoni"/>
            </a:endParaRPr>
          </a:p>
        </p:txBody>
      </p:sp>
      <p:sp>
        <p:nvSpPr>
          <p:cNvPr id="11407" name="Google Shape;11407;p14"/>
          <p:cNvSpPr/>
          <p:nvPr/>
        </p:nvSpPr>
        <p:spPr>
          <a:xfrm>
            <a:off x="4515117" y="1963016"/>
            <a:ext cx="1161338" cy="64545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chemeClr val="dk1"/>
                </a:solidFill>
                <a:latin typeface="Livvic" panose="020B0604020202020204" charset="0"/>
                <a:ea typeface="Aharoni"/>
                <a:cs typeface="Aharoni"/>
                <a:sym typeface="Aharoni"/>
              </a:rPr>
              <a:t>Peradaban Inggeris</a:t>
            </a:r>
            <a:endParaRPr sz="1400" b="0" i="0" u="none" strike="noStrike" cap="none">
              <a:solidFill>
                <a:schemeClr val="dk1"/>
              </a:solidFill>
              <a:latin typeface="Livvic" panose="020B0604020202020204" charset="0"/>
              <a:ea typeface="Aharoni"/>
              <a:cs typeface="Aharoni"/>
              <a:sym typeface="Aharoni"/>
            </a:endParaRPr>
          </a:p>
        </p:txBody>
      </p:sp>
      <p:sp>
        <p:nvSpPr>
          <p:cNvPr id="11408" name="Google Shape;11408;p14"/>
          <p:cNvSpPr/>
          <p:nvPr/>
        </p:nvSpPr>
        <p:spPr>
          <a:xfrm>
            <a:off x="3521226" y="3180178"/>
            <a:ext cx="1161338" cy="64545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chemeClr val="dk1"/>
                </a:solidFill>
                <a:latin typeface="Livvic" panose="020B0604020202020204" charset="0"/>
                <a:ea typeface="Aharoni"/>
                <a:cs typeface="Aharoni"/>
                <a:sym typeface="Aharoni"/>
              </a:rPr>
              <a:t>Peradaban India</a:t>
            </a:r>
            <a:endParaRPr sz="1400" b="0" i="0" u="none" strike="noStrike" cap="none">
              <a:solidFill>
                <a:schemeClr val="dk1"/>
              </a:solidFill>
              <a:latin typeface="Livvic" panose="020B0604020202020204" charset="0"/>
              <a:ea typeface="Aharoni"/>
              <a:cs typeface="Aharoni"/>
              <a:sym typeface="Aharoni"/>
            </a:endParaRPr>
          </a:p>
        </p:txBody>
      </p:sp>
      <p:sp>
        <p:nvSpPr>
          <p:cNvPr id="11409" name="Google Shape;11409;p14"/>
          <p:cNvSpPr/>
          <p:nvPr/>
        </p:nvSpPr>
        <p:spPr>
          <a:xfrm>
            <a:off x="2556535" y="1965611"/>
            <a:ext cx="1161338" cy="64545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chemeClr val="dk1"/>
                </a:solidFill>
                <a:latin typeface="Livvic" panose="020B0604020202020204" charset="0"/>
                <a:ea typeface="Aharoni"/>
                <a:cs typeface="Aharoni"/>
                <a:sym typeface="Aharoni"/>
              </a:rPr>
              <a:t>Peradaban Timur Tengah</a:t>
            </a:r>
            <a:endParaRPr sz="1400" b="0" i="0" u="none" strike="noStrike" cap="none">
              <a:solidFill>
                <a:schemeClr val="dk1"/>
              </a:solidFill>
              <a:latin typeface="Livvic" panose="020B0604020202020204" charset="0"/>
              <a:ea typeface="Aharoni"/>
              <a:cs typeface="Aharoni"/>
              <a:sym typeface="Aharoni"/>
            </a:endParaRPr>
          </a:p>
        </p:txBody>
      </p:sp>
      <p:sp>
        <p:nvSpPr>
          <p:cNvPr id="11410" name="Google Shape;11410;p14"/>
          <p:cNvSpPr/>
          <p:nvPr/>
        </p:nvSpPr>
        <p:spPr>
          <a:xfrm>
            <a:off x="5404064" y="3220844"/>
            <a:ext cx="1161338" cy="64545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chemeClr val="dk1"/>
                </a:solidFill>
                <a:latin typeface="Livvic" panose="020B0604020202020204" charset="0"/>
                <a:ea typeface="Aharoni"/>
                <a:cs typeface="Aharoni"/>
                <a:sym typeface="Aharoni"/>
              </a:rPr>
              <a:t>Peradaban Portugis</a:t>
            </a:r>
            <a:endParaRPr sz="1400" b="0" i="0" u="none" strike="noStrike" cap="none">
              <a:solidFill>
                <a:schemeClr val="dk1"/>
              </a:solidFill>
              <a:latin typeface="Livvic" panose="020B0604020202020204" charset="0"/>
              <a:ea typeface="Aharoni"/>
              <a:cs typeface="Aharoni"/>
              <a:sym typeface="Aharoni"/>
            </a:endParaRPr>
          </a:p>
        </p:txBody>
      </p:sp>
      <p:sp>
        <p:nvSpPr>
          <p:cNvPr id="11411" name="Google Shape;11411;p14"/>
          <p:cNvSpPr/>
          <p:nvPr/>
        </p:nvSpPr>
        <p:spPr>
          <a:xfrm>
            <a:off x="6469423" y="2131279"/>
            <a:ext cx="1161338" cy="64545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chemeClr val="dk1"/>
                </a:solidFill>
                <a:latin typeface="Livvic" panose="020B0604020202020204" charset="0"/>
                <a:ea typeface="Aharoni"/>
                <a:cs typeface="Aharoni"/>
                <a:sym typeface="Aharoni"/>
              </a:rPr>
              <a:t>Peradaban Belanda</a:t>
            </a:r>
            <a:endParaRPr sz="1400" b="0" i="0" u="none" strike="noStrike" cap="none">
              <a:solidFill>
                <a:schemeClr val="dk1"/>
              </a:solidFill>
              <a:latin typeface="Livvic" panose="020B0604020202020204" charset="0"/>
              <a:ea typeface="Aharoni"/>
              <a:cs typeface="Aharoni"/>
              <a:sym typeface="Aharoni"/>
            </a:endParaRPr>
          </a:p>
        </p:txBody>
      </p:sp>
      <p:sp>
        <p:nvSpPr>
          <p:cNvPr id="11412" name="Google Shape;11412;p14"/>
          <p:cNvSpPr/>
          <p:nvPr/>
        </p:nvSpPr>
        <p:spPr>
          <a:xfrm>
            <a:off x="7364435" y="3270676"/>
            <a:ext cx="1161338" cy="64545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MY" sz="1400" b="0" i="0" u="none" strike="noStrike" cap="none">
                <a:solidFill>
                  <a:schemeClr val="dk1"/>
                </a:solidFill>
                <a:latin typeface="Livvic" panose="020B0604020202020204" charset="0"/>
                <a:ea typeface="Aharoni"/>
                <a:cs typeface="Aharoni"/>
                <a:sym typeface="Aharoni"/>
              </a:rPr>
              <a:t>Peradaban Global (kini)</a:t>
            </a:r>
            <a:endParaRPr sz="1400" b="0" i="0" u="none" strike="noStrike" cap="none">
              <a:solidFill>
                <a:schemeClr val="dk1"/>
              </a:solidFill>
              <a:latin typeface="Livvic" panose="020B0604020202020204" charset="0"/>
              <a:ea typeface="Aharoni"/>
              <a:cs typeface="Aharoni"/>
              <a:sym typeface="Aharoni"/>
            </a:endParaRPr>
          </a:p>
        </p:txBody>
      </p:sp>
    </p:spTree>
  </p:cSld>
  <p:clrMapOvr>
    <a:masterClrMapping/>
  </p:clrMapOvr>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299</TotalTime>
  <Words>2953</Words>
  <Application>Microsoft Office PowerPoint</Application>
  <PresentationFormat>On-screen Show (16:9)</PresentationFormat>
  <Paragraphs>370</Paragraphs>
  <Slides>42</Slides>
  <Notes>42</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42</vt:i4>
      </vt:variant>
    </vt:vector>
  </HeadingPairs>
  <TitlesOfParts>
    <vt:vector size="52" baseType="lpstr">
      <vt:lpstr>Merriweather</vt:lpstr>
      <vt:lpstr>Arial</vt:lpstr>
      <vt:lpstr>Roboto</vt:lpstr>
      <vt:lpstr>Livvic</vt:lpstr>
      <vt:lpstr>Nunito Light</vt:lpstr>
      <vt:lpstr>Calibri</vt:lpstr>
      <vt:lpstr>Georgia</vt:lpstr>
      <vt:lpstr>Berkshire Swash</vt:lpstr>
      <vt:lpstr>Gill Sans</vt:lpstr>
      <vt:lpstr>Writing History Thesis by Slidesgo</vt:lpstr>
      <vt:lpstr> Topik 5 PEMBINAAN PERADABAN MAJMUK DI MALAYSIA </vt:lpstr>
      <vt:lpstr>Hasil Pembelajaran </vt:lpstr>
      <vt:lpstr>Induksi</vt:lpstr>
      <vt:lpstr>Kandungan Topik 5</vt:lpstr>
      <vt:lpstr>SEJARAH SOSIAL PENGARUH PERADABAN DUNIA DALAM PEMBINAAN NEGARA BANGSA </vt:lpstr>
      <vt:lpstr>PowerPoint Presentation</vt:lpstr>
      <vt:lpstr>Sejarah Sosial Pengaruh Peradaban Dunia Dalam Pembinaan Negara Bangsa</vt:lpstr>
      <vt:lpstr>Perkembangan sejarah Alam Melayu</vt:lpstr>
      <vt:lpstr>Pembentukan Peradaban Majmuk  </vt:lpstr>
      <vt:lpstr>“Era dunia tanpa sempadan”</vt:lpstr>
      <vt:lpstr>KESAN PERADABAN GLOBALISASI </vt:lpstr>
      <vt:lpstr>KESAN PERADABAN GLOBALISASI</vt:lpstr>
      <vt:lpstr>Transformasi Sosial ke Arah Peradaban Acuan Malaysia</vt:lpstr>
      <vt:lpstr>Aktiviti 1</vt:lpstr>
      <vt:lpstr>KONSEP NEGARA &amp; BANGSA </vt:lpstr>
      <vt:lpstr>KONSEP NEGARA </vt:lpstr>
      <vt:lpstr>ISTILAH NEGARA </vt:lpstr>
      <vt:lpstr>ISTILAH NEGARA</vt:lpstr>
      <vt:lpstr>PowerPoint Presentation</vt:lpstr>
      <vt:lpstr>Elemen Pembentukkan Negara</vt:lpstr>
      <vt:lpstr>KONSEP BANGSA </vt:lpstr>
      <vt:lpstr>ISTILAH BANGSA </vt:lpstr>
      <vt:lpstr>ISTILAH BANGSA </vt:lpstr>
      <vt:lpstr>Apakah tahap pemahaman anda terhadap bangsa lain??    </vt:lpstr>
      <vt:lpstr>    Apakah keunikan bangsa  di Malaysia?</vt:lpstr>
      <vt:lpstr>KONSEP NEGARA BANGSA </vt:lpstr>
      <vt:lpstr>ISTILAH  </vt:lpstr>
      <vt:lpstr>ISTILAH </vt:lpstr>
      <vt:lpstr> Negara Bangsa</vt:lpstr>
      <vt:lpstr>Pembentukan Negara Bangsa</vt:lpstr>
      <vt:lpstr>PowerPoint Presentation</vt:lpstr>
      <vt:lpstr> 1. Nyatakan perbezaan bangsa dan negara bangsa? 2. Apakah cabaran dalam membina negara bangsa di Malaysia? </vt:lpstr>
      <vt:lpstr>KONSEP BANGSA IDAMAN</vt:lpstr>
      <vt:lpstr>PowerPoint Presentation</vt:lpstr>
      <vt:lpstr>Bangsa Idaman</vt:lpstr>
      <vt:lpstr>Bangsa Idaman Sebelum Merdeka</vt:lpstr>
      <vt:lpstr>Bangsa Idaman Selepas Merdeka</vt:lpstr>
      <vt:lpstr>   1. Bagaimana langkah mengekalkan bangsa idaman yang terbina?</vt:lpstr>
      <vt:lpstr>KESIMPULAN</vt:lpstr>
      <vt:lpstr>PowerPoint Presentation</vt:lpstr>
      <vt:lpstr> </vt:lpstr>
      <vt:lpstr>Terima Kasih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Topik 5 PEMBINAAN PERADABAN MAJMUK DI MALAYSIA</dc:title>
  <dc:creator>MBH-18</dc:creator>
  <cp:lastModifiedBy>Norliza Binti Ab Halim</cp:lastModifiedBy>
  <cp:revision>3</cp:revision>
  <dcterms:modified xsi:type="dcterms:W3CDTF">2023-04-18T05:05:49Z</dcterms:modified>
</cp:coreProperties>
</file>